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embeddedFontLst>
    <p:embeddedFont>
      <p:font typeface="Arial Black" panose="020B0A04020102020204" pitchFamily="34" charset="0"/>
      <p:regular r:id="rId9"/>
      <p:bold r:id="rId10"/>
    </p:embeddedFont>
    <p:embeddedFont>
      <p:font typeface="Open Sans" panose="020B0606030504020204" pitchFamily="34" charset="0"/>
      <p:regular r:id="rId11"/>
      <p:bold r:id="rId12"/>
      <p:italic r:id="rId13"/>
      <p:boldItalic r:id="rId14"/>
    </p:embeddedFont>
    <p:embeddedFont>
      <p:font typeface="Open Sans ExtraBold" panose="020B0906030804020204" pitchFamily="34" charset="0"/>
      <p:bold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4426875-C34D-4EA4-8528-068934612DC5}">
  <a:tblStyle styleId="{24426875-C34D-4EA4-8528-068934612DC5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7E6EA"/>
          </a:solidFill>
        </a:fill>
      </a:tcStyle>
    </a:wholeTbl>
    <a:band1H>
      <a:tcTxStyle b="off" i="off"/>
      <a:tcStyle>
        <a:tcBdr/>
        <a:fill>
          <a:solidFill>
            <a:srgbClr val="CCCAD4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CCAD4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163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4" name="Google Shape;15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4" name="Google Shape;16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2" name="Google Shape;17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9" name="Google Shape;17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7" name="Google Shape;18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8" name="Google Shape;188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5" name="Google Shape;19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secHead">
  <p:cSld name="SECTION_HEADER">
    <p:bg>
      <p:bgPr>
        <a:solidFill>
          <a:schemeClr val="lt1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>
            <a:spLocks noGrp="1"/>
          </p:cNvSpPr>
          <p:nvPr>
            <p:ph type="title"/>
          </p:nvPr>
        </p:nvSpPr>
        <p:spPr>
          <a:xfrm>
            <a:off x="609600" y="1447800"/>
            <a:ext cx="5830887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Open Sans ExtraBold"/>
              <a:buNone/>
              <a:defRPr sz="3600" b="1" cap="none">
                <a:solidFill>
                  <a:schemeClr val="accen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body" idx="1"/>
          </p:nvPr>
        </p:nvSpPr>
        <p:spPr>
          <a:xfrm>
            <a:off x="609600" y="4138744"/>
            <a:ext cx="5297487" cy="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2000"/>
              <a:buNone/>
              <a:defRPr sz="2000" b="1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16" name="Google Shape;16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7960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350924"/>
            <a:ext cx="9144000" cy="507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stacked content with Titles">
  <p:cSld name="Two stacked content with Titles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/>
          <p:nvPr/>
        </p:nvSpPr>
        <p:spPr>
          <a:xfrm>
            <a:off x="128726" y="152400"/>
            <a:ext cx="8862874" cy="6588116"/>
          </a:xfrm>
          <a:prstGeom prst="rect">
            <a:avLst/>
          </a:prstGeom>
          <a:solidFill>
            <a:srgbClr val="DBDAD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4" name="Google Shape;74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8229600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body" idx="2"/>
          </p:nvPr>
        </p:nvSpPr>
        <p:spPr>
          <a:xfrm>
            <a:off x="457200" y="2209790"/>
            <a:ext cx="8229600" cy="1600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body" idx="3"/>
          </p:nvPr>
        </p:nvSpPr>
        <p:spPr>
          <a:xfrm>
            <a:off x="457200" y="3968769"/>
            <a:ext cx="8229600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body" idx="4"/>
          </p:nvPr>
        </p:nvSpPr>
        <p:spPr>
          <a:xfrm>
            <a:off x="455613" y="4654560"/>
            <a:ext cx="8231187" cy="163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pic>
        <p:nvPicPr>
          <p:cNvPr id="79" name="Google Shape;7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8726" y="6243656"/>
            <a:ext cx="532863" cy="496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1"/>
          <p:cNvSpPr txBox="1">
            <a:spLocks noGrp="1"/>
          </p:cNvSpPr>
          <p:nvPr>
            <p:ph type="sldNum" idx="12"/>
          </p:nvPr>
        </p:nvSpPr>
        <p:spPr>
          <a:xfrm>
            <a:off x="91440" y="6428232"/>
            <a:ext cx="402336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2" name="Google Shape;82;p11"/>
          <p:cNvSpPr/>
          <p:nvPr/>
        </p:nvSpPr>
        <p:spPr>
          <a:xfrm>
            <a:off x="8382000" y="6289685"/>
            <a:ext cx="609600" cy="415915"/>
          </a:xfrm>
          <a:prstGeom prst="rect">
            <a:avLst/>
          </a:prstGeom>
          <a:solidFill>
            <a:srgbClr val="DBDADA">
              <a:alpha val="3450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2"/>
          <p:cNvSpPr/>
          <p:nvPr/>
        </p:nvSpPr>
        <p:spPr>
          <a:xfrm>
            <a:off x="128726" y="152400"/>
            <a:ext cx="8862874" cy="6588116"/>
          </a:xfrm>
          <a:prstGeom prst="rect">
            <a:avLst/>
          </a:prstGeom>
          <a:solidFill>
            <a:srgbClr val="DBDAD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5" name="Google Shape;85;p12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2"/>
          <p:cNvSpPr txBox="1">
            <a:spLocks noGrp="1"/>
          </p:cNvSpPr>
          <p:nvPr>
            <p:ph type="body" idx="1"/>
          </p:nvPr>
        </p:nvSpPr>
        <p:spPr>
          <a:xfrm>
            <a:off x="3575050" y="1435100"/>
            <a:ext cx="5111750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87" name="Google Shape;87;p12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pic>
        <p:nvPicPr>
          <p:cNvPr id="88" name="Google Shape;88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8726" y="6243656"/>
            <a:ext cx="532863" cy="496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2"/>
          <p:cNvSpPr txBox="1">
            <a:spLocks noGrp="1"/>
          </p:cNvSpPr>
          <p:nvPr>
            <p:ph type="sldNum" idx="12"/>
          </p:nvPr>
        </p:nvSpPr>
        <p:spPr>
          <a:xfrm>
            <a:off x="91440" y="6428232"/>
            <a:ext cx="402336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1" name="Google Shape;91;p12"/>
          <p:cNvSpPr/>
          <p:nvPr/>
        </p:nvSpPr>
        <p:spPr>
          <a:xfrm>
            <a:off x="8382000" y="6289685"/>
            <a:ext cx="609600" cy="415915"/>
          </a:xfrm>
          <a:prstGeom prst="rect">
            <a:avLst/>
          </a:prstGeom>
          <a:solidFill>
            <a:srgbClr val="DBDADA">
              <a:alpha val="3450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3"/>
          <p:cNvSpPr/>
          <p:nvPr/>
        </p:nvSpPr>
        <p:spPr>
          <a:xfrm>
            <a:off x="128726" y="152400"/>
            <a:ext cx="8862874" cy="6588116"/>
          </a:xfrm>
          <a:prstGeom prst="rect">
            <a:avLst/>
          </a:prstGeom>
          <a:solidFill>
            <a:srgbClr val="DBDAD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4" name="Google Shape;94;p13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solidFill>
            <a:srgbClr val="323F4F"/>
          </a:solidFill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Open Sans"/>
              <a:buNone/>
              <a:defRPr sz="2000" b="1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3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13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 sz="1400">
                <a:solidFill>
                  <a:srgbClr val="3F3F3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pic>
        <p:nvPicPr>
          <p:cNvPr id="97" name="Google Shape;97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8726" y="6243656"/>
            <a:ext cx="532863" cy="496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3"/>
          <p:cNvSpPr txBox="1">
            <a:spLocks noGrp="1"/>
          </p:cNvSpPr>
          <p:nvPr>
            <p:ph type="sldNum" idx="12"/>
          </p:nvPr>
        </p:nvSpPr>
        <p:spPr>
          <a:xfrm>
            <a:off x="91440" y="6428232"/>
            <a:ext cx="402336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0" name="Google Shape;100;p13"/>
          <p:cNvSpPr/>
          <p:nvPr/>
        </p:nvSpPr>
        <p:spPr>
          <a:xfrm>
            <a:off x="8382000" y="6289685"/>
            <a:ext cx="609600" cy="415915"/>
          </a:xfrm>
          <a:prstGeom prst="rect">
            <a:avLst/>
          </a:prstGeom>
          <a:solidFill>
            <a:srgbClr val="DBDADA">
              <a:alpha val="3450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zed content and logos">
  <p:cSld name="Sized content and logos">
    <p:bg>
      <p:bgPr>
        <a:solidFill>
          <a:schemeClr val="lt2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4"/>
          <p:cNvSpPr/>
          <p:nvPr/>
        </p:nvSpPr>
        <p:spPr>
          <a:xfrm>
            <a:off x="128726" y="152400"/>
            <a:ext cx="8862874" cy="6588116"/>
          </a:xfrm>
          <a:prstGeom prst="rect">
            <a:avLst/>
          </a:prstGeom>
          <a:solidFill>
            <a:srgbClr val="DBDAD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3" name="Google Shape;103;p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04" name="Google Shape;104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8726" y="6243656"/>
            <a:ext cx="532863" cy="496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4"/>
          <p:cNvSpPr/>
          <p:nvPr/>
        </p:nvSpPr>
        <p:spPr>
          <a:xfrm>
            <a:off x="8382000" y="6289685"/>
            <a:ext cx="609600" cy="415915"/>
          </a:xfrm>
          <a:prstGeom prst="rect">
            <a:avLst/>
          </a:prstGeom>
          <a:solidFill>
            <a:srgbClr val="DBDADA">
              <a:alpha val="3450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7" name="Google Shape;107;p14"/>
          <p:cNvSpPr txBox="1">
            <a:spLocks noGrp="1"/>
          </p:cNvSpPr>
          <p:nvPr>
            <p:ph type="sldNum" idx="12"/>
          </p:nvPr>
        </p:nvSpPr>
        <p:spPr>
          <a:xfrm>
            <a:off x="93214" y="6427434"/>
            <a:ext cx="404674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screen Content w/logos (gray)">
  <p:cSld name="Fullscreen Content w/logos (gray)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5"/>
          <p:cNvSpPr/>
          <p:nvPr/>
        </p:nvSpPr>
        <p:spPr>
          <a:xfrm>
            <a:off x="128726" y="152400"/>
            <a:ext cx="8862874" cy="6588116"/>
          </a:xfrm>
          <a:prstGeom prst="rect">
            <a:avLst/>
          </a:prstGeom>
          <a:solidFill>
            <a:srgbClr val="DBDAD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10" name="Google Shape;110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8726" y="6243656"/>
            <a:ext cx="532863" cy="496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5"/>
          <p:cNvSpPr txBox="1">
            <a:spLocks noGrp="1"/>
          </p:cNvSpPr>
          <p:nvPr>
            <p:ph type="sldNum" idx="12"/>
          </p:nvPr>
        </p:nvSpPr>
        <p:spPr>
          <a:xfrm>
            <a:off x="91440" y="6428232"/>
            <a:ext cx="402336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3" name="Google Shape;113;p15"/>
          <p:cNvSpPr/>
          <p:nvPr/>
        </p:nvSpPr>
        <p:spPr>
          <a:xfrm>
            <a:off x="8382000" y="6289685"/>
            <a:ext cx="609600" cy="415915"/>
          </a:xfrm>
          <a:prstGeom prst="rect">
            <a:avLst/>
          </a:prstGeom>
          <a:solidFill>
            <a:srgbClr val="DBDADA">
              <a:alpha val="3450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4" name="Google Shape;114;p15"/>
          <p:cNvSpPr txBox="1">
            <a:spLocks noGrp="1"/>
          </p:cNvSpPr>
          <p:nvPr>
            <p:ph type="body" idx="1"/>
          </p:nvPr>
        </p:nvSpPr>
        <p:spPr>
          <a:xfrm>
            <a:off x="128588" y="152400"/>
            <a:ext cx="8863012" cy="6091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screen Content w/logos (white)">
  <p:cSld name="Fullscreen Content w/logos (white)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8726" y="6243656"/>
            <a:ext cx="532863" cy="496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6"/>
          <p:cNvSpPr txBox="1">
            <a:spLocks noGrp="1"/>
          </p:cNvSpPr>
          <p:nvPr>
            <p:ph type="sldNum" idx="12"/>
          </p:nvPr>
        </p:nvSpPr>
        <p:spPr>
          <a:xfrm>
            <a:off x="91440" y="6428232"/>
            <a:ext cx="402336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9" name="Google Shape;119;p16"/>
          <p:cNvSpPr/>
          <p:nvPr/>
        </p:nvSpPr>
        <p:spPr>
          <a:xfrm>
            <a:off x="8382000" y="6289685"/>
            <a:ext cx="609600" cy="415915"/>
          </a:xfrm>
          <a:prstGeom prst="rect">
            <a:avLst/>
          </a:prstGeom>
          <a:solidFill>
            <a:srgbClr val="DBDADA">
              <a:alpha val="3450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0" name="Google Shape;120;p16"/>
          <p:cNvSpPr txBox="1">
            <a:spLocks noGrp="1"/>
          </p:cNvSpPr>
          <p:nvPr>
            <p:ph type="body" idx="1"/>
          </p:nvPr>
        </p:nvSpPr>
        <p:spPr>
          <a:xfrm>
            <a:off x="128588" y="152400"/>
            <a:ext cx="8863012" cy="6091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screen Content Only (white)">
  <p:cSld name="Fullscreen Content Only (white)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7"/>
          <p:cNvSpPr txBox="1">
            <a:spLocks noGrp="1"/>
          </p:cNvSpPr>
          <p:nvPr>
            <p:ph type="body" idx="1"/>
          </p:nvPr>
        </p:nvSpPr>
        <p:spPr>
          <a:xfrm>
            <a:off x="128588" y="152399"/>
            <a:ext cx="8863012" cy="65203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ogos" type="titleOnly">
  <p:cSld name="TITLE_ONLY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8"/>
          <p:cNvSpPr/>
          <p:nvPr/>
        </p:nvSpPr>
        <p:spPr>
          <a:xfrm>
            <a:off x="128726" y="152400"/>
            <a:ext cx="8862874" cy="6588116"/>
          </a:xfrm>
          <a:prstGeom prst="rect">
            <a:avLst/>
          </a:prstGeom>
          <a:solidFill>
            <a:srgbClr val="DBDAD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5" name="Google Shape;125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26" name="Google Shape;126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8726" y="6243656"/>
            <a:ext cx="532863" cy="496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8"/>
          <p:cNvSpPr txBox="1">
            <a:spLocks noGrp="1"/>
          </p:cNvSpPr>
          <p:nvPr>
            <p:ph type="sldNum" idx="12"/>
          </p:nvPr>
        </p:nvSpPr>
        <p:spPr>
          <a:xfrm>
            <a:off x="91440" y="6428232"/>
            <a:ext cx="402336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9" name="Google Shape;129;p18"/>
          <p:cNvSpPr/>
          <p:nvPr/>
        </p:nvSpPr>
        <p:spPr>
          <a:xfrm>
            <a:off x="8382000" y="6289685"/>
            <a:ext cx="609600" cy="415915"/>
          </a:xfrm>
          <a:prstGeom prst="rect">
            <a:avLst/>
          </a:prstGeom>
          <a:solidFill>
            <a:srgbClr val="DBDADA">
              <a:alpha val="3450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 gray">
  <p:cSld name="Title on gray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9"/>
          <p:cNvSpPr/>
          <p:nvPr/>
        </p:nvSpPr>
        <p:spPr>
          <a:xfrm>
            <a:off x="128726" y="152400"/>
            <a:ext cx="8862874" cy="6588116"/>
          </a:xfrm>
          <a:prstGeom prst="rect">
            <a:avLst/>
          </a:prstGeom>
          <a:solidFill>
            <a:srgbClr val="DBDAD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2" name="Google Shape;132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tally Blank (gray)">
  <p:cSld name="Totally Blank (gray)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0"/>
          <p:cNvSpPr/>
          <p:nvPr/>
        </p:nvSpPr>
        <p:spPr>
          <a:xfrm>
            <a:off x="128726" y="152400"/>
            <a:ext cx="8862874" cy="6588116"/>
          </a:xfrm>
          <a:prstGeom prst="rect">
            <a:avLst/>
          </a:prstGeom>
          <a:solidFill>
            <a:srgbClr val="DBDAD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bg>
      <p:bgPr>
        <a:solidFill>
          <a:schemeClr val="lt1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457200" y="277327"/>
            <a:ext cx="8229600" cy="71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Open Sans ExtraBold"/>
              <a:buNone/>
              <a:defRPr sz="2800" b="1">
                <a:solidFill>
                  <a:schemeClr val="accen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body" idx="1"/>
          </p:nvPr>
        </p:nvSpPr>
        <p:spPr>
          <a:xfrm>
            <a:off x="457200" y="133874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21" name="Google Shape;21;p3"/>
          <p:cNvCxnSpPr/>
          <p:nvPr/>
        </p:nvCxnSpPr>
        <p:spPr>
          <a:xfrm>
            <a:off x="457200" y="1090001"/>
            <a:ext cx="8686800" cy="0"/>
          </a:xfrm>
          <a:prstGeom prst="straightConnector1">
            <a:avLst/>
          </a:prstGeom>
          <a:noFill/>
          <a:ln w="28575" cap="flat" cmpd="sng">
            <a:solidFill>
              <a:srgbClr val="2F006D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" name="Google Shape;22;p3"/>
          <p:cNvSpPr txBox="1"/>
          <p:nvPr/>
        </p:nvSpPr>
        <p:spPr>
          <a:xfrm>
            <a:off x="54864" y="6520875"/>
            <a:ext cx="402336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sz="1000" b="0" i="0" u="none" strike="noStrike" cap="none">
              <a:solidFill>
                <a:schemeClr val="accen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3" name="Google Shape;23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350924"/>
            <a:ext cx="9144000" cy="507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tally Blank (white)">
  <p:cSld name="Totally Blank (white)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2"/>
          <p:cNvSpPr/>
          <p:nvPr/>
        </p:nvSpPr>
        <p:spPr>
          <a:xfrm>
            <a:off x="128726" y="152400"/>
            <a:ext cx="8862874" cy="6588116"/>
          </a:xfrm>
          <a:prstGeom prst="rect">
            <a:avLst/>
          </a:prstGeom>
          <a:solidFill>
            <a:srgbClr val="DBDAD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8" name="Google Shape;138;p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2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40" name="Google Shape;140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8726" y="6243656"/>
            <a:ext cx="532863" cy="496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2"/>
          <p:cNvSpPr txBox="1">
            <a:spLocks noGrp="1"/>
          </p:cNvSpPr>
          <p:nvPr>
            <p:ph type="sldNum" idx="12"/>
          </p:nvPr>
        </p:nvSpPr>
        <p:spPr>
          <a:xfrm>
            <a:off x="91440" y="6428232"/>
            <a:ext cx="402336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3" name="Google Shape;143;p22"/>
          <p:cNvSpPr/>
          <p:nvPr/>
        </p:nvSpPr>
        <p:spPr>
          <a:xfrm>
            <a:off x="8382000" y="6289685"/>
            <a:ext cx="609600" cy="415915"/>
          </a:xfrm>
          <a:prstGeom prst="rect">
            <a:avLst/>
          </a:prstGeom>
          <a:solidFill>
            <a:srgbClr val="DBDADA">
              <a:alpha val="3450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3"/>
          <p:cNvSpPr/>
          <p:nvPr/>
        </p:nvSpPr>
        <p:spPr>
          <a:xfrm>
            <a:off x="128726" y="152400"/>
            <a:ext cx="8862874" cy="6588116"/>
          </a:xfrm>
          <a:prstGeom prst="rect">
            <a:avLst/>
          </a:prstGeom>
          <a:solidFill>
            <a:srgbClr val="DBDAD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6" name="Google Shape;146;p23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23"/>
          <p:cNvSpPr txBox="1">
            <a:spLocks noGrp="1"/>
          </p:cNvSpPr>
          <p:nvPr>
            <p:ph type="body" idx="1"/>
          </p:nvPr>
        </p:nvSpPr>
        <p:spPr>
          <a:xfrm rot="5400000">
            <a:off x="579438" y="228601"/>
            <a:ext cx="5851525" cy="59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48" name="Google Shape;148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5400000">
            <a:off x="124389" y="192254"/>
            <a:ext cx="532863" cy="496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128726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3"/>
          <p:cNvSpPr txBox="1">
            <a:spLocks noGrp="1"/>
          </p:cNvSpPr>
          <p:nvPr>
            <p:ph type="sldNum" idx="12"/>
          </p:nvPr>
        </p:nvSpPr>
        <p:spPr>
          <a:xfrm rot="5400000">
            <a:off x="113797" y="220663"/>
            <a:ext cx="3810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1" name="Google Shape;151;p23"/>
          <p:cNvSpPr/>
          <p:nvPr/>
        </p:nvSpPr>
        <p:spPr>
          <a:xfrm rot="5400000">
            <a:off x="64725" y="6214780"/>
            <a:ext cx="609600" cy="415915"/>
          </a:xfrm>
          <a:prstGeom prst="rect">
            <a:avLst/>
          </a:prstGeom>
          <a:solidFill>
            <a:srgbClr val="DBDADA">
              <a:alpha val="3450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subtitle, content">
  <p:cSld name="Title, subtitle, content">
    <p:bg>
      <p:bgPr>
        <a:solidFill>
          <a:schemeClr val="lt1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/>
          <p:nvPr/>
        </p:nvSpPr>
        <p:spPr>
          <a:xfrm>
            <a:off x="54864" y="6520875"/>
            <a:ext cx="402336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sz="1000" b="0" i="0" u="none" strike="noStrike" cap="none">
              <a:solidFill>
                <a:schemeClr val="accen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6" name="Google Shape;26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350924"/>
            <a:ext cx="9144000" cy="507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Title">
  <p:cSld name="Content with Title">
    <p:bg>
      <p:bgPr>
        <a:solidFill>
          <a:schemeClr val="lt1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8726" y="6243656"/>
            <a:ext cx="532863" cy="496858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91440" y="6428232"/>
            <a:ext cx="402336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structors and Thank you">
  <p:cSld name="Instructors and Thank you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/>
          <p:nvPr/>
        </p:nvSpPr>
        <p:spPr>
          <a:xfrm>
            <a:off x="128726" y="152400"/>
            <a:ext cx="8862874" cy="6588116"/>
          </a:xfrm>
          <a:prstGeom prst="rect">
            <a:avLst/>
          </a:prstGeom>
          <a:solidFill>
            <a:srgbClr val="DBDAD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2" name="Google Shape;32;p6"/>
          <p:cNvSpPr txBox="1">
            <a:spLocks noGrp="1"/>
          </p:cNvSpPr>
          <p:nvPr>
            <p:ph type="title"/>
          </p:nvPr>
        </p:nvSpPr>
        <p:spPr>
          <a:xfrm>
            <a:off x="457200" y="14478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sldNum" idx="12"/>
          </p:nvPr>
        </p:nvSpPr>
        <p:spPr>
          <a:xfrm>
            <a:off x="91440" y="6428232"/>
            <a:ext cx="402336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4" name="Google Shape;34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8726" y="6243656"/>
            <a:ext cx="532863" cy="496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6"/>
          <p:cNvSpPr/>
          <p:nvPr/>
        </p:nvSpPr>
        <p:spPr>
          <a:xfrm>
            <a:off x="8382000" y="6289685"/>
            <a:ext cx="609600" cy="415915"/>
          </a:xfrm>
          <a:prstGeom prst="rect">
            <a:avLst/>
          </a:prstGeom>
          <a:solidFill>
            <a:srgbClr val="DBDADA">
              <a:alpha val="3450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7" name="Google Shape;37;p6"/>
          <p:cNvSpPr txBox="1">
            <a:spLocks noGrp="1"/>
          </p:cNvSpPr>
          <p:nvPr>
            <p:ph type="body" idx="1"/>
          </p:nvPr>
        </p:nvSpPr>
        <p:spPr>
          <a:xfrm>
            <a:off x="838200" y="2819400"/>
            <a:ext cx="7543800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ay Section Header">
  <p:cSld name="Gray Section Header">
    <p:bg>
      <p:bgPr>
        <a:solidFill>
          <a:srgbClr val="BFBFBF"/>
        </a:soli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/>
          <p:nvPr/>
        </p:nvSpPr>
        <p:spPr>
          <a:xfrm>
            <a:off x="609600" y="2582678"/>
            <a:ext cx="8382000" cy="1524000"/>
          </a:xfrm>
          <a:custGeom>
            <a:avLst/>
            <a:gdLst/>
            <a:ahLst/>
            <a:cxnLst/>
            <a:rect l="l" t="t" r="r" b="b"/>
            <a:pathLst>
              <a:path w="7848600" h="1676400" extrusionOk="0">
                <a:moveTo>
                  <a:pt x="0" y="0"/>
                </a:moveTo>
                <a:lnTo>
                  <a:pt x="7848600" y="0"/>
                </a:lnTo>
                <a:lnTo>
                  <a:pt x="7200530" y="1667522"/>
                </a:lnTo>
                <a:lnTo>
                  <a:pt x="0" y="16764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0" name="Google Shape;40;p7"/>
          <p:cNvSpPr txBox="1">
            <a:spLocks noGrp="1"/>
          </p:cNvSpPr>
          <p:nvPr>
            <p:ph type="subTitle" idx="1"/>
          </p:nvPr>
        </p:nvSpPr>
        <p:spPr>
          <a:xfrm>
            <a:off x="228600" y="4265676"/>
            <a:ext cx="7391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91919"/>
              </a:buClr>
              <a:buSzPts val="2800"/>
              <a:buNone/>
              <a:defRPr sz="2800">
                <a:solidFill>
                  <a:srgbClr val="191919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91440" y="6428232"/>
            <a:ext cx="402336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>
            <a:off x="312864" y="2438400"/>
            <a:ext cx="73914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 Black"/>
              <a:buNone/>
              <a:defRPr sz="5400" b="1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Content" type="twoObj">
  <p:cSld name="TWO_OBJECTS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/>
          <p:nvPr/>
        </p:nvSpPr>
        <p:spPr>
          <a:xfrm>
            <a:off x="128726" y="152400"/>
            <a:ext cx="8862874" cy="6588116"/>
          </a:xfrm>
          <a:prstGeom prst="rect">
            <a:avLst/>
          </a:prstGeom>
          <a:solidFill>
            <a:srgbClr val="DBDAD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5" name="Google Shape;45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pic>
        <p:nvPicPr>
          <p:cNvPr id="48" name="Google Shape;48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8726" y="6243656"/>
            <a:ext cx="532863" cy="496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8"/>
          <p:cNvSpPr txBox="1">
            <a:spLocks noGrp="1"/>
          </p:cNvSpPr>
          <p:nvPr>
            <p:ph type="sldNum" idx="12"/>
          </p:nvPr>
        </p:nvSpPr>
        <p:spPr>
          <a:xfrm>
            <a:off x="91440" y="6428232"/>
            <a:ext cx="402336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1" name="Google Shape;51;p8"/>
          <p:cNvSpPr/>
          <p:nvPr/>
        </p:nvSpPr>
        <p:spPr>
          <a:xfrm>
            <a:off x="8382000" y="6289685"/>
            <a:ext cx="609600" cy="415915"/>
          </a:xfrm>
          <a:prstGeom prst="rect">
            <a:avLst/>
          </a:prstGeom>
          <a:solidFill>
            <a:srgbClr val="DBDADA">
              <a:alpha val="3450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stacked content">
  <p:cSld name="2 stacked conten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/>
          <p:nvPr/>
        </p:nvSpPr>
        <p:spPr>
          <a:xfrm>
            <a:off x="128726" y="152400"/>
            <a:ext cx="8862874" cy="6588116"/>
          </a:xfrm>
          <a:prstGeom prst="rect">
            <a:avLst/>
          </a:prstGeom>
          <a:solidFill>
            <a:srgbClr val="DBDAD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4" name="Google Shape;54;p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21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2"/>
          </p:nvPr>
        </p:nvSpPr>
        <p:spPr>
          <a:xfrm>
            <a:off x="457200" y="3733801"/>
            <a:ext cx="8229600" cy="2392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pic>
        <p:nvPicPr>
          <p:cNvPr id="57" name="Google Shape;5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8726" y="6243656"/>
            <a:ext cx="532863" cy="496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9"/>
          <p:cNvSpPr txBox="1">
            <a:spLocks noGrp="1"/>
          </p:cNvSpPr>
          <p:nvPr>
            <p:ph type="sldNum" idx="12"/>
          </p:nvPr>
        </p:nvSpPr>
        <p:spPr>
          <a:xfrm>
            <a:off x="91440" y="6428232"/>
            <a:ext cx="402336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0" name="Google Shape;60;p9"/>
          <p:cNvSpPr/>
          <p:nvPr/>
        </p:nvSpPr>
        <p:spPr>
          <a:xfrm>
            <a:off x="8382000" y="6289685"/>
            <a:ext cx="609600" cy="415915"/>
          </a:xfrm>
          <a:prstGeom prst="rect">
            <a:avLst/>
          </a:prstGeom>
          <a:solidFill>
            <a:srgbClr val="DBDADA">
              <a:alpha val="3450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Content with Titles" type="twoTxTwoObj">
  <p:cSld name="TWO_OBJECTS_WITH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/>
          <p:nvPr/>
        </p:nvSpPr>
        <p:spPr>
          <a:xfrm>
            <a:off x="128726" y="152400"/>
            <a:ext cx="8862874" cy="6588116"/>
          </a:xfrm>
          <a:prstGeom prst="rect">
            <a:avLst/>
          </a:prstGeom>
          <a:solidFill>
            <a:srgbClr val="DBDAD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3" name="Google Shape;63;p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pic>
        <p:nvPicPr>
          <p:cNvPr id="68" name="Google Shape;68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8726" y="6243656"/>
            <a:ext cx="532863" cy="496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0"/>
          <p:cNvSpPr txBox="1">
            <a:spLocks noGrp="1"/>
          </p:cNvSpPr>
          <p:nvPr>
            <p:ph type="sldNum" idx="12"/>
          </p:nvPr>
        </p:nvSpPr>
        <p:spPr>
          <a:xfrm>
            <a:off x="91440" y="6428232"/>
            <a:ext cx="402336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1" name="Google Shape;71;p10"/>
          <p:cNvSpPr/>
          <p:nvPr/>
        </p:nvSpPr>
        <p:spPr>
          <a:xfrm>
            <a:off x="8382000" y="6289685"/>
            <a:ext cx="609600" cy="415915"/>
          </a:xfrm>
          <a:prstGeom prst="rect">
            <a:avLst/>
          </a:prstGeom>
          <a:solidFill>
            <a:srgbClr val="DBDADA">
              <a:alpha val="3450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  <a:defRPr sz="44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91440" y="6428232"/>
            <a:ext cx="402336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ertificateresearchadmin-uwashington.talentlms.com/plus/catalo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ertificateresearchadmin-uwashington.talentlms.com/plus/catalog/courses/185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ertificateresearchadmin-uwashington.talentlms.com/plus/catalo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ertificateresearchadmin-uwashington.talentlms.com/plus/catalo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4"/>
          <p:cNvSpPr txBox="1"/>
          <p:nvPr/>
        </p:nvSpPr>
        <p:spPr>
          <a:xfrm>
            <a:off x="609600" y="383256"/>
            <a:ext cx="236220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MRAM UPDATE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7" name="Google Shape;157;p24" descr="The yellow &quot;CORE&quot; logo with the spelled out acronym below it &quot;Collaborative for Research Education&quot;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4752" y="1234461"/>
            <a:ext cx="3048000" cy="855095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4"/>
          <p:cNvSpPr txBox="1">
            <a:spLocks noGrp="1"/>
          </p:cNvSpPr>
          <p:nvPr>
            <p:ph type="title"/>
          </p:nvPr>
        </p:nvSpPr>
        <p:spPr>
          <a:xfrm>
            <a:off x="617308" y="2089556"/>
            <a:ext cx="5830887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Open Sans ExtraBold"/>
              <a:buNone/>
            </a:pPr>
            <a:r>
              <a:rPr lang="en-US">
                <a:latin typeface="Open Sans ExtraBold"/>
                <a:ea typeface="Open Sans ExtraBold"/>
                <a:cs typeface="Open Sans ExtraBold"/>
                <a:sym typeface="Open Sans ExtraBold"/>
              </a:rPr>
              <a:t>UPDATES</a:t>
            </a:r>
            <a:endParaRPr/>
          </a:p>
        </p:txBody>
      </p:sp>
      <p:sp>
        <p:nvSpPr>
          <p:cNvPr id="159" name="Google Shape;159;p24"/>
          <p:cNvSpPr txBox="1">
            <a:spLocks noGrp="1"/>
          </p:cNvSpPr>
          <p:nvPr>
            <p:ph type="body" idx="1"/>
          </p:nvPr>
        </p:nvSpPr>
        <p:spPr>
          <a:xfrm>
            <a:off x="609600" y="4138744"/>
            <a:ext cx="5297487" cy="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None/>
            </a:pPr>
            <a:r>
              <a:rPr lang="en-US"/>
              <a:t>Laurie Stephan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rgbClr val="262626"/>
              </a:buClr>
              <a:buSzPct val="100000"/>
              <a:buNone/>
            </a:pPr>
            <a:r>
              <a:rPr lang="en-US"/>
              <a:t>Associate Director for Learning, ORC</a:t>
            </a:r>
            <a:endParaRPr/>
          </a:p>
        </p:txBody>
      </p:sp>
      <p:cxnSp>
        <p:nvCxnSpPr>
          <p:cNvPr id="160" name="Google Shape;160;p24"/>
          <p:cNvCxnSpPr/>
          <p:nvPr/>
        </p:nvCxnSpPr>
        <p:spPr>
          <a:xfrm>
            <a:off x="609600" y="4800600"/>
            <a:ext cx="8686800" cy="0"/>
          </a:xfrm>
          <a:prstGeom prst="straightConnector1">
            <a:avLst/>
          </a:prstGeom>
          <a:noFill/>
          <a:ln w="28575" cap="flat" cmpd="sng">
            <a:solidFill>
              <a:srgbClr val="2F006D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1" name="Google Shape;161;p24"/>
          <p:cNvSpPr txBox="1">
            <a:spLocks noGrp="1"/>
          </p:cNvSpPr>
          <p:nvPr>
            <p:ph type="dt" idx="10"/>
          </p:nvPr>
        </p:nvSpPr>
        <p:spPr>
          <a:xfrm>
            <a:off x="0" y="6477000"/>
            <a:ext cx="9144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Mar 2025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5"/>
          <p:cNvSpPr txBox="1">
            <a:spLocks noGrp="1"/>
          </p:cNvSpPr>
          <p:nvPr>
            <p:ph type="title"/>
          </p:nvPr>
        </p:nvSpPr>
        <p:spPr>
          <a:xfrm>
            <a:off x="457200" y="334479"/>
            <a:ext cx="8229600" cy="71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0052"/>
              </a:buClr>
              <a:buSzPts val="3200"/>
              <a:buFont typeface="Open Sans ExtraBold"/>
              <a:buNone/>
            </a:pPr>
            <a:r>
              <a:rPr lang="en-US" sz="3200" b="0">
                <a:solidFill>
                  <a:srgbClr val="250052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TRACKING CERTIFICATE PROGRESS IN TALENT LMS </a:t>
            </a:r>
            <a:r>
              <a:rPr lang="en-US" sz="1600" b="0">
                <a:solidFill>
                  <a:srgbClr val="250052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(1 of 2)</a:t>
            </a:r>
            <a:endParaRPr/>
          </a:p>
        </p:txBody>
      </p:sp>
      <p:sp>
        <p:nvSpPr>
          <p:cNvPr id="167" name="Google Shape;167;p25">
            <a:hlinkClick r:id="rId3"/>
          </p:cNvPr>
          <p:cNvSpPr txBox="1"/>
          <p:nvPr/>
        </p:nvSpPr>
        <p:spPr>
          <a:xfrm>
            <a:off x="3956635" y="403941"/>
            <a:ext cx="4578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sng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https://certificateresearchadmin-uwashington.talentlms.com/plus/catalog</a:t>
            </a:r>
            <a:r>
              <a:rPr lang="en-US" sz="1800" b="0" i="0" u="sng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b="0" i="0" u="none" strike="noStrike" cap="non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8" name="Google Shape;168;p25" descr="A screenshot of the CORE catalogue webpage. The &quot;Core Certificate in Research&quot; course is encircled on the screenshot. "/>
          <p:cNvPicPr preferRelativeResize="0"/>
          <p:nvPr/>
        </p:nvPicPr>
        <p:blipFill rotWithShape="1">
          <a:blip r:embed="rId4">
            <a:alphaModFix/>
          </a:blip>
          <a:srcRect b="7327"/>
          <a:stretch/>
        </p:blipFill>
        <p:spPr>
          <a:xfrm>
            <a:off x="28101" y="1161359"/>
            <a:ext cx="9144000" cy="5606209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5"/>
          <p:cNvSpPr/>
          <p:nvPr/>
        </p:nvSpPr>
        <p:spPr>
          <a:xfrm>
            <a:off x="3956635" y="2601968"/>
            <a:ext cx="2082800" cy="2641600"/>
          </a:xfrm>
          <a:prstGeom prst="ellipse">
            <a:avLst/>
          </a:prstGeom>
          <a:noFill/>
          <a:ln w="57150" cap="flat" cmpd="sng">
            <a:solidFill>
              <a:srgbClr val="15002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20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20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2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6"/>
          <p:cNvSpPr txBox="1">
            <a:spLocks noGrp="1"/>
          </p:cNvSpPr>
          <p:nvPr>
            <p:ph type="title"/>
          </p:nvPr>
        </p:nvSpPr>
        <p:spPr>
          <a:xfrm>
            <a:off x="457200" y="334479"/>
            <a:ext cx="8229600" cy="71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0052"/>
              </a:buClr>
              <a:buSzPts val="3200"/>
              <a:buFont typeface="Open Sans ExtraBold"/>
              <a:buNone/>
            </a:pPr>
            <a:r>
              <a:rPr lang="en-US" sz="3200" b="0">
                <a:solidFill>
                  <a:srgbClr val="250052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TRACKING CERTIFICATE PROGRESS IN TALENT LMS </a:t>
            </a:r>
            <a:r>
              <a:rPr lang="en-US" sz="1600" b="0">
                <a:solidFill>
                  <a:srgbClr val="250052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(2 of 2)</a:t>
            </a:r>
            <a:endParaRPr/>
          </a:p>
        </p:txBody>
      </p:sp>
      <p:pic>
        <p:nvPicPr>
          <p:cNvPr id="175" name="Google Shape;175;p26" descr="A screenshot of the &quot;CORE Certificate in Research Administration Program Evaluation&quot; UW webpage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598" y="1050441"/>
            <a:ext cx="8229601" cy="5632196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6">
            <a:hlinkClick r:id="rId4"/>
          </p:cNvPr>
          <p:cNvSpPr txBox="1"/>
          <p:nvPr/>
        </p:nvSpPr>
        <p:spPr>
          <a:xfrm>
            <a:off x="241687" y="3429000"/>
            <a:ext cx="895773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Direct link: </a:t>
            </a:r>
            <a:r>
              <a:rPr lang="en-US" sz="1600" b="0" i="0" u="sng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https://certificateresearchadmin-uwashington.talentlms.com/plus/catalog/courses/185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7"/>
          <p:cNvSpPr txBox="1">
            <a:spLocks noGrp="1"/>
          </p:cNvSpPr>
          <p:nvPr>
            <p:ph type="title"/>
          </p:nvPr>
        </p:nvSpPr>
        <p:spPr>
          <a:xfrm>
            <a:off x="457200" y="334479"/>
            <a:ext cx="8229600" cy="71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0052"/>
              </a:buClr>
              <a:buSzPts val="3200"/>
              <a:buFont typeface="Open Sans ExtraBold"/>
              <a:buNone/>
            </a:pPr>
            <a:r>
              <a:rPr lang="en-US" sz="3200" b="0">
                <a:solidFill>
                  <a:srgbClr val="250052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TRACKING CERTIFICATE PROGRESS  LMS</a:t>
            </a:r>
            <a:endParaRPr/>
          </a:p>
        </p:txBody>
      </p:sp>
      <p:pic>
        <p:nvPicPr>
          <p:cNvPr id="182" name="Google Shape;182;p27" descr="A sample screenshot of the CORE &quot;Course prerequisites&quot; on the CORE website. There's an arrow pointing to the course &quot;Understanding Your New Award&quot;. Several of the other below courses have green checkmarks to the right of them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35568"/>
            <a:ext cx="9144000" cy="5986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7" descr="Cursor with solid fil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4503714">
            <a:off x="2453401" y="3768662"/>
            <a:ext cx="525082" cy="489544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7"/>
          <p:cNvSpPr txBox="1"/>
          <p:nvPr/>
        </p:nvSpPr>
        <p:spPr>
          <a:xfrm>
            <a:off x="2903516" y="3576788"/>
            <a:ext cx="273726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Course titles link to courses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8"/>
          <p:cNvSpPr txBox="1">
            <a:spLocks noGrp="1"/>
          </p:cNvSpPr>
          <p:nvPr>
            <p:ph type="title" idx="4294967295"/>
          </p:nvPr>
        </p:nvSpPr>
        <p:spPr>
          <a:xfrm>
            <a:off x="457200" y="30798"/>
            <a:ext cx="8229600" cy="792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75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Open Sans ExtraBold"/>
              <a:buNone/>
            </a:pPr>
            <a:r>
              <a:rPr lang="en-US" sz="2800" b="1" i="0" u="none" strike="noStrike" cap="none">
                <a:solidFill>
                  <a:schemeClr val="accen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2025 SPRING SCHEDULE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28"/>
          <p:cNvSpPr txBox="1"/>
          <p:nvPr/>
        </p:nvSpPr>
        <p:spPr>
          <a:xfrm>
            <a:off x="4749074" y="30798"/>
            <a:ext cx="429867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sng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Course Registration </a:t>
            </a: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(https://certificateresearchadmin-uwashington.talentlms.com/plus/catalog)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92" name="Google Shape;192;p28"/>
          <p:cNvGraphicFramePr/>
          <p:nvPr/>
        </p:nvGraphicFramePr>
        <p:xfrm>
          <a:off x="96251" y="495826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{24426875-C34D-4EA4-8528-068934612DC5}</a:tableStyleId>
              </a:tblPr>
              <a:tblGrid>
                <a:gridCol w="6175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5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26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Course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Date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Time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0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solidFill>
                            <a:srgbClr val="23232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Blueprint of a Proposal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Mar 27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9:30 am-12:00 pm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0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solidFill>
                            <a:srgbClr val="23232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Managing Cost Share at the UW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Apr 8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solidFill>
                            <a:srgbClr val="23232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9:30 am-11:30 am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95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SAGE: Creating and Submitting eGC1s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Apr 9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1:00 pm – 3:00 pm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01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solidFill>
                            <a:srgbClr val="23232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SAGE: Budget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Apr 15, 23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323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solidFill>
                            <a:srgbClr val="23232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1:00 pm-3:00 pm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0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solidFill>
                            <a:srgbClr val="23232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SAGE: Creating NIH Proposals in Grant Runner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Apr 29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323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solidFill>
                            <a:srgbClr val="23232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1:00 pm-3:00 pm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0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323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solidFill>
                            <a:srgbClr val="23232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Understanding Your New Award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Apr 29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323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solidFill>
                            <a:srgbClr val="23232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9:30 am-11:00 am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0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323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solidFill>
                            <a:srgbClr val="23232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Reading the Notice of Award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May 6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323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solidFill>
                            <a:srgbClr val="23232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9:30 am-11:00 am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0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323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solidFill>
                            <a:srgbClr val="23232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Award Administration: Fiscal Compliance</a:t>
                      </a:r>
                      <a:endParaRPr sz="1600" u="none" strike="noStrike" cap="none">
                        <a:solidFill>
                          <a:srgbClr val="0070C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May 13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solidFill>
                            <a:srgbClr val="23232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9:30 am-12:00 pm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701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solidFill>
                            <a:srgbClr val="23232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SAGE Awards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May 14, June 11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solidFill>
                            <a:srgbClr val="23232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1:00 pm-3:30 pm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395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solidFill>
                            <a:srgbClr val="23232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New Frontiers of Financial Reporting for Grants Managers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May 15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solidFill>
                            <a:srgbClr val="23232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9:30 am -11:30 am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0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Subaward Fundamentals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May 29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1:00 pm-3:30 pm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395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Compliance Case Studies: FCOI, Export Controls, Research Integrity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June 3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9:30 am -11:30 am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395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Subawards in SAGE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June 5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2:00 pm – 3:30 pm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30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solidFill>
                            <a:srgbClr val="23232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Preparing for Audit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June 10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solidFill>
                            <a:srgbClr val="23232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9:30 am-11:30 am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30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solidFill>
                            <a:srgbClr val="23232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SAGE: Budget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Mar 4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solidFill>
                            <a:srgbClr val="23232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1:00 pm-3:00 pm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9"/>
          <p:cNvSpPr txBox="1">
            <a:spLocks noGrp="1"/>
          </p:cNvSpPr>
          <p:nvPr>
            <p:ph type="title" idx="4294967295"/>
          </p:nvPr>
        </p:nvSpPr>
        <p:spPr>
          <a:xfrm>
            <a:off x="457200" y="142558"/>
            <a:ext cx="8229600" cy="792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Open Sans ExtraBold"/>
              <a:buNone/>
            </a:pPr>
            <a:r>
              <a:rPr lang="en-US" sz="2800" b="1" i="0" u="none" strike="noStrike" cap="none">
                <a:solidFill>
                  <a:schemeClr val="accen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ON-DEMAND COURSES ALWAYS AVAILABLE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29"/>
          <p:cNvSpPr txBox="1"/>
          <p:nvPr/>
        </p:nvSpPr>
        <p:spPr>
          <a:xfrm>
            <a:off x="457200" y="1253535"/>
            <a:ext cx="8447809" cy="4897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1000: Introduction to Research Administration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1002: Introduction to Sponsored Project Budgets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1013: Workshop: Preparing Sponsored Project Budgets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1031: Non-Financial Compliance Basics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1044: Payroll &amp; Non-Payroll Accounting Adjustments on Sponsored Awards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1045: Post Award Food Purchases &amp; Compliance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1046: Timing of Expenditures &amp; Benefit to Award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1050: Records Management for Research Teams: the Basics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2000: Direct Billing of F&amp;A Type Costs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2001: Understanding Cost Share at the UW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29"/>
          <p:cNvSpPr txBox="1"/>
          <p:nvPr/>
        </p:nvSpPr>
        <p:spPr>
          <a:xfrm>
            <a:off x="509968" y="727787"/>
            <a:ext cx="8902128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sng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Course Registration </a:t>
            </a:r>
            <a:r>
              <a:rPr lang="en-U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(https://certificateresearchadmin-uwashington.talentlms.com/plus/catalog)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W BRAND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2006E"/>
      </a:accent1>
      <a:accent2>
        <a:srgbClr val="4B2E83"/>
      </a:accent2>
      <a:accent3>
        <a:srgbClr val="B7A57A"/>
      </a:accent3>
      <a:accent4>
        <a:srgbClr val="85754D"/>
      </a:accent4>
      <a:accent5>
        <a:srgbClr val="FFC700"/>
      </a:accent5>
      <a:accent6>
        <a:srgbClr val="AADB1E"/>
      </a:accent6>
      <a:hlink>
        <a:srgbClr val="2AD2C9"/>
      </a:hlink>
      <a:folHlink>
        <a:srgbClr val="C5B4E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356</Words>
  <Application>Microsoft Office PowerPoint</Application>
  <PresentationFormat>On-screen Show (4:3)</PresentationFormat>
  <Paragraphs>74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Arial Black</vt:lpstr>
      <vt:lpstr>Open Sans</vt:lpstr>
      <vt:lpstr>Open Sans ExtraBold</vt:lpstr>
      <vt:lpstr>Calibri</vt:lpstr>
      <vt:lpstr>Office Theme</vt:lpstr>
      <vt:lpstr>UPDATES</vt:lpstr>
      <vt:lpstr>TRACKING CERTIFICATE PROGRESS IN TALENT LMS (1 of 2)</vt:lpstr>
      <vt:lpstr>TRACKING CERTIFICATE PROGRESS IN TALENT LMS (2 of 2)</vt:lpstr>
      <vt:lpstr>TRACKING CERTIFICATE PROGRESS  LMS</vt:lpstr>
      <vt:lpstr>2025 SPRING SCHEDULE</vt:lpstr>
      <vt:lpstr>ON-DEMAND COURSES ALWAYS AVAILABLE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Susan Wilbanks</dc:creator>
  <cp:lastModifiedBy>Susan Wilbanks</cp:lastModifiedBy>
  <cp:revision>1</cp:revision>
  <dcterms:modified xsi:type="dcterms:W3CDTF">2025-03-14T22:42:32Z</dcterms:modified>
</cp:coreProperties>
</file>