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C_17D183E7.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31_C23DDF5A.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2F_A14A77FD.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0" r:id="rId5"/>
    <p:sldMasterId id="2147483652" r:id="rId6"/>
  </p:sldMasterIdLst>
  <p:notesMasterIdLst>
    <p:notesMasterId r:id="rId42"/>
  </p:notesMasterIdLst>
  <p:sldIdLst>
    <p:sldId id="278" r:id="rId7"/>
    <p:sldId id="279" r:id="rId8"/>
    <p:sldId id="282" r:id="rId9"/>
    <p:sldId id="280" r:id="rId10"/>
    <p:sldId id="348" r:id="rId11"/>
    <p:sldId id="283" r:id="rId12"/>
    <p:sldId id="320" r:id="rId13"/>
    <p:sldId id="355" r:id="rId14"/>
    <p:sldId id="330" r:id="rId15"/>
    <p:sldId id="323" r:id="rId16"/>
    <p:sldId id="310" r:id="rId17"/>
    <p:sldId id="316" r:id="rId18"/>
    <p:sldId id="360" r:id="rId19"/>
    <p:sldId id="352" r:id="rId20"/>
    <p:sldId id="356" r:id="rId21"/>
    <p:sldId id="351" r:id="rId22"/>
    <p:sldId id="349" r:id="rId23"/>
    <p:sldId id="350" r:id="rId24"/>
    <p:sldId id="299" r:id="rId25"/>
    <p:sldId id="304" r:id="rId26"/>
    <p:sldId id="305" r:id="rId27"/>
    <p:sldId id="341" r:id="rId28"/>
    <p:sldId id="342" r:id="rId29"/>
    <p:sldId id="343" r:id="rId30"/>
    <p:sldId id="344" r:id="rId31"/>
    <p:sldId id="346" r:id="rId32"/>
    <p:sldId id="303" r:id="rId33"/>
    <p:sldId id="292" r:id="rId34"/>
    <p:sldId id="347" r:id="rId35"/>
    <p:sldId id="297" r:id="rId36"/>
    <p:sldId id="358" r:id="rId37"/>
    <p:sldId id="359" r:id="rId38"/>
    <p:sldId id="340" r:id="rId39"/>
    <p:sldId id="357" r:id="rId40"/>
    <p:sldId id="33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32ED00-8622-FD10-83C9-57886C18C9A9}" name="BRYANNA L. GRANT-YOSHIMURA" initials="BG" userId="S::blgy@uw.edu::71c8d17b-7de9-49e7-961e-ed6fa7bc77b6" providerId="AD"/>
  <p188:author id="{84695922-A52A-8648-8C2D-83CE43E75235}" name="Azalea Vasquez" initials="AV" userId="S::pokemon@uw.edu::5cb096a7-b791-468b-a66d-0e44a7992e80" providerId="AD"/>
  <p188:author id="{A292C045-4981-6E7E-75F2-249D14540FB8}" name="Vincent M Gonzalez" initials="" userId="S::vinceg@uw.edu::e56838a6-06b0-4c44-b6a9-57ea50da0f80" providerId="AD"/>
  <p188:author id="{DB00AF5A-B90A-DBA7-E783-DC3ACC0676CA}" name="Monique Bradley" initials="MB" userId="S::bradleym@uw.edu::ebd13edd-3508-402e-86b6-3837cc6bec33" providerId="AD"/>
  <p188:author id="{63920370-8BBF-8CB6-003C-218665125B90}" name="Juan Lepez" initials="" userId="S::kabah12@uw.edu::a34805a3-e467-4394-a434-05b22cc31c37" providerId="AD"/>
  <p188:author id="{6B7B3586-7588-62B7-61BD-B89A46AD00B1}" name="Susan Wilbanks" initials="SW" userId="S::stonewil@uw.edu::710368a6-6195-48e3-9b40-ced7186bb5c6" providerId="AD"/>
  <p188:author id="{7A153998-D18F-6E42-7FB7-23A8175A8548}" name="Khanh Le" initials="KL" userId="S::khanhl21@uw.edu::7d1827cb-c2e3-4125-8448-0c2e4dbcc3a9" providerId="AD"/>
  <p188:author id="{93F4FFA1-9896-8043-4E79-49164DC80C6F}" name="Lily Gebrenegus" initials="LG" userId="S::lgebren@uw.edu::3399b7a8-af27-4ddc-bef2-9de67f51b297" providerId="AD"/>
  <p188:author id="{12CC70FB-E2B2-F7D3-4C30-37F05A9274B6}" name="Meg Russo" initials="MR" userId="S::russom2@uw.edu::05d302ab-5e43-4c4e-99c6-1c004ed8b6b8" providerId="AD"/>
  <p188:author id="{6B94CDFE-7BBC-D137-D90E-87640C0D7B6C}" name="Cheryl Haycox" initials="CH" userId="S::chaycox1@uw.edu::a8ea4e49-34ca-4f08-9ad3-b1a48c1d14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5754D"/>
    <a:srgbClr val="B7A57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DE67D-1BD9-3B57-BEDF-E4B8D49FF8C3}" v="1" dt="2024-08-27T15:53:34.640"/>
    <p1510:client id="{D90A801B-F6E5-82D4-56D4-A1E29B76493E}" v="1380" dt="2024-08-28T06:52:01.264"/>
    <p1510:client id="{F5655FC1-5EA3-3CD2-A39C-6690C354F851}" v="1271" dt="2024-08-28T16:40:36.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alea Vasquez" userId="S::pokemon@uw.edu::5cb096a7-b791-468b-a66d-0e44a7992e80" providerId="AD" clId="Web-{35137E81-4B4F-BAA7-BA1B-676C3980EE42}"/>
    <pc:docChg chg="mod">
      <pc:chgData name="Azalea Vasquez" userId="S::pokemon@uw.edu::5cb096a7-b791-468b-a66d-0e44a7992e80" providerId="AD" clId="Web-{35137E81-4B4F-BAA7-BA1B-676C3980EE42}" dt="2024-07-24T21:28:10.059" v="1"/>
      <pc:docMkLst>
        <pc:docMk/>
      </pc:docMkLst>
      <pc:sldChg chg="addCm">
        <pc:chgData name="Azalea Vasquez" userId="S::pokemon@uw.edu::5cb096a7-b791-468b-a66d-0e44a7992e80" providerId="AD" clId="Web-{35137E81-4B4F-BAA7-BA1B-676C3980EE42}" dt="2024-07-24T21:28:10.059" v="1"/>
        <pc:sldMkLst>
          <pc:docMk/>
          <pc:sldMk cId="1745590642" sldId="283"/>
        </pc:sldMkLst>
        <pc:extLst>
          <p:ext xmlns:p="http://schemas.openxmlformats.org/presentationml/2006/main" uri="{D6D511B9-2390-475A-947B-AFAB55BFBCF1}">
            <pc226:cmChg xmlns:pc226="http://schemas.microsoft.com/office/powerpoint/2022/06/main/command" chg="add">
              <pc226:chgData name="Azalea Vasquez" userId="S::pokemon@uw.edu::5cb096a7-b791-468b-a66d-0e44a7992e80" providerId="AD" clId="Web-{35137E81-4B4F-BAA7-BA1B-676C3980EE42}" dt="2024-07-24T21:28:10.059" v="1"/>
              <pc2:cmMkLst xmlns:pc2="http://schemas.microsoft.com/office/powerpoint/2019/9/main/command">
                <pc:docMk/>
                <pc:sldMk cId="1745590642" sldId="283"/>
                <pc2:cmMk id="{039C875B-C225-4C08-A148-D441104A5291}"/>
              </pc2:cmMkLst>
            </pc226:cmChg>
          </p:ext>
        </pc:extLst>
      </pc:sldChg>
    </pc:docChg>
  </pc:docChgLst>
  <pc:docChgLst>
    <pc:chgData name="Monique Bradley" userId="S::bradleym@uw.edu::ebd13edd-3508-402e-86b6-3837cc6bec33" providerId="AD" clId="Web-{E5FF0AA9-549A-29C8-5090-6B8DC482A352}"/>
    <pc:docChg chg="mod modSld">
      <pc:chgData name="Monique Bradley" userId="S::bradleym@uw.edu::ebd13edd-3508-402e-86b6-3837cc6bec33" providerId="AD" clId="Web-{E5FF0AA9-549A-29C8-5090-6B8DC482A352}" dt="2024-08-07T19:21:44.061" v="19"/>
      <pc:docMkLst>
        <pc:docMk/>
      </pc:docMkLst>
      <pc:sldChg chg="modSp">
        <pc:chgData name="Monique Bradley" userId="S::bradleym@uw.edu::ebd13edd-3508-402e-86b6-3837cc6bec33" providerId="AD" clId="Web-{E5FF0AA9-549A-29C8-5090-6B8DC482A352}" dt="2024-08-07T19:15:19.596" v="18" actId="20577"/>
        <pc:sldMkLst>
          <pc:docMk/>
          <pc:sldMk cId="2295072728" sldId="314"/>
        </pc:sldMkLst>
        <pc:spChg chg="mod">
          <ac:chgData name="Monique Bradley" userId="S::bradleym@uw.edu::ebd13edd-3508-402e-86b6-3837cc6bec33" providerId="AD" clId="Web-{E5FF0AA9-549A-29C8-5090-6B8DC482A352}" dt="2024-08-07T19:15:19.596" v="18" actId="20577"/>
          <ac:spMkLst>
            <pc:docMk/>
            <pc:sldMk cId="2295072728" sldId="314"/>
            <ac:spMk id="3" creationId="{00000000-0000-0000-0000-000000000000}"/>
          </ac:spMkLst>
        </pc:spChg>
      </pc:sldChg>
    </pc:docChg>
  </pc:docChgLst>
  <pc:docChgLst>
    <pc:chgData name="Lily Gebrenegus" userId="S::lgebren@uw.edu::3399b7a8-af27-4ddc-bef2-9de67f51b297" providerId="AD" clId="Web-{D90A801B-F6E5-82D4-56D4-A1E29B76493E}"/>
    <pc:docChg chg="addSld delSld modSld sldOrd">
      <pc:chgData name="Lily Gebrenegus" userId="S::lgebren@uw.edu::3399b7a8-af27-4ddc-bef2-9de67f51b297" providerId="AD" clId="Web-{D90A801B-F6E5-82D4-56D4-A1E29B76493E}" dt="2024-08-28T06:52:01.264" v="1461"/>
      <pc:docMkLst>
        <pc:docMk/>
      </pc:docMkLst>
      <pc:sldChg chg="modSp">
        <pc:chgData name="Lily Gebrenegus" userId="S::lgebren@uw.edu::3399b7a8-af27-4ddc-bef2-9de67f51b297" providerId="AD" clId="Web-{D90A801B-F6E5-82D4-56D4-A1E29B76493E}" dt="2024-08-28T06:51:01.934" v="1448" actId="20577"/>
        <pc:sldMkLst>
          <pc:docMk/>
          <pc:sldMk cId="3913618800" sldId="280"/>
        </pc:sldMkLst>
        <pc:spChg chg="mod">
          <ac:chgData name="Lily Gebrenegus" userId="S::lgebren@uw.edu::3399b7a8-af27-4ddc-bef2-9de67f51b297" providerId="AD" clId="Web-{D90A801B-F6E5-82D4-56D4-A1E29B76493E}" dt="2024-08-28T06:51:01.934" v="1448" actId="20577"/>
          <ac:spMkLst>
            <pc:docMk/>
            <pc:sldMk cId="3913618800" sldId="280"/>
            <ac:spMk id="3" creationId="{00000000-0000-0000-0000-000000000000}"/>
          </ac:spMkLst>
        </pc:spChg>
      </pc:sldChg>
      <pc:sldChg chg="modSp">
        <pc:chgData name="Lily Gebrenegus" userId="S::lgebren@uw.edu::3399b7a8-af27-4ddc-bef2-9de67f51b297" providerId="AD" clId="Web-{D90A801B-F6E5-82D4-56D4-A1E29B76493E}" dt="2024-08-28T01:52:17.776" v="127" actId="20577"/>
        <pc:sldMkLst>
          <pc:docMk/>
          <pc:sldMk cId="1589670079" sldId="282"/>
        </pc:sldMkLst>
        <pc:spChg chg="mod">
          <ac:chgData name="Lily Gebrenegus" userId="S::lgebren@uw.edu::3399b7a8-af27-4ddc-bef2-9de67f51b297" providerId="AD" clId="Web-{D90A801B-F6E5-82D4-56D4-A1E29B76493E}" dt="2024-08-28T01:52:17.776" v="127" actId="20577"/>
          <ac:spMkLst>
            <pc:docMk/>
            <pc:sldMk cId="1589670079" sldId="282"/>
            <ac:spMk id="3" creationId="{00000000-0000-0000-0000-000000000000}"/>
          </ac:spMkLst>
        </pc:spChg>
      </pc:sldChg>
      <pc:sldChg chg="modSp">
        <pc:chgData name="Lily Gebrenegus" userId="S::lgebren@uw.edu::3399b7a8-af27-4ddc-bef2-9de67f51b297" providerId="AD" clId="Web-{D90A801B-F6E5-82D4-56D4-A1E29B76493E}" dt="2024-08-28T06:00:53.970" v="946" actId="20577"/>
        <pc:sldMkLst>
          <pc:docMk/>
          <pc:sldMk cId="1745590642" sldId="283"/>
        </pc:sldMkLst>
        <pc:spChg chg="mod">
          <ac:chgData name="Lily Gebrenegus" userId="S::lgebren@uw.edu::3399b7a8-af27-4ddc-bef2-9de67f51b297" providerId="AD" clId="Web-{D90A801B-F6E5-82D4-56D4-A1E29B76493E}" dt="2024-08-28T06:00:53.970" v="946" actId="20577"/>
          <ac:spMkLst>
            <pc:docMk/>
            <pc:sldMk cId="1745590642" sldId="283"/>
            <ac:spMk id="3" creationId="{00000000-0000-0000-0000-000000000000}"/>
          </ac:spMkLst>
        </pc:spChg>
      </pc:sldChg>
      <pc:sldChg chg="modSp">
        <pc:chgData name="Lily Gebrenegus" userId="S::lgebren@uw.edu::3399b7a8-af27-4ddc-bef2-9de67f51b297" providerId="AD" clId="Web-{D90A801B-F6E5-82D4-56D4-A1E29B76493E}" dt="2024-08-28T01:44:01.978" v="80" actId="20577"/>
        <pc:sldMkLst>
          <pc:docMk/>
          <pc:sldMk cId="3199149057" sldId="296"/>
        </pc:sldMkLst>
        <pc:spChg chg="mod">
          <ac:chgData name="Lily Gebrenegus" userId="S::lgebren@uw.edu::3399b7a8-af27-4ddc-bef2-9de67f51b297" providerId="AD" clId="Web-{D90A801B-F6E5-82D4-56D4-A1E29B76493E}" dt="2024-08-28T01:44:01.978" v="80" actId="20577"/>
          <ac:spMkLst>
            <pc:docMk/>
            <pc:sldMk cId="3199149057" sldId="296"/>
            <ac:spMk id="3" creationId="{00000000-0000-0000-0000-000000000000}"/>
          </ac:spMkLst>
        </pc:spChg>
      </pc:sldChg>
      <pc:sldChg chg="modSp">
        <pc:chgData name="Lily Gebrenegus" userId="S::lgebren@uw.edu::3399b7a8-af27-4ddc-bef2-9de67f51b297" providerId="AD" clId="Web-{D90A801B-F6E5-82D4-56D4-A1E29B76493E}" dt="2024-08-28T06:18:36.760" v="1311" actId="20577"/>
        <pc:sldMkLst>
          <pc:docMk/>
          <pc:sldMk cId="913316640" sldId="297"/>
        </pc:sldMkLst>
        <pc:spChg chg="mod">
          <ac:chgData name="Lily Gebrenegus" userId="S::lgebren@uw.edu::3399b7a8-af27-4ddc-bef2-9de67f51b297" providerId="AD" clId="Web-{D90A801B-F6E5-82D4-56D4-A1E29B76493E}" dt="2024-08-28T06:18:36.760" v="1311" actId="20577"/>
          <ac:spMkLst>
            <pc:docMk/>
            <pc:sldMk cId="913316640" sldId="297"/>
            <ac:spMk id="3" creationId="{00000000-0000-0000-0000-000000000000}"/>
          </ac:spMkLst>
        </pc:spChg>
      </pc:sldChg>
      <pc:sldChg chg="modSp">
        <pc:chgData name="Lily Gebrenegus" userId="S::lgebren@uw.edu::3399b7a8-af27-4ddc-bef2-9de67f51b297" providerId="AD" clId="Web-{D90A801B-F6E5-82D4-56D4-A1E29B76493E}" dt="2024-08-28T02:25:02.203" v="666" actId="20577"/>
        <pc:sldMkLst>
          <pc:docMk/>
          <pc:sldMk cId="72752393" sldId="299"/>
        </pc:sldMkLst>
        <pc:spChg chg="mod">
          <ac:chgData name="Lily Gebrenegus" userId="S::lgebren@uw.edu::3399b7a8-af27-4ddc-bef2-9de67f51b297" providerId="AD" clId="Web-{D90A801B-F6E5-82D4-56D4-A1E29B76493E}" dt="2024-08-28T02:25:02.203" v="666" actId="20577"/>
          <ac:spMkLst>
            <pc:docMk/>
            <pc:sldMk cId="72752393" sldId="299"/>
            <ac:spMk id="3" creationId="{00000000-0000-0000-0000-000000000000}"/>
          </ac:spMkLst>
        </pc:spChg>
      </pc:sldChg>
      <pc:sldChg chg="modSp modCm">
        <pc:chgData name="Lily Gebrenegus" userId="S::lgebren@uw.edu::3399b7a8-af27-4ddc-bef2-9de67f51b297" providerId="AD" clId="Web-{D90A801B-F6E5-82D4-56D4-A1E29B76493E}" dt="2024-08-28T06:17:51.228" v="1305" actId="20577"/>
        <pc:sldMkLst>
          <pc:docMk/>
          <pc:sldMk cId="2706012157" sldId="303"/>
        </pc:sldMkLst>
        <pc:spChg chg="mod">
          <ac:chgData name="Lily Gebrenegus" userId="S::lgebren@uw.edu::3399b7a8-af27-4ddc-bef2-9de67f51b297" providerId="AD" clId="Web-{D90A801B-F6E5-82D4-56D4-A1E29B76493E}" dt="2024-08-28T06:17:51.228" v="1305" actId="20577"/>
          <ac:spMkLst>
            <pc:docMk/>
            <pc:sldMk cId="2706012157" sldId="30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D90A801B-F6E5-82D4-56D4-A1E29B76493E}" dt="2024-08-28T06:17:51.228" v="1305" actId="20577"/>
              <pc2:cmMkLst xmlns:pc2="http://schemas.microsoft.com/office/powerpoint/2019/9/main/command">
                <pc:docMk/>
                <pc:sldMk cId="2706012157" sldId="303"/>
                <pc2:cmMk id="{3256D3CA-018F-498E-9589-CAE1786CC6A7}"/>
              </pc2:cmMkLst>
            </pc226:cmChg>
          </p:ext>
        </pc:extLst>
      </pc:sldChg>
      <pc:sldChg chg="modSp">
        <pc:chgData name="Lily Gebrenegus" userId="S::lgebren@uw.edu::3399b7a8-af27-4ddc-bef2-9de67f51b297" providerId="AD" clId="Web-{D90A801B-F6E5-82D4-56D4-A1E29B76493E}" dt="2024-08-28T02:13:13.695" v="248" actId="20577"/>
        <pc:sldMkLst>
          <pc:docMk/>
          <pc:sldMk cId="961938356" sldId="310"/>
        </pc:sldMkLst>
        <pc:spChg chg="mod">
          <ac:chgData name="Lily Gebrenegus" userId="S::lgebren@uw.edu::3399b7a8-af27-4ddc-bef2-9de67f51b297" providerId="AD" clId="Web-{D90A801B-F6E5-82D4-56D4-A1E29B76493E}" dt="2024-08-28T02:13:13.695" v="248" actId="20577"/>
          <ac:spMkLst>
            <pc:docMk/>
            <pc:sldMk cId="961938356" sldId="310"/>
            <ac:spMk id="3" creationId="{00000000-0000-0000-0000-000000000000}"/>
          </ac:spMkLst>
        </pc:spChg>
      </pc:sldChg>
      <pc:sldChg chg="addSp delSp modSp modCm">
        <pc:chgData name="Lily Gebrenegus" userId="S::lgebren@uw.edu::3399b7a8-af27-4ddc-bef2-9de67f51b297" providerId="AD" clId="Web-{D90A801B-F6E5-82D4-56D4-A1E29B76493E}" dt="2024-08-28T06:22:18.859" v="1378" actId="20577"/>
        <pc:sldMkLst>
          <pc:docMk/>
          <pc:sldMk cId="399606759" sldId="316"/>
        </pc:sldMkLst>
        <pc:spChg chg="mod">
          <ac:chgData name="Lily Gebrenegus" userId="S::lgebren@uw.edu::3399b7a8-af27-4ddc-bef2-9de67f51b297" providerId="AD" clId="Web-{D90A801B-F6E5-82D4-56D4-A1E29B76493E}" dt="2024-08-28T06:22:18.859" v="1378" actId="20577"/>
          <ac:spMkLst>
            <pc:docMk/>
            <pc:sldMk cId="399606759" sldId="316"/>
            <ac:spMk id="3" creationId="{00000000-0000-0000-0000-000000000000}"/>
          </ac:spMkLst>
        </pc:spChg>
        <pc:graphicFrameChg chg="add del mod modGraphic">
          <ac:chgData name="Lily Gebrenegus" userId="S::lgebren@uw.edu::3399b7a8-af27-4ddc-bef2-9de67f51b297" providerId="AD" clId="Web-{D90A801B-F6E5-82D4-56D4-A1E29B76493E}" dt="2024-08-28T06:07:15.791" v="985"/>
          <ac:graphicFrameMkLst>
            <pc:docMk/>
            <pc:sldMk cId="399606759" sldId="316"/>
            <ac:graphicFrameMk id="5" creationId="{977F98F4-36DC-DD85-B259-7E0F899E6EE6}"/>
          </ac:graphicFrameMkLst>
        </pc:graphicFrame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D90A801B-F6E5-82D4-56D4-A1E29B76493E}" dt="2024-08-28T06:22:06.015" v="1371" actId="20577"/>
              <pc2:cmMkLst xmlns:pc2="http://schemas.microsoft.com/office/powerpoint/2019/9/main/command">
                <pc:docMk/>
                <pc:sldMk cId="399606759" sldId="316"/>
                <pc2:cmMk id="{28528017-131C-4E88-B654-EB43B507D69F}"/>
              </pc2:cmMkLst>
            </pc226:cmChg>
            <pc226:cmChg xmlns:pc226="http://schemas.microsoft.com/office/powerpoint/2022/06/main/command" chg="mod">
              <pc226:chgData name="Lily Gebrenegus" userId="S::lgebren@uw.edu::3399b7a8-af27-4ddc-bef2-9de67f51b297" providerId="AD" clId="Web-{D90A801B-F6E5-82D4-56D4-A1E29B76493E}" dt="2024-08-28T06:22:06.015" v="1371" actId="20577"/>
              <pc2:cmMkLst xmlns:pc2="http://schemas.microsoft.com/office/powerpoint/2019/9/main/command">
                <pc:docMk/>
                <pc:sldMk cId="399606759" sldId="316"/>
                <pc2:cmMk id="{28A0D0F8-50A6-4415-B2B5-4EBDFB45221B}"/>
              </pc2:cmMkLst>
            </pc226:cmChg>
          </p:ext>
        </pc:extLst>
      </pc:sldChg>
      <pc:sldChg chg="modSp">
        <pc:chgData name="Lily Gebrenegus" userId="S::lgebren@uw.edu::3399b7a8-af27-4ddc-bef2-9de67f51b297" providerId="AD" clId="Web-{D90A801B-F6E5-82D4-56D4-A1E29B76493E}" dt="2024-08-28T06:04:50.522" v="977" actId="20577"/>
        <pc:sldMkLst>
          <pc:docMk/>
          <pc:sldMk cId="3601747701" sldId="320"/>
        </pc:sldMkLst>
        <pc:spChg chg="mod">
          <ac:chgData name="Lily Gebrenegus" userId="S::lgebren@uw.edu::3399b7a8-af27-4ddc-bef2-9de67f51b297" providerId="AD" clId="Web-{D90A801B-F6E5-82D4-56D4-A1E29B76493E}" dt="2024-08-28T06:04:50.522" v="977" actId="20577"/>
          <ac:spMkLst>
            <pc:docMk/>
            <pc:sldMk cId="3601747701" sldId="320"/>
            <ac:spMk id="3" creationId="{00000000-0000-0000-0000-000000000000}"/>
          </ac:spMkLst>
        </pc:spChg>
      </pc:sldChg>
      <pc:sldChg chg="addSp delSp modSp">
        <pc:chgData name="Lily Gebrenegus" userId="S::lgebren@uw.edu::3399b7a8-af27-4ddc-bef2-9de67f51b297" providerId="AD" clId="Web-{D90A801B-F6E5-82D4-56D4-A1E29B76493E}" dt="2024-08-28T06:06:25.196" v="981" actId="1076"/>
        <pc:sldMkLst>
          <pc:docMk/>
          <pc:sldMk cId="1937938189" sldId="323"/>
        </pc:sldMkLst>
        <pc:spChg chg="mod">
          <ac:chgData name="Lily Gebrenegus" userId="S::lgebren@uw.edu::3399b7a8-af27-4ddc-bef2-9de67f51b297" providerId="AD" clId="Web-{D90A801B-F6E5-82D4-56D4-A1E29B76493E}" dt="2024-08-28T05:26:53.578" v="829" actId="20577"/>
          <ac:spMkLst>
            <pc:docMk/>
            <pc:sldMk cId="1937938189" sldId="323"/>
            <ac:spMk id="2" creationId="{00000000-0000-0000-0000-000000000000}"/>
          </ac:spMkLst>
        </pc:spChg>
        <pc:spChg chg="mod">
          <ac:chgData name="Lily Gebrenegus" userId="S::lgebren@uw.edu::3399b7a8-af27-4ddc-bef2-9de67f51b297" providerId="AD" clId="Web-{D90A801B-F6E5-82D4-56D4-A1E29B76493E}" dt="2024-08-28T05:56:49.152" v="929" actId="20577"/>
          <ac:spMkLst>
            <pc:docMk/>
            <pc:sldMk cId="1937938189" sldId="323"/>
            <ac:spMk id="3" creationId="{00000000-0000-0000-0000-000000000000}"/>
          </ac:spMkLst>
        </pc:spChg>
        <pc:picChg chg="add del mod">
          <ac:chgData name="Lily Gebrenegus" userId="S::lgebren@uw.edu::3399b7a8-af27-4ddc-bef2-9de67f51b297" providerId="AD" clId="Web-{D90A801B-F6E5-82D4-56D4-A1E29B76493E}" dt="2024-08-28T05:39:34.221" v="862"/>
          <ac:picMkLst>
            <pc:docMk/>
            <pc:sldMk cId="1937938189" sldId="323"/>
            <ac:picMk id="5" creationId="{21327F3E-3F3E-C4C9-0C03-C2D234974666}"/>
          </ac:picMkLst>
        </pc:picChg>
        <pc:picChg chg="add del mod">
          <ac:chgData name="Lily Gebrenegus" userId="S::lgebren@uw.edu::3399b7a8-af27-4ddc-bef2-9de67f51b297" providerId="AD" clId="Web-{D90A801B-F6E5-82D4-56D4-A1E29B76493E}" dt="2024-08-28T05:57:08.152" v="932"/>
          <ac:picMkLst>
            <pc:docMk/>
            <pc:sldMk cId="1937938189" sldId="323"/>
            <ac:picMk id="6" creationId="{F479A591-1FC3-6CB1-F7A3-2361C2E28C5D}"/>
          </ac:picMkLst>
        </pc:picChg>
        <pc:picChg chg="add mod">
          <ac:chgData name="Lily Gebrenegus" userId="S::lgebren@uw.edu::3399b7a8-af27-4ddc-bef2-9de67f51b297" providerId="AD" clId="Web-{D90A801B-F6E5-82D4-56D4-A1E29B76493E}" dt="2024-08-28T06:06:25.196" v="981" actId="1076"/>
          <ac:picMkLst>
            <pc:docMk/>
            <pc:sldMk cId="1937938189" sldId="323"/>
            <ac:picMk id="7" creationId="{D3FBD3BC-897A-E9C6-7B2E-2579A695FAE2}"/>
          </ac:picMkLst>
        </pc:picChg>
      </pc:sldChg>
      <pc:sldChg chg="addSp delSp modSp">
        <pc:chgData name="Lily Gebrenegus" userId="S::lgebren@uw.edu::3399b7a8-af27-4ddc-bef2-9de67f51b297" providerId="AD" clId="Web-{D90A801B-F6E5-82D4-56D4-A1E29B76493E}" dt="2024-08-28T06:06:37.197" v="982" actId="1076"/>
        <pc:sldMkLst>
          <pc:docMk/>
          <pc:sldMk cId="425451470" sldId="330"/>
        </pc:sldMkLst>
        <pc:spChg chg="mod">
          <ac:chgData name="Lily Gebrenegus" userId="S::lgebren@uw.edu::3399b7a8-af27-4ddc-bef2-9de67f51b297" providerId="AD" clId="Web-{D90A801B-F6E5-82D4-56D4-A1E29B76493E}" dt="2024-08-28T05:26:48.703" v="827" actId="20577"/>
          <ac:spMkLst>
            <pc:docMk/>
            <pc:sldMk cId="425451470" sldId="330"/>
            <ac:spMk id="2" creationId="{00000000-0000-0000-0000-000000000000}"/>
          </ac:spMkLst>
        </pc:spChg>
        <pc:spChg chg="mod">
          <ac:chgData name="Lily Gebrenegus" userId="S::lgebren@uw.edu::3399b7a8-af27-4ddc-bef2-9de67f51b297" providerId="AD" clId="Web-{D90A801B-F6E5-82D4-56D4-A1E29B76493E}" dt="2024-08-28T06:00:02.469" v="939" actId="20577"/>
          <ac:spMkLst>
            <pc:docMk/>
            <pc:sldMk cId="425451470" sldId="330"/>
            <ac:spMk id="3" creationId="{00000000-0000-0000-0000-000000000000}"/>
          </ac:spMkLst>
        </pc:spChg>
        <pc:picChg chg="add del mod">
          <ac:chgData name="Lily Gebrenegus" userId="S::lgebren@uw.edu::3399b7a8-af27-4ddc-bef2-9de67f51b297" providerId="AD" clId="Web-{D90A801B-F6E5-82D4-56D4-A1E29B76493E}" dt="2024-08-28T02:09:44.609" v="220"/>
          <ac:picMkLst>
            <pc:docMk/>
            <pc:sldMk cId="425451470" sldId="330"/>
            <ac:picMk id="5" creationId="{0BEA623C-2103-E302-9A01-24BE93316C0A}"/>
          </ac:picMkLst>
        </pc:picChg>
        <pc:picChg chg="add del mod">
          <ac:chgData name="Lily Gebrenegus" userId="S::lgebren@uw.edu::3399b7a8-af27-4ddc-bef2-9de67f51b297" providerId="AD" clId="Web-{D90A801B-F6E5-82D4-56D4-A1E29B76493E}" dt="2024-08-28T05:57:10.324" v="933"/>
          <ac:picMkLst>
            <pc:docMk/>
            <pc:sldMk cId="425451470" sldId="330"/>
            <ac:picMk id="5" creationId="{F1BD2195-DEF7-C836-41CF-C1A9E7662F43}"/>
          </ac:picMkLst>
        </pc:picChg>
        <pc:picChg chg="add del mod">
          <ac:chgData name="Lily Gebrenegus" userId="S::lgebren@uw.edu::3399b7a8-af27-4ddc-bef2-9de67f51b297" providerId="AD" clId="Web-{D90A801B-F6E5-82D4-56D4-A1E29B76493E}" dt="2024-08-28T05:39:31.534" v="861"/>
          <ac:picMkLst>
            <pc:docMk/>
            <pc:sldMk cId="425451470" sldId="330"/>
            <ac:picMk id="6" creationId="{259B52A7-DAD2-0E18-B9B2-29672444E6FD}"/>
          </ac:picMkLst>
        </pc:picChg>
        <pc:picChg chg="add mod">
          <ac:chgData name="Lily Gebrenegus" userId="S::lgebren@uw.edu::3399b7a8-af27-4ddc-bef2-9de67f51b297" providerId="AD" clId="Web-{D90A801B-F6E5-82D4-56D4-A1E29B76493E}" dt="2024-08-28T06:06:37.197" v="982" actId="1076"/>
          <ac:picMkLst>
            <pc:docMk/>
            <pc:sldMk cId="425451470" sldId="330"/>
            <ac:picMk id="7" creationId="{8B2DEAAD-721B-F050-F45A-1985A8F8EEA3}"/>
          </ac:picMkLst>
        </pc:picChg>
      </pc:sldChg>
      <pc:sldChg chg="modSp">
        <pc:chgData name="Lily Gebrenegus" userId="S::lgebren@uw.edu::3399b7a8-af27-4ddc-bef2-9de67f51b297" providerId="AD" clId="Web-{D90A801B-F6E5-82D4-56D4-A1E29B76493E}" dt="2024-08-28T01:44:34.088" v="85" actId="20577"/>
        <pc:sldMkLst>
          <pc:docMk/>
          <pc:sldMk cId="1167910705" sldId="337"/>
        </pc:sldMkLst>
        <pc:spChg chg="mod">
          <ac:chgData name="Lily Gebrenegus" userId="S::lgebren@uw.edu::3399b7a8-af27-4ddc-bef2-9de67f51b297" providerId="AD" clId="Web-{D90A801B-F6E5-82D4-56D4-A1E29B76493E}" dt="2024-08-28T01:44:34.088" v="85" actId="20577"/>
          <ac:spMkLst>
            <pc:docMk/>
            <pc:sldMk cId="1167910705" sldId="337"/>
            <ac:spMk id="3" creationId="{00000000-0000-0000-0000-000000000000}"/>
          </ac:spMkLst>
        </pc:spChg>
      </pc:sldChg>
      <pc:sldChg chg="modSp">
        <pc:chgData name="Lily Gebrenegus" userId="S::lgebren@uw.edu::3399b7a8-af27-4ddc-bef2-9de67f51b297" providerId="AD" clId="Web-{D90A801B-F6E5-82D4-56D4-A1E29B76493E}" dt="2024-08-28T06:15:25.646" v="1238" actId="20577"/>
        <pc:sldMkLst>
          <pc:docMk/>
          <pc:sldMk cId="681728616" sldId="342"/>
        </pc:sldMkLst>
        <pc:spChg chg="mod">
          <ac:chgData name="Lily Gebrenegus" userId="S::lgebren@uw.edu::3399b7a8-af27-4ddc-bef2-9de67f51b297" providerId="AD" clId="Web-{D90A801B-F6E5-82D4-56D4-A1E29B76493E}" dt="2024-08-28T06:15:25.646" v="1238" actId="20577"/>
          <ac:spMkLst>
            <pc:docMk/>
            <pc:sldMk cId="681728616" sldId="342"/>
            <ac:spMk id="3" creationId="{00000000-0000-0000-0000-000000000000}"/>
          </ac:spMkLst>
        </pc:spChg>
      </pc:sldChg>
      <pc:sldChg chg="modSp">
        <pc:chgData name="Lily Gebrenegus" userId="S::lgebren@uw.edu::3399b7a8-af27-4ddc-bef2-9de67f51b297" providerId="AD" clId="Web-{D90A801B-F6E5-82D4-56D4-A1E29B76493E}" dt="2024-08-28T06:51:41.717" v="1460" actId="20577"/>
        <pc:sldMkLst>
          <pc:docMk/>
          <pc:sldMk cId="258646419" sldId="343"/>
        </pc:sldMkLst>
        <pc:spChg chg="mod">
          <ac:chgData name="Lily Gebrenegus" userId="S::lgebren@uw.edu::3399b7a8-af27-4ddc-bef2-9de67f51b297" providerId="AD" clId="Web-{D90A801B-F6E5-82D4-56D4-A1E29B76493E}" dt="2024-08-28T06:51:41.717" v="1460" actId="20577"/>
          <ac:spMkLst>
            <pc:docMk/>
            <pc:sldMk cId="258646419" sldId="343"/>
            <ac:spMk id="3" creationId="{00000000-0000-0000-0000-000000000000}"/>
          </ac:spMkLst>
        </pc:spChg>
      </pc:sldChg>
      <pc:sldChg chg="modSp">
        <pc:chgData name="Lily Gebrenegus" userId="S::lgebren@uw.edu::3399b7a8-af27-4ddc-bef2-9de67f51b297" providerId="AD" clId="Web-{D90A801B-F6E5-82D4-56D4-A1E29B76493E}" dt="2024-08-28T06:16:18.741" v="1248" actId="20577"/>
        <pc:sldMkLst>
          <pc:docMk/>
          <pc:sldMk cId="4957662" sldId="344"/>
        </pc:sldMkLst>
        <pc:spChg chg="mod">
          <ac:chgData name="Lily Gebrenegus" userId="S::lgebren@uw.edu::3399b7a8-af27-4ddc-bef2-9de67f51b297" providerId="AD" clId="Web-{D90A801B-F6E5-82D4-56D4-A1E29B76493E}" dt="2024-08-28T06:16:18.741" v="1248" actId="20577"/>
          <ac:spMkLst>
            <pc:docMk/>
            <pc:sldMk cId="4957662" sldId="344"/>
            <ac:spMk id="3" creationId="{00000000-0000-0000-0000-000000000000}"/>
          </ac:spMkLst>
        </pc:spChg>
      </pc:sldChg>
      <pc:sldChg chg="del">
        <pc:chgData name="Lily Gebrenegus" userId="S::lgebren@uw.edu::3399b7a8-af27-4ddc-bef2-9de67f51b297" providerId="AD" clId="Web-{D90A801B-F6E5-82D4-56D4-A1E29B76493E}" dt="2024-08-28T06:52:01.264" v="1461"/>
        <pc:sldMkLst>
          <pc:docMk/>
          <pc:sldMk cId="2836409350" sldId="345"/>
        </pc:sldMkLst>
      </pc:sldChg>
      <pc:sldChg chg="modSp">
        <pc:chgData name="Lily Gebrenegus" userId="S::lgebren@uw.edu::3399b7a8-af27-4ddc-bef2-9de67f51b297" providerId="AD" clId="Web-{D90A801B-F6E5-82D4-56D4-A1E29B76493E}" dt="2024-08-28T06:18:14.635" v="1308" actId="20577"/>
        <pc:sldMkLst>
          <pc:docMk/>
          <pc:sldMk cId="3017956943" sldId="346"/>
        </pc:sldMkLst>
        <pc:spChg chg="mod">
          <ac:chgData name="Lily Gebrenegus" userId="S::lgebren@uw.edu::3399b7a8-af27-4ddc-bef2-9de67f51b297" providerId="AD" clId="Web-{D90A801B-F6E5-82D4-56D4-A1E29B76493E}" dt="2024-08-28T06:18:14.635" v="1308" actId="20577"/>
          <ac:spMkLst>
            <pc:docMk/>
            <pc:sldMk cId="3017956943" sldId="346"/>
            <ac:spMk id="3" creationId="{00000000-0000-0000-0000-000000000000}"/>
          </ac:spMkLst>
        </pc:spChg>
      </pc:sldChg>
      <pc:sldChg chg="modSp add replId">
        <pc:chgData name="Lily Gebrenegus" userId="S::lgebren@uw.edu::3399b7a8-af27-4ddc-bef2-9de67f51b297" providerId="AD" clId="Web-{D90A801B-F6E5-82D4-56D4-A1E29B76493E}" dt="2024-08-28T01:46:47.187" v="121" actId="20577"/>
        <pc:sldMkLst>
          <pc:docMk/>
          <pc:sldMk cId="217370439" sldId="348"/>
        </pc:sldMkLst>
        <pc:spChg chg="mod">
          <ac:chgData name="Lily Gebrenegus" userId="S::lgebren@uw.edu::3399b7a8-af27-4ddc-bef2-9de67f51b297" providerId="AD" clId="Web-{D90A801B-F6E5-82D4-56D4-A1E29B76493E}" dt="2024-08-28T01:46:47.187" v="121" actId="20577"/>
          <ac:spMkLst>
            <pc:docMk/>
            <pc:sldMk cId="217370439" sldId="348"/>
            <ac:spMk id="2" creationId="{00000000-0000-0000-0000-000000000000}"/>
          </ac:spMkLst>
        </pc:spChg>
        <pc:spChg chg="mod">
          <ac:chgData name="Lily Gebrenegus" userId="S::lgebren@uw.edu::3399b7a8-af27-4ddc-bef2-9de67f51b297" providerId="AD" clId="Web-{D90A801B-F6E5-82D4-56D4-A1E29B76493E}" dt="2024-08-28T01:46:28.749" v="119" actId="20577"/>
          <ac:spMkLst>
            <pc:docMk/>
            <pc:sldMk cId="217370439" sldId="348"/>
            <ac:spMk id="3" creationId="{00000000-0000-0000-0000-000000000000}"/>
          </ac:spMkLst>
        </pc:spChg>
      </pc:sldChg>
      <pc:sldChg chg="modSp add ord replId">
        <pc:chgData name="Lily Gebrenegus" userId="S::lgebren@uw.edu::3399b7a8-af27-4ddc-bef2-9de67f51b297" providerId="AD" clId="Web-{D90A801B-F6E5-82D4-56D4-A1E29B76493E}" dt="2024-08-28T06:24:20.987" v="1388"/>
        <pc:sldMkLst>
          <pc:docMk/>
          <pc:sldMk cId="2438685445" sldId="349"/>
        </pc:sldMkLst>
        <pc:spChg chg="mod">
          <ac:chgData name="Lily Gebrenegus" userId="S::lgebren@uw.edu::3399b7a8-af27-4ddc-bef2-9de67f51b297" providerId="AD" clId="Web-{D90A801B-F6E5-82D4-56D4-A1E29B76493E}" dt="2024-08-28T01:42:09.724" v="47" actId="20577"/>
          <ac:spMkLst>
            <pc:docMk/>
            <pc:sldMk cId="2438685445" sldId="349"/>
            <ac:spMk id="2" creationId="{00000000-0000-0000-0000-000000000000}"/>
          </ac:spMkLst>
        </pc:spChg>
        <pc:spChg chg="mod">
          <ac:chgData name="Lily Gebrenegus" userId="S::lgebren@uw.edu::3399b7a8-af27-4ddc-bef2-9de67f51b297" providerId="AD" clId="Web-{D90A801B-F6E5-82D4-56D4-A1E29B76493E}" dt="2024-08-28T06:10:53.437" v="1142" actId="20577"/>
          <ac:spMkLst>
            <pc:docMk/>
            <pc:sldMk cId="2438685445" sldId="349"/>
            <ac:spMk id="3" creationId="{00000000-0000-0000-0000-000000000000}"/>
          </ac:spMkLst>
        </pc:spChg>
      </pc:sldChg>
      <pc:sldChg chg="modSp add replId">
        <pc:chgData name="Lily Gebrenegus" userId="S::lgebren@uw.edu::3399b7a8-af27-4ddc-bef2-9de67f51b297" providerId="AD" clId="Web-{D90A801B-F6E5-82D4-56D4-A1E29B76493E}" dt="2024-08-28T06:50:29.136" v="1445" actId="20577"/>
        <pc:sldMkLst>
          <pc:docMk/>
          <pc:sldMk cId="2007414100" sldId="350"/>
        </pc:sldMkLst>
        <pc:spChg chg="mod">
          <ac:chgData name="Lily Gebrenegus" userId="S::lgebren@uw.edu::3399b7a8-af27-4ddc-bef2-9de67f51b297" providerId="AD" clId="Web-{D90A801B-F6E5-82D4-56D4-A1E29B76493E}" dt="2024-08-28T01:42:17.834" v="49" actId="20577"/>
          <ac:spMkLst>
            <pc:docMk/>
            <pc:sldMk cId="2007414100" sldId="350"/>
            <ac:spMk id="2" creationId="{00000000-0000-0000-0000-000000000000}"/>
          </ac:spMkLst>
        </pc:spChg>
        <pc:spChg chg="mod">
          <ac:chgData name="Lily Gebrenegus" userId="S::lgebren@uw.edu::3399b7a8-af27-4ddc-bef2-9de67f51b297" providerId="AD" clId="Web-{D90A801B-F6E5-82D4-56D4-A1E29B76493E}" dt="2024-08-28T06:50:29.136" v="1445" actId="20577"/>
          <ac:spMkLst>
            <pc:docMk/>
            <pc:sldMk cId="2007414100" sldId="350"/>
            <ac:spMk id="3" creationId="{00000000-0000-0000-0000-000000000000}"/>
          </ac:spMkLst>
        </pc:spChg>
      </pc:sldChg>
      <pc:sldChg chg="modSp add ord replId">
        <pc:chgData name="Lily Gebrenegus" userId="S::lgebren@uw.edu::3399b7a8-af27-4ddc-bef2-9de67f51b297" providerId="AD" clId="Web-{D90A801B-F6E5-82D4-56D4-A1E29B76493E}" dt="2024-08-28T06:24:12.565" v="1387"/>
        <pc:sldMkLst>
          <pc:docMk/>
          <pc:sldMk cId="930427882" sldId="351"/>
        </pc:sldMkLst>
        <pc:spChg chg="mod">
          <ac:chgData name="Lily Gebrenegus" userId="S::lgebren@uw.edu::3399b7a8-af27-4ddc-bef2-9de67f51b297" providerId="AD" clId="Web-{D90A801B-F6E5-82D4-56D4-A1E29B76493E}" dt="2024-08-28T01:42:35.022" v="67" actId="20577"/>
          <ac:spMkLst>
            <pc:docMk/>
            <pc:sldMk cId="930427882" sldId="351"/>
            <ac:spMk id="2" creationId="{00000000-0000-0000-0000-000000000000}"/>
          </ac:spMkLst>
        </pc:spChg>
        <pc:spChg chg="mod">
          <ac:chgData name="Lily Gebrenegus" userId="S::lgebren@uw.edu::3399b7a8-af27-4ddc-bef2-9de67f51b297" providerId="AD" clId="Web-{D90A801B-F6E5-82D4-56D4-A1E29B76493E}" dt="2024-08-28T06:12:33.470" v="1166" actId="20577"/>
          <ac:spMkLst>
            <pc:docMk/>
            <pc:sldMk cId="930427882" sldId="351"/>
            <ac:spMk id="3" creationId="{00000000-0000-0000-0000-000000000000}"/>
          </ac:spMkLst>
        </pc:spChg>
      </pc:sldChg>
      <pc:sldChg chg="addSp delSp modSp add ord replId">
        <pc:chgData name="Lily Gebrenegus" userId="S::lgebren@uw.edu::3399b7a8-af27-4ddc-bef2-9de67f51b297" providerId="AD" clId="Web-{D90A801B-F6E5-82D4-56D4-A1E29B76493E}" dt="2024-08-28T06:44:27.404" v="1392"/>
        <pc:sldMkLst>
          <pc:docMk/>
          <pc:sldMk cId="103890583" sldId="352"/>
        </pc:sldMkLst>
        <pc:spChg chg="mod">
          <ac:chgData name="Lily Gebrenegus" userId="S::lgebren@uw.edu::3399b7a8-af27-4ddc-bef2-9de67f51b297" providerId="AD" clId="Web-{D90A801B-F6E5-82D4-56D4-A1E29B76493E}" dt="2024-08-28T06:14:12.692" v="1197" actId="20577"/>
          <ac:spMkLst>
            <pc:docMk/>
            <pc:sldMk cId="103890583" sldId="352"/>
            <ac:spMk id="2" creationId="{00000000-0000-0000-0000-000000000000}"/>
          </ac:spMkLst>
        </pc:spChg>
        <pc:spChg chg="mod">
          <ac:chgData name="Lily Gebrenegus" userId="S::lgebren@uw.edu::3399b7a8-af27-4ddc-bef2-9de67f51b297" providerId="AD" clId="Web-{D90A801B-F6E5-82D4-56D4-A1E29B76493E}" dt="2024-08-28T06:14:10.379" v="1196" actId="20577"/>
          <ac:spMkLst>
            <pc:docMk/>
            <pc:sldMk cId="103890583" sldId="352"/>
            <ac:spMk id="3" creationId="{00000000-0000-0000-0000-000000000000}"/>
          </ac:spMkLst>
        </pc:spChg>
        <pc:picChg chg="add del mod">
          <ac:chgData name="Lily Gebrenegus" userId="S::lgebren@uw.edu::3399b7a8-af27-4ddc-bef2-9de67f51b297" providerId="AD" clId="Web-{D90A801B-F6E5-82D4-56D4-A1E29B76493E}" dt="2024-08-28T06:44:27.404" v="1392"/>
          <ac:picMkLst>
            <pc:docMk/>
            <pc:sldMk cId="103890583" sldId="352"/>
            <ac:picMk id="5" creationId="{0D52C4A8-B185-CF3F-B98B-792437FB8658}"/>
          </ac:picMkLst>
        </pc:picChg>
      </pc:sldChg>
      <pc:sldChg chg="add replId">
        <pc:chgData name="Lily Gebrenegus" userId="S::lgebren@uw.edu::3399b7a8-af27-4ddc-bef2-9de67f51b297" providerId="AD" clId="Web-{D90A801B-F6E5-82D4-56D4-A1E29B76493E}" dt="2024-08-28T01:43:46.977" v="79"/>
        <pc:sldMkLst>
          <pc:docMk/>
          <pc:sldMk cId="211281515" sldId="353"/>
        </pc:sldMkLst>
      </pc:sldChg>
      <pc:sldChg chg="modSp add del replId">
        <pc:chgData name="Lily Gebrenegus" userId="S::lgebren@uw.edu::3399b7a8-af27-4ddc-bef2-9de67f51b297" providerId="AD" clId="Web-{D90A801B-F6E5-82D4-56D4-A1E29B76493E}" dt="2024-08-28T06:51:20.028" v="1449"/>
        <pc:sldMkLst>
          <pc:docMk/>
          <pc:sldMk cId="1099801443" sldId="354"/>
        </pc:sldMkLst>
        <pc:spChg chg="mod">
          <ac:chgData name="Lily Gebrenegus" userId="S::lgebren@uw.edu::3399b7a8-af27-4ddc-bef2-9de67f51b297" providerId="AD" clId="Web-{D90A801B-F6E5-82D4-56D4-A1E29B76493E}" dt="2024-08-28T02:25:27.626" v="684" actId="20577"/>
          <ac:spMkLst>
            <pc:docMk/>
            <pc:sldMk cId="1099801443" sldId="354"/>
            <ac:spMk id="2" creationId="{00000000-0000-0000-0000-000000000000}"/>
          </ac:spMkLst>
        </pc:spChg>
        <pc:spChg chg="mod">
          <ac:chgData name="Lily Gebrenegus" userId="S::lgebren@uw.edu::3399b7a8-af27-4ddc-bef2-9de67f51b297" providerId="AD" clId="Web-{D90A801B-F6E5-82D4-56D4-A1E29B76493E}" dt="2024-08-28T06:14:40.286" v="1220" actId="20577"/>
          <ac:spMkLst>
            <pc:docMk/>
            <pc:sldMk cId="1099801443" sldId="354"/>
            <ac:spMk id="3" creationId="{00000000-0000-0000-0000-000000000000}"/>
          </ac:spMkLst>
        </pc:spChg>
      </pc:sldChg>
      <pc:sldChg chg="addSp delSp modSp add replId">
        <pc:chgData name="Lily Gebrenegus" userId="S::lgebren@uw.edu::3399b7a8-af27-4ddc-bef2-9de67f51b297" providerId="AD" clId="Web-{D90A801B-F6E5-82D4-56D4-A1E29B76493E}" dt="2024-08-28T05:39:12.174" v="860" actId="20577"/>
        <pc:sldMkLst>
          <pc:docMk/>
          <pc:sldMk cId="1423507149" sldId="355"/>
        </pc:sldMkLst>
        <pc:spChg chg="mod">
          <ac:chgData name="Lily Gebrenegus" userId="S::lgebren@uw.edu::3399b7a8-af27-4ddc-bef2-9de67f51b297" providerId="AD" clId="Web-{D90A801B-F6E5-82D4-56D4-A1E29B76493E}" dt="2024-08-28T05:39:12.174" v="860" actId="20577"/>
          <ac:spMkLst>
            <pc:docMk/>
            <pc:sldMk cId="1423507149" sldId="355"/>
            <ac:spMk id="2" creationId="{00000000-0000-0000-0000-000000000000}"/>
          </ac:spMkLst>
        </pc:spChg>
        <pc:spChg chg="del mod">
          <ac:chgData name="Lily Gebrenegus" userId="S::lgebren@uw.edu::3399b7a8-af27-4ddc-bef2-9de67f51b297" providerId="AD" clId="Web-{D90A801B-F6E5-82D4-56D4-A1E29B76493E}" dt="2024-08-28T05:38:47.814" v="854"/>
          <ac:spMkLst>
            <pc:docMk/>
            <pc:sldMk cId="1423507149" sldId="355"/>
            <ac:spMk id="3" creationId="{00000000-0000-0000-0000-000000000000}"/>
          </ac:spMkLst>
        </pc:spChg>
        <pc:spChg chg="add del mod">
          <ac:chgData name="Lily Gebrenegus" userId="S::lgebren@uw.edu::3399b7a8-af27-4ddc-bef2-9de67f51b297" providerId="AD" clId="Web-{D90A801B-F6E5-82D4-56D4-A1E29B76493E}" dt="2024-08-28T05:38:52.017" v="855"/>
          <ac:spMkLst>
            <pc:docMk/>
            <pc:sldMk cId="1423507149" sldId="355"/>
            <ac:spMk id="7" creationId="{6B0FD586-870F-569C-F38E-97A6D8AE4BAD}"/>
          </ac:spMkLst>
        </pc:spChg>
        <pc:picChg chg="add mod">
          <ac:chgData name="Lily Gebrenegus" userId="S::lgebren@uw.edu::3399b7a8-af27-4ddc-bef2-9de67f51b297" providerId="AD" clId="Web-{D90A801B-F6E5-82D4-56D4-A1E29B76493E}" dt="2024-08-28T05:38:57.236" v="856" actId="1076"/>
          <ac:picMkLst>
            <pc:docMk/>
            <pc:sldMk cId="1423507149" sldId="355"/>
            <ac:picMk id="5" creationId="{4BCC0BC1-F137-D88F-989E-C7AE0F727125}"/>
          </ac:picMkLst>
        </pc:picChg>
      </pc:sldChg>
      <pc:sldChg chg="addSp delSp modSp add replId">
        <pc:chgData name="Lily Gebrenegus" userId="S::lgebren@uw.edu::3399b7a8-af27-4ddc-bef2-9de67f51b297" providerId="AD" clId="Web-{D90A801B-F6E5-82D4-56D4-A1E29B76493E}" dt="2024-08-28T06:45:43.891" v="1406" actId="20577"/>
        <pc:sldMkLst>
          <pc:docMk/>
          <pc:sldMk cId="4140784601" sldId="356"/>
        </pc:sldMkLst>
        <pc:spChg chg="mod">
          <ac:chgData name="Lily Gebrenegus" userId="S::lgebren@uw.edu::3399b7a8-af27-4ddc-bef2-9de67f51b297" providerId="AD" clId="Web-{D90A801B-F6E5-82D4-56D4-A1E29B76493E}" dt="2024-08-28T06:45:43.891" v="1406" actId="20577"/>
          <ac:spMkLst>
            <pc:docMk/>
            <pc:sldMk cId="4140784601" sldId="356"/>
            <ac:spMk id="2" creationId="{00000000-0000-0000-0000-000000000000}"/>
          </ac:spMkLst>
        </pc:spChg>
        <pc:spChg chg="del">
          <ac:chgData name="Lily Gebrenegus" userId="S::lgebren@uw.edu::3399b7a8-af27-4ddc-bef2-9de67f51b297" providerId="AD" clId="Web-{D90A801B-F6E5-82D4-56D4-A1E29B76493E}" dt="2024-08-28T06:44:39.263" v="1394"/>
          <ac:spMkLst>
            <pc:docMk/>
            <pc:sldMk cId="4140784601" sldId="356"/>
            <ac:spMk id="3" creationId="{00000000-0000-0000-0000-000000000000}"/>
          </ac:spMkLst>
        </pc:spChg>
        <pc:spChg chg="add del mod">
          <ac:chgData name="Lily Gebrenegus" userId="S::lgebren@uw.edu::3399b7a8-af27-4ddc-bef2-9de67f51b297" providerId="AD" clId="Web-{D90A801B-F6E5-82D4-56D4-A1E29B76493E}" dt="2024-08-28T06:44:56.061" v="1397"/>
          <ac:spMkLst>
            <pc:docMk/>
            <pc:sldMk cId="4140784601" sldId="356"/>
            <ac:spMk id="6" creationId="{8E26FE2D-C38E-9D01-942C-160472A6C4AB}"/>
          </ac:spMkLst>
        </pc:spChg>
        <pc:picChg chg="add mod">
          <ac:chgData name="Lily Gebrenegus" userId="S::lgebren@uw.edu::3399b7a8-af27-4ddc-bef2-9de67f51b297" providerId="AD" clId="Web-{D90A801B-F6E5-82D4-56D4-A1E29B76493E}" dt="2024-08-28T06:45:13.437" v="1402"/>
          <ac:picMkLst>
            <pc:docMk/>
            <pc:sldMk cId="4140784601" sldId="356"/>
            <ac:picMk id="7" creationId="{431DCB5A-A7AF-A30D-7DE1-0CEA37F9A86E}"/>
          </ac:picMkLst>
        </pc:picChg>
      </pc:sldChg>
    </pc:docChg>
  </pc:docChgLst>
  <pc:docChgLst>
    <pc:chgData name="Lily Gebrenegus" userId="S::lgebren@uw.edu::3399b7a8-af27-4ddc-bef2-9de67f51b297" providerId="AD" clId="Web-{1DB3A0F1-A10A-0F08-B37F-0CC721D952B0}"/>
    <pc:docChg chg="addSld modSld">
      <pc:chgData name="Lily Gebrenegus" userId="S::lgebren@uw.edu::3399b7a8-af27-4ddc-bef2-9de67f51b297" providerId="AD" clId="Web-{1DB3A0F1-A10A-0F08-B37F-0CC721D952B0}" dt="2024-07-10T16:52:25.163" v="277" actId="20577"/>
      <pc:docMkLst>
        <pc:docMk/>
      </pc:docMkLst>
      <pc:sldChg chg="modSp">
        <pc:chgData name="Lily Gebrenegus" userId="S::lgebren@uw.edu::3399b7a8-af27-4ddc-bef2-9de67f51b297" providerId="AD" clId="Web-{1DB3A0F1-A10A-0F08-B37F-0CC721D952B0}" dt="2024-07-10T16:48:31.975" v="135" actId="20577"/>
        <pc:sldMkLst>
          <pc:docMk/>
          <pc:sldMk cId="109857222" sldId="256"/>
        </pc:sldMkLst>
        <pc:spChg chg="mod">
          <ac:chgData name="Lily Gebrenegus" userId="S::lgebren@uw.edu::3399b7a8-af27-4ddc-bef2-9de67f51b297" providerId="AD" clId="Web-{1DB3A0F1-A10A-0F08-B37F-0CC721D952B0}" dt="2024-07-10T16:48:29.350" v="134" actId="20577"/>
          <ac:spMkLst>
            <pc:docMk/>
            <pc:sldMk cId="109857222" sldId="256"/>
            <ac:spMk id="2" creationId="{00000000-0000-0000-0000-000000000000}"/>
          </ac:spMkLst>
        </pc:spChg>
        <pc:spChg chg="mod">
          <ac:chgData name="Lily Gebrenegus" userId="S::lgebren@uw.edu::3399b7a8-af27-4ddc-bef2-9de67f51b297" providerId="AD" clId="Web-{1DB3A0F1-A10A-0F08-B37F-0CC721D952B0}" dt="2024-07-10T16:48:31.975" v="135" actId="20577"/>
          <ac:spMkLst>
            <pc:docMk/>
            <pc:sldMk cId="109857222" sldId="256"/>
            <ac:spMk id="3" creationId="{00000000-0000-0000-0000-000000000000}"/>
          </ac:spMkLst>
        </pc:spChg>
      </pc:sldChg>
      <pc:sldChg chg="modSp new">
        <pc:chgData name="Lily Gebrenegus" userId="S::lgebren@uw.edu::3399b7a8-af27-4ddc-bef2-9de67f51b297" providerId="AD" clId="Web-{1DB3A0F1-A10A-0F08-B37F-0CC721D952B0}" dt="2024-07-10T16:49:07.147" v="166" actId="20577"/>
        <pc:sldMkLst>
          <pc:docMk/>
          <pc:sldMk cId="1161905865" sldId="257"/>
        </pc:sldMkLst>
        <pc:spChg chg="mod">
          <ac:chgData name="Lily Gebrenegus" userId="S::lgebren@uw.edu::3399b7a8-af27-4ddc-bef2-9de67f51b297" providerId="AD" clId="Web-{1DB3A0F1-A10A-0F08-B37F-0CC721D952B0}" dt="2024-07-10T16:47:08.444" v="19" actId="20577"/>
          <ac:spMkLst>
            <pc:docMk/>
            <pc:sldMk cId="1161905865" sldId="257"/>
            <ac:spMk id="2" creationId="{53BFAF36-65DA-472F-DA57-1F07770FB717}"/>
          </ac:spMkLst>
        </pc:spChg>
        <pc:spChg chg="mod">
          <ac:chgData name="Lily Gebrenegus" userId="S::lgebren@uw.edu::3399b7a8-af27-4ddc-bef2-9de67f51b297" providerId="AD" clId="Web-{1DB3A0F1-A10A-0F08-B37F-0CC721D952B0}" dt="2024-07-10T16:49:07.147" v="166" actId="20577"/>
          <ac:spMkLst>
            <pc:docMk/>
            <pc:sldMk cId="1161905865" sldId="257"/>
            <ac:spMk id="3" creationId="{A07DCBE9-748F-8C04-530C-3EC02B0CD409}"/>
          </ac:spMkLst>
        </pc:spChg>
      </pc:sldChg>
      <pc:sldChg chg="modSp new">
        <pc:chgData name="Lily Gebrenegus" userId="S::lgebren@uw.edu::3399b7a8-af27-4ddc-bef2-9de67f51b297" providerId="AD" clId="Web-{1DB3A0F1-A10A-0F08-B37F-0CC721D952B0}" dt="2024-07-10T16:50:15.397" v="235" actId="20577"/>
        <pc:sldMkLst>
          <pc:docMk/>
          <pc:sldMk cId="3838468851" sldId="258"/>
        </pc:sldMkLst>
        <pc:spChg chg="mod">
          <ac:chgData name="Lily Gebrenegus" userId="S::lgebren@uw.edu::3399b7a8-af27-4ddc-bef2-9de67f51b297" providerId="AD" clId="Web-{1DB3A0F1-A10A-0F08-B37F-0CC721D952B0}" dt="2024-07-10T16:49:38.538" v="178" actId="20577"/>
          <ac:spMkLst>
            <pc:docMk/>
            <pc:sldMk cId="3838468851" sldId="258"/>
            <ac:spMk id="2" creationId="{722A22BB-B515-EBF5-D982-AAAFCBD210B5}"/>
          </ac:spMkLst>
        </pc:spChg>
        <pc:spChg chg="mod">
          <ac:chgData name="Lily Gebrenegus" userId="S::lgebren@uw.edu::3399b7a8-af27-4ddc-bef2-9de67f51b297" providerId="AD" clId="Web-{1DB3A0F1-A10A-0F08-B37F-0CC721D952B0}" dt="2024-07-10T16:50:15.397" v="235" actId="20577"/>
          <ac:spMkLst>
            <pc:docMk/>
            <pc:sldMk cId="3838468851" sldId="258"/>
            <ac:spMk id="3" creationId="{8FDBD038-41D6-9032-889F-93E1766AE426}"/>
          </ac:spMkLst>
        </pc:spChg>
      </pc:sldChg>
      <pc:sldChg chg="modSp new">
        <pc:chgData name="Lily Gebrenegus" userId="S::lgebren@uw.edu::3399b7a8-af27-4ddc-bef2-9de67f51b297" providerId="AD" clId="Web-{1DB3A0F1-A10A-0F08-B37F-0CC721D952B0}" dt="2024-07-10T16:52:04.897" v="273" actId="20577"/>
        <pc:sldMkLst>
          <pc:docMk/>
          <pc:sldMk cId="892095759" sldId="259"/>
        </pc:sldMkLst>
        <pc:spChg chg="mod">
          <ac:chgData name="Lily Gebrenegus" userId="S::lgebren@uw.edu::3399b7a8-af27-4ddc-bef2-9de67f51b297" providerId="AD" clId="Web-{1DB3A0F1-A10A-0F08-B37F-0CC721D952B0}" dt="2024-07-10T16:51:36.304" v="238" actId="20577"/>
          <ac:spMkLst>
            <pc:docMk/>
            <pc:sldMk cId="892095759" sldId="259"/>
            <ac:spMk id="2" creationId="{D86402F3-6A35-083F-E3FB-8222A8638BC3}"/>
          </ac:spMkLst>
        </pc:spChg>
        <pc:spChg chg="mod">
          <ac:chgData name="Lily Gebrenegus" userId="S::lgebren@uw.edu::3399b7a8-af27-4ddc-bef2-9de67f51b297" providerId="AD" clId="Web-{1DB3A0F1-A10A-0F08-B37F-0CC721D952B0}" dt="2024-07-10T16:52:04.897" v="273" actId="20577"/>
          <ac:spMkLst>
            <pc:docMk/>
            <pc:sldMk cId="892095759" sldId="259"/>
            <ac:spMk id="3" creationId="{FD5858E8-FF19-2229-260C-AA141021B66F}"/>
          </ac:spMkLst>
        </pc:spChg>
      </pc:sldChg>
      <pc:sldChg chg="modSp new">
        <pc:chgData name="Lily Gebrenegus" userId="S::lgebren@uw.edu::3399b7a8-af27-4ddc-bef2-9de67f51b297" providerId="AD" clId="Web-{1DB3A0F1-A10A-0F08-B37F-0CC721D952B0}" dt="2024-07-10T16:52:25.163" v="277" actId="20577"/>
        <pc:sldMkLst>
          <pc:docMk/>
          <pc:sldMk cId="3087698945" sldId="260"/>
        </pc:sldMkLst>
        <pc:spChg chg="mod">
          <ac:chgData name="Lily Gebrenegus" userId="S::lgebren@uw.edu::3399b7a8-af27-4ddc-bef2-9de67f51b297" providerId="AD" clId="Web-{1DB3A0F1-A10A-0F08-B37F-0CC721D952B0}" dt="2024-07-10T16:52:25.163" v="277" actId="20577"/>
          <ac:spMkLst>
            <pc:docMk/>
            <pc:sldMk cId="3087698945" sldId="260"/>
            <ac:spMk id="2" creationId="{D2ED8563-66BF-31BE-7A74-B1FB51C24C71}"/>
          </ac:spMkLst>
        </pc:spChg>
      </pc:sldChg>
    </pc:docChg>
  </pc:docChgLst>
  <pc:docChgLst>
    <pc:chgData name="Lily Gebrenegus" userId="S::lgebren@uw.edu::3399b7a8-af27-4ddc-bef2-9de67f51b297" providerId="AD" clId="Web-{36E924E8-8625-79E1-D888-6E81DF19169A}"/>
    <pc:docChg chg="mod addSld delSld modSld">
      <pc:chgData name="Lily Gebrenegus" userId="S::lgebren@uw.edu::3399b7a8-af27-4ddc-bef2-9de67f51b297" providerId="AD" clId="Web-{36E924E8-8625-79E1-D888-6E81DF19169A}" dt="2024-08-26T06:16:52.488" v="1026" actId="20577"/>
      <pc:docMkLst>
        <pc:docMk/>
      </pc:docMkLst>
      <pc:sldChg chg="modSp">
        <pc:chgData name="Lily Gebrenegus" userId="S::lgebren@uw.edu::3399b7a8-af27-4ddc-bef2-9de67f51b297" providerId="AD" clId="Web-{36E924E8-8625-79E1-D888-6E81DF19169A}" dt="2024-08-26T04:52:33.496" v="28"/>
        <pc:sldMkLst>
          <pc:docMk/>
          <pc:sldMk cId="1913477580" sldId="278"/>
        </pc:sldMkLst>
        <pc:spChg chg="mod">
          <ac:chgData name="Lily Gebrenegus" userId="S::lgebren@uw.edu::3399b7a8-af27-4ddc-bef2-9de67f51b297" providerId="AD" clId="Web-{36E924E8-8625-79E1-D888-6E81DF19169A}" dt="2024-08-26T04:52:33.496" v="28"/>
          <ac:spMkLst>
            <pc:docMk/>
            <pc:sldMk cId="1913477580" sldId="278"/>
            <ac:spMk id="2" creationId="{00000000-0000-0000-0000-000000000000}"/>
          </ac:spMkLst>
        </pc:spChg>
      </pc:sldChg>
      <pc:sldChg chg="modSp">
        <pc:chgData name="Lily Gebrenegus" userId="S::lgebren@uw.edu::3399b7a8-af27-4ddc-bef2-9de67f51b297" providerId="AD" clId="Web-{36E924E8-8625-79E1-D888-6E81DF19169A}" dt="2024-08-26T05:22:18.429" v="117" actId="20577"/>
        <pc:sldMkLst>
          <pc:docMk/>
          <pc:sldMk cId="3913618800" sldId="280"/>
        </pc:sldMkLst>
        <pc:spChg chg="mod">
          <ac:chgData name="Lily Gebrenegus" userId="S::lgebren@uw.edu::3399b7a8-af27-4ddc-bef2-9de67f51b297" providerId="AD" clId="Web-{36E924E8-8625-79E1-D888-6E81DF19169A}" dt="2024-08-26T05:22:18.429" v="117" actId="20577"/>
          <ac:spMkLst>
            <pc:docMk/>
            <pc:sldMk cId="3913618800" sldId="280"/>
            <ac:spMk id="3" creationId="{00000000-0000-0000-0000-000000000000}"/>
          </ac:spMkLst>
        </pc:spChg>
      </pc:sldChg>
      <pc:sldChg chg="modSp">
        <pc:chgData name="Lily Gebrenegus" userId="S::lgebren@uw.edu::3399b7a8-af27-4ddc-bef2-9de67f51b297" providerId="AD" clId="Web-{36E924E8-8625-79E1-D888-6E81DF19169A}" dt="2024-08-26T04:49:10.007" v="3" actId="20577"/>
        <pc:sldMkLst>
          <pc:docMk/>
          <pc:sldMk cId="1589670079" sldId="282"/>
        </pc:sldMkLst>
        <pc:spChg chg="mod">
          <ac:chgData name="Lily Gebrenegus" userId="S::lgebren@uw.edu::3399b7a8-af27-4ddc-bef2-9de67f51b297" providerId="AD" clId="Web-{36E924E8-8625-79E1-D888-6E81DF19169A}" dt="2024-08-26T04:49:10.007" v="3" actId="20577"/>
          <ac:spMkLst>
            <pc:docMk/>
            <pc:sldMk cId="1589670079" sldId="282"/>
            <ac:spMk id="3" creationId="{00000000-0000-0000-0000-000000000000}"/>
          </ac:spMkLst>
        </pc:spChg>
      </pc:sldChg>
      <pc:sldChg chg="modSp">
        <pc:chgData name="Lily Gebrenegus" userId="S::lgebren@uw.edu::3399b7a8-af27-4ddc-bef2-9de67f51b297" providerId="AD" clId="Web-{36E924E8-8625-79E1-D888-6E81DF19169A}" dt="2024-08-26T05:37:42.247" v="239" actId="20577"/>
        <pc:sldMkLst>
          <pc:docMk/>
          <pc:sldMk cId="1745590642" sldId="283"/>
        </pc:sldMkLst>
        <pc:spChg chg="mod">
          <ac:chgData name="Lily Gebrenegus" userId="S::lgebren@uw.edu::3399b7a8-af27-4ddc-bef2-9de67f51b297" providerId="AD" clId="Web-{36E924E8-8625-79E1-D888-6E81DF19169A}" dt="2024-08-26T04:54:56.453" v="32" actId="20577"/>
          <ac:spMkLst>
            <pc:docMk/>
            <pc:sldMk cId="1745590642" sldId="283"/>
            <ac:spMk id="2" creationId="{00000000-0000-0000-0000-000000000000}"/>
          </ac:spMkLst>
        </pc:spChg>
        <pc:spChg chg="mod">
          <ac:chgData name="Lily Gebrenegus" userId="S::lgebren@uw.edu::3399b7a8-af27-4ddc-bef2-9de67f51b297" providerId="AD" clId="Web-{36E924E8-8625-79E1-D888-6E81DF19169A}" dt="2024-08-26T05:37:42.247" v="239" actId="20577"/>
          <ac:spMkLst>
            <pc:docMk/>
            <pc:sldMk cId="1745590642" sldId="283"/>
            <ac:spMk id="3" creationId="{00000000-0000-0000-0000-000000000000}"/>
          </ac:spMkLst>
        </pc:spChg>
      </pc:sldChg>
      <pc:sldChg chg="modSp">
        <pc:chgData name="Lily Gebrenegus" userId="S::lgebren@uw.edu::3399b7a8-af27-4ddc-bef2-9de67f51b297" providerId="AD" clId="Web-{36E924E8-8625-79E1-D888-6E81DF19169A}" dt="2024-08-26T06:10:38.230" v="979" actId="20577"/>
        <pc:sldMkLst>
          <pc:docMk/>
          <pc:sldMk cId="1727259678" sldId="292"/>
        </pc:sldMkLst>
        <pc:spChg chg="mod">
          <ac:chgData name="Lily Gebrenegus" userId="S::lgebren@uw.edu::3399b7a8-af27-4ddc-bef2-9de67f51b297" providerId="AD" clId="Web-{36E924E8-8625-79E1-D888-6E81DF19169A}" dt="2024-08-26T06:10:38.230" v="979" actId="20577"/>
          <ac:spMkLst>
            <pc:docMk/>
            <pc:sldMk cId="1727259678" sldId="292"/>
            <ac:spMk id="3" creationId="{00000000-0000-0000-0000-000000000000}"/>
          </ac:spMkLst>
        </pc:spChg>
      </pc:sldChg>
      <pc:sldChg chg="modSp">
        <pc:chgData name="Lily Gebrenegus" userId="S::lgebren@uw.edu::3399b7a8-af27-4ddc-bef2-9de67f51b297" providerId="AD" clId="Web-{36E924E8-8625-79E1-D888-6E81DF19169A}" dt="2024-08-26T05:46:50.509" v="409" actId="20577"/>
        <pc:sldMkLst>
          <pc:docMk/>
          <pc:sldMk cId="3199149057" sldId="296"/>
        </pc:sldMkLst>
        <pc:spChg chg="mod">
          <ac:chgData name="Lily Gebrenegus" userId="S::lgebren@uw.edu::3399b7a8-af27-4ddc-bef2-9de67f51b297" providerId="AD" clId="Web-{36E924E8-8625-79E1-D888-6E81DF19169A}" dt="2024-08-26T05:46:50.509" v="409" actId="20577"/>
          <ac:spMkLst>
            <pc:docMk/>
            <pc:sldMk cId="3199149057" sldId="296"/>
            <ac:spMk id="3" creationId="{00000000-0000-0000-0000-000000000000}"/>
          </ac:spMkLst>
        </pc:spChg>
      </pc:sldChg>
      <pc:sldChg chg="modSp">
        <pc:chgData name="Lily Gebrenegus" userId="S::lgebren@uw.edu::3399b7a8-af27-4ddc-bef2-9de67f51b297" providerId="AD" clId="Web-{36E924E8-8625-79E1-D888-6E81DF19169A}" dt="2024-08-26T04:50:45.947" v="11" actId="20577"/>
        <pc:sldMkLst>
          <pc:docMk/>
          <pc:sldMk cId="913316640" sldId="297"/>
        </pc:sldMkLst>
        <pc:spChg chg="mod">
          <ac:chgData name="Lily Gebrenegus" userId="S::lgebren@uw.edu::3399b7a8-af27-4ddc-bef2-9de67f51b297" providerId="AD" clId="Web-{36E924E8-8625-79E1-D888-6E81DF19169A}" dt="2024-08-26T04:50:45.947" v="11" actId="20577"/>
          <ac:spMkLst>
            <pc:docMk/>
            <pc:sldMk cId="913316640" sldId="297"/>
            <ac:spMk id="3" creationId="{00000000-0000-0000-0000-000000000000}"/>
          </ac:spMkLst>
        </pc:spChg>
      </pc:sldChg>
      <pc:sldChg chg="modSp modCm">
        <pc:chgData name="Lily Gebrenegus" userId="S::lgebren@uw.edu::3399b7a8-af27-4ddc-bef2-9de67f51b297" providerId="AD" clId="Web-{36E924E8-8625-79E1-D888-6E81DF19169A}" dt="2024-08-26T05:32:04.442" v="194" actId="20577"/>
        <pc:sldMkLst>
          <pc:docMk/>
          <pc:sldMk cId="72752393" sldId="299"/>
        </pc:sldMkLst>
        <pc:spChg chg="mod">
          <ac:chgData name="Lily Gebrenegus" userId="S::lgebren@uw.edu::3399b7a8-af27-4ddc-bef2-9de67f51b297" providerId="AD" clId="Web-{36E924E8-8625-79E1-D888-6E81DF19169A}" dt="2024-08-26T05:32:04.442" v="194" actId="20577"/>
          <ac:spMkLst>
            <pc:docMk/>
            <pc:sldMk cId="72752393" sldId="29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36E924E8-8625-79E1-D888-6E81DF19169A}" dt="2024-08-26T05:13:52.433" v="80" actId="20577"/>
              <pc2:cmMkLst xmlns:pc2="http://schemas.microsoft.com/office/powerpoint/2019/9/main/command">
                <pc:docMk/>
                <pc:sldMk cId="72752393" sldId="299"/>
                <pc2:cmMk id="{BCFE1509-0A3C-4919-8816-7B31ED06EC2D}"/>
              </pc2:cmMkLst>
            </pc226:cmChg>
            <pc226:cmChg xmlns:pc226="http://schemas.microsoft.com/office/powerpoint/2022/06/main/command" chg="mod">
              <pc226:chgData name="Lily Gebrenegus" userId="S::lgebren@uw.edu::3399b7a8-af27-4ddc-bef2-9de67f51b297" providerId="AD" clId="Web-{36E924E8-8625-79E1-D888-6E81DF19169A}" dt="2024-08-26T05:13:52.433" v="80" actId="20577"/>
              <pc2:cmMkLst xmlns:pc2="http://schemas.microsoft.com/office/powerpoint/2019/9/main/command">
                <pc:docMk/>
                <pc:sldMk cId="72752393" sldId="299"/>
                <pc2:cmMk id="{CD057FBF-46DF-4A11-8F9B-0935B467511D}"/>
              </pc2:cmMkLst>
            </pc226:cmChg>
          </p:ext>
        </pc:extLst>
      </pc:sldChg>
      <pc:sldChg chg="modSp modCm">
        <pc:chgData name="Lily Gebrenegus" userId="S::lgebren@uw.edu::3399b7a8-af27-4ddc-bef2-9de67f51b297" providerId="AD" clId="Web-{36E924E8-8625-79E1-D888-6E81DF19169A}" dt="2024-08-26T05:30:30.784" v="156" actId="20577"/>
        <pc:sldMkLst>
          <pc:docMk/>
          <pc:sldMk cId="2706012157" sldId="303"/>
        </pc:sldMkLst>
        <pc:spChg chg="mod">
          <ac:chgData name="Lily Gebrenegus" userId="S::lgebren@uw.edu::3399b7a8-af27-4ddc-bef2-9de67f51b297" providerId="AD" clId="Web-{36E924E8-8625-79E1-D888-6E81DF19169A}" dt="2024-08-26T05:30:30.784" v="156" actId="20577"/>
          <ac:spMkLst>
            <pc:docMk/>
            <pc:sldMk cId="2706012157" sldId="30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36E924E8-8625-79E1-D888-6E81DF19169A}" dt="2024-08-26T05:30:30.784" v="155" actId="20577"/>
              <pc2:cmMkLst xmlns:pc2="http://schemas.microsoft.com/office/powerpoint/2019/9/main/command">
                <pc:docMk/>
                <pc:sldMk cId="2706012157" sldId="303"/>
                <pc2:cmMk id="{3256D3CA-018F-498E-9589-CAE1786CC6A7}"/>
              </pc2:cmMkLst>
            </pc226:cmChg>
          </p:ext>
        </pc:extLst>
      </pc:sldChg>
      <pc:sldChg chg="modSp">
        <pc:chgData name="Lily Gebrenegus" userId="S::lgebren@uw.edu::3399b7a8-af27-4ddc-bef2-9de67f51b297" providerId="AD" clId="Web-{36E924E8-8625-79E1-D888-6E81DF19169A}" dt="2024-08-26T05:20:59.599" v="106" actId="20577"/>
        <pc:sldMkLst>
          <pc:docMk/>
          <pc:sldMk cId="961938356" sldId="310"/>
        </pc:sldMkLst>
        <pc:spChg chg="mod">
          <ac:chgData name="Lily Gebrenegus" userId="S::lgebren@uw.edu::3399b7a8-af27-4ddc-bef2-9de67f51b297" providerId="AD" clId="Web-{36E924E8-8625-79E1-D888-6E81DF19169A}" dt="2024-08-26T05:20:59.599" v="106" actId="20577"/>
          <ac:spMkLst>
            <pc:docMk/>
            <pc:sldMk cId="961938356" sldId="310"/>
            <ac:spMk id="3" creationId="{00000000-0000-0000-0000-000000000000}"/>
          </ac:spMkLst>
        </pc:spChg>
      </pc:sldChg>
      <pc:sldChg chg="modSp modCm modNotes">
        <pc:chgData name="Lily Gebrenegus" userId="S::lgebren@uw.edu::3399b7a8-af27-4ddc-bef2-9de67f51b297" providerId="AD" clId="Web-{36E924E8-8625-79E1-D888-6E81DF19169A}" dt="2024-08-26T05:22:57.492" v="125" actId="20577"/>
        <pc:sldMkLst>
          <pc:docMk/>
          <pc:sldMk cId="399606759" sldId="316"/>
        </pc:sldMkLst>
        <pc:spChg chg="mod">
          <ac:chgData name="Lily Gebrenegus" userId="S::lgebren@uw.edu::3399b7a8-af27-4ddc-bef2-9de67f51b297" providerId="AD" clId="Web-{36E924E8-8625-79E1-D888-6E81DF19169A}" dt="2024-08-26T05:22:57.492" v="125" actId="20577"/>
          <ac:spMkLst>
            <pc:docMk/>
            <pc:sldMk cId="399606759" sldId="31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36E924E8-8625-79E1-D888-6E81DF19169A}" dt="2024-08-26T05:22:52.820" v="124" actId="20577"/>
              <pc2:cmMkLst xmlns:pc2="http://schemas.microsoft.com/office/powerpoint/2019/9/main/command">
                <pc:docMk/>
                <pc:sldMk cId="399606759" sldId="316"/>
                <pc2:cmMk id="{28528017-131C-4E88-B654-EB43B507D69F}"/>
              </pc2:cmMkLst>
            </pc226:cmChg>
            <pc226:cmChg xmlns:pc226="http://schemas.microsoft.com/office/powerpoint/2022/06/main/command" chg="mod">
              <pc226:chgData name="Lily Gebrenegus" userId="S::lgebren@uw.edu::3399b7a8-af27-4ddc-bef2-9de67f51b297" providerId="AD" clId="Web-{36E924E8-8625-79E1-D888-6E81DF19169A}" dt="2024-08-26T05:22:52.820" v="124" actId="20577"/>
              <pc2:cmMkLst xmlns:pc2="http://schemas.microsoft.com/office/powerpoint/2019/9/main/command">
                <pc:docMk/>
                <pc:sldMk cId="399606759" sldId="316"/>
                <pc2:cmMk id="{28A0D0F8-50A6-4415-B2B5-4EBDFB45221B}"/>
              </pc2:cmMkLst>
            </pc226:cmChg>
          </p:ext>
        </pc:extLst>
      </pc:sldChg>
      <pc:sldChg chg="modSp">
        <pc:chgData name="Lily Gebrenegus" userId="S::lgebren@uw.edu::3399b7a8-af27-4ddc-bef2-9de67f51b297" providerId="AD" clId="Web-{36E924E8-8625-79E1-D888-6E81DF19169A}" dt="2024-08-26T05:39:43.906" v="365" actId="20577"/>
        <pc:sldMkLst>
          <pc:docMk/>
          <pc:sldMk cId="3601747701" sldId="320"/>
        </pc:sldMkLst>
        <pc:spChg chg="mod">
          <ac:chgData name="Lily Gebrenegus" userId="S::lgebren@uw.edu::3399b7a8-af27-4ddc-bef2-9de67f51b297" providerId="AD" clId="Web-{36E924E8-8625-79E1-D888-6E81DF19169A}" dt="2024-08-26T05:39:43.906" v="365" actId="20577"/>
          <ac:spMkLst>
            <pc:docMk/>
            <pc:sldMk cId="3601747701" sldId="320"/>
            <ac:spMk id="3" creationId="{00000000-0000-0000-0000-000000000000}"/>
          </ac:spMkLst>
        </pc:spChg>
      </pc:sldChg>
      <pc:sldChg chg="modSp">
        <pc:chgData name="Lily Gebrenegus" userId="S::lgebren@uw.edu::3399b7a8-af27-4ddc-bef2-9de67f51b297" providerId="AD" clId="Web-{36E924E8-8625-79E1-D888-6E81DF19169A}" dt="2024-08-26T04:50:21.103" v="8" actId="20577"/>
        <pc:sldMkLst>
          <pc:docMk/>
          <pc:sldMk cId="1167910705" sldId="337"/>
        </pc:sldMkLst>
        <pc:spChg chg="mod">
          <ac:chgData name="Lily Gebrenegus" userId="S::lgebren@uw.edu::3399b7a8-af27-4ddc-bef2-9de67f51b297" providerId="AD" clId="Web-{36E924E8-8625-79E1-D888-6E81DF19169A}" dt="2024-08-26T04:50:21.103" v="8" actId="20577"/>
          <ac:spMkLst>
            <pc:docMk/>
            <pc:sldMk cId="1167910705" sldId="337"/>
            <ac:spMk id="3" creationId="{00000000-0000-0000-0000-000000000000}"/>
          </ac:spMkLst>
        </pc:spChg>
      </pc:sldChg>
      <pc:sldChg chg="modSp add replId">
        <pc:chgData name="Lily Gebrenegus" userId="S::lgebren@uw.edu::3399b7a8-af27-4ddc-bef2-9de67f51b297" providerId="AD" clId="Web-{36E924E8-8625-79E1-D888-6E81DF19169A}" dt="2024-08-26T05:55:39.928" v="762" actId="20577"/>
        <pc:sldMkLst>
          <pc:docMk/>
          <pc:sldMk cId="601749897" sldId="341"/>
        </pc:sldMkLst>
        <pc:spChg chg="mod">
          <ac:chgData name="Lily Gebrenegus" userId="S::lgebren@uw.edu::3399b7a8-af27-4ddc-bef2-9de67f51b297" providerId="AD" clId="Web-{36E924E8-8625-79E1-D888-6E81DF19169A}" dt="2024-08-26T05:44:00.490" v="378" actId="20577"/>
          <ac:spMkLst>
            <pc:docMk/>
            <pc:sldMk cId="601749897" sldId="341"/>
            <ac:spMk id="2" creationId="{00000000-0000-0000-0000-000000000000}"/>
          </ac:spMkLst>
        </pc:spChg>
        <pc:spChg chg="mod">
          <ac:chgData name="Lily Gebrenegus" userId="S::lgebren@uw.edu::3399b7a8-af27-4ddc-bef2-9de67f51b297" providerId="AD" clId="Web-{36E924E8-8625-79E1-D888-6E81DF19169A}" dt="2024-08-26T05:55:39.928" v="762" actId="20577"/>
          <ac:spMkLst>
            <pc:docMk/>
            <pc:sldMk cId="601749897" sldId="341"/>
            <ac:spMk id="3" creationId="{00000000-0000-0000-0000-000000000000}"/>
          </ac:spMkLst>
        </pc:spChg>
      </pc:sldChg>
      <pc:sldChg chg="add del">
        <pc:chgData name="Lily Gebrenegus" userId="S::lgebren@uw.edu::3399b7a8-af27-4ddc-bef2-9de67f51b297" providerId="AD" clId="Web-{36E924E8-8625-79E1-D888-6E81DF19169A}" dt="2024-08-26T04:50:58.322" v="14"/>
        <pc:sldMkLst>
          <pc:docMk/>
          <pc:sldMk cId="895464321" sldId="341"/>
        </pc:sldMkLst>
      </pc:sldChg>
      <pc:sldChg chg="modSp add replId">
        <pc:chgData name="Lily Gebrenegus" userId="S::lgebren@uw.edu::3399b7a8-af27-4ddc-bef2-9de67f51b297" providerId="AD" clId="Web-{36E924E8-8625-79E1-D888-6E81DF19169A}" dt="2024-08-26T05:55:07.896" v="727" actId="20577"/>
        <pc:sldMkLst>
          <pc:docMk/>
          <pc:sldMk cId="681728616" sldId="342"/>
        </pc:sldMkLst>
        <pc:spChg chg="mod">
          <ac:chgData name="Lily Gebrenegus" userId="S::lgebren@uw.edu::3399b7a8-af27-4ddc-bef2-9de67f51b297" providerId="AD" clId="Web-{36E924E8-8625-79E1-D888-6E81DF19169A}" dt="2024-08-26T05:44:15.818" v="382" actId="20577"/>
          <ac:spMkLst>
            <pc:docMk/>
            <pc:sldMk cId="681728616" sldId="342"/>
            <ac:spMk id="2" creationId="{00000000-0000-0000-0000-000000000000}"/>
          </ac:spMkLst>
        </pc:spChg>
        <pc:spChg chg="mod">
          <ac:chgData name="Lily Gebrenegus" userId="S::lgebren@uw.edu::3399b7a8-af27-4ddc-bef2-9de67f51b297" providerId="AD" clId="Web-{36E924E8-8625-79E1-D888-6E81DF19169A}" dt="2024-08-26T05:55:07.896" v="727" actId="20577"/>
          <ac:spMkLst>
            <pc:docMk/>
            <pc:sldMk cId="681728616" sldId="342"/>
            <ac:spMk id="3" creationId="{00000000-0000-0000-0000-000000000000}"/>
          </ac:spMkLst>
        </pc:spChg>
      </pc:sldChg>
      <pc:sldChg chg="modSp add replId">
        <pc:chgData name="Lily Gebrenegus" userId="S::lgebren@uw.edu::3399b7a8-af27-4ddc-bef2-9de67f51b297" providerId="AD" clId="Web-{36E924E8-8625-79E1-D888-6E81DF19169A}" dt="2024-08-26T05:56:23.413" v="812" actId="20577"/>
        <pc:sldMkLst>
          <pc:docMk/>
          <pc:sldMk cId="258646419" sldId="343"/>
        </pc:sldMkLst>
        <pc:spChg chg="mod">
          <ac:chgData name="Lily Gebrenegus" userId="S::lgebren@uw.edu::3399b7a8-af27-4ddc-bef2-9de67f51b297" providerId="AD" clId="Web-{36E924E8-8625-79E1-D888-6E81DF19169A}" dt="2024-08-26T05:45:17.038" v="394" actId="20577"/>
          <ac:spMkLst>
            <pc:docMk/>
            <pc:sldMk cId="258646419" sldId="343"/>
            <ac:spMk id="2" creationId="{00000000-0000-0000-0000-000000000000}"/>
          </ac:spMkLst>
        </pc:spChg>
        <pc:spChg chg="mod">
          <ac:chgData name="Lily Gebrenegus" userId="S::lgebren@uw.edu::3399b7a8-af27-4ddc-bef2-9de67f51b297" providerId="AD" clId="Web-{36E924E8-8625-79E1-D888-6E81DF19169A}" dt="2024-08-26T05:56:23.413" v="812" actId="20577"/>
          <ac:spMkLst>
            <pc:docMk/>
            <pc:sldMk cId="258646419" sldId="343"/>
            <ac:spMk id="3" creationId="{00000000-0000-0000-0000-000000000000}"/>
          </ac:spMkLst>
        </pc:spChg>
      </pc:sldChg>
      <pc:sldChg chg="modSp add replId">
        <pc:chgData name="Lily Gebrenegus" userId="S::lgebren@uw.edu::3399b7a8-af27-4ddc-bef2-9de67f51b297" providerId="AD" clId="Web-{36E924E8-8625-79E1-D888-6E81DF19169A}" dt="2024-08-26T06:02:00.343" v="903" actId="20577"/>
        <pc:sldMkLst>
          <pc:docMk/>
          <pc:sldMk cId="4957662" sldId="344"/>
        </pc:sldMkLst>
        <pc:spChg chg="mod">
          <ac:chgData name="Lily Gebrenegus" userId="S::lgebren@uw.edu::3399b7a8-af27-4ddc-bef2-9de67f51b297" providerId="AD" clId="Web-{36E924E8-8625-79E1-D888-6E81DF19169A}" dt="2024-08-26T05:45:29.445" v="396" actId="20577"/>
          <ac:spMkLst>
            <pc:docMk/>
            <pc:sldMk cId="4957662" sldId="344"/>
            <ac:spMk id="2" creationId="{00000000-0000-0000-0000-000000000000}"/>
          </ac:spMkLst>
        </pc:spChg>
        <pc:spChg chg="mod">
          <ac:chgData name="Lily Gebrenegus" userId="S::lgebren@uw.edu::3399b7a8-af27-4ddc-bef2-9de67f51b297" providerId="AD" clId="Web-{36E924E8-8625-79E1-D888-6E81DF19169A}" dt="2024-08-26T06:02:00.343" v="903" actId="20577"/>
          <ac:spMkLst>
            <pc:docMk/>
            <pc:sldMk cId="4957662" sldId="344"/>
            <ac:spMk id="3" creationId="{00000000-0000-0000-0000-000000000000}"/>
          </ac:spMkLst>
        </pc:spChg>
      </pc:sldChg>
      <pc:sldChg chg="modSp add replId">
        <pc:chgData name="Lily Gebrenegus" userId="S::lgebren@uw.edu::3399b7a8-af27-4ddc-bef2-9de67f51b297" providerId="AD" clId="Web-{36E924E8-8625-79E1-D888-6E81DF19169A}" dt="2024-08-26T05:49:23.122" v="516" actId="20577"/>
        <pc:sldMkLst>
          <pc:docMk/>
          <pc:sldMk cId="2836409350" sldId="345"/>
        </pc:sldMkLst>
        <pc:spChg chg="mod">
          <ac:chgData name="Lily Gebrenegus" userId="S::lgebren@uw.edu::3399b7a8-af27-4ddc-bef2-9de67f51b297" providerId="AD" clId="Web-{36E924E8-8625-79E1-D888-6E81DF19169A}" dt="2024-08-26T05:45:52.149" v="401" actId="20577"/>
          <ac:spMkLst>
            <pc:docMk/>
            <pc:sldMk cId="2836409350" sldId="345"/>
            <ac:spMk id="2" creationId="{00000000-0000-0000-0000-000000000000}"/>
          </ac:spMkLst>
        </pc:spChg>
        <pc:spChg chg="mod">
          <ac:chgData name="Lily Gebrenegus" userId="S::lgebren@uw.edu::3399b7a8-af27-4ddc-bef2-9de67f51b297" providerId="AD" clId="Web-{36E924E8-8625-79E1-D888-6E81DF19169A}" dt="2024-08-26T05:49:23.122" v="516" actId="20577"/>
          <ac:spMkLst>
            <pc:docMk/>
            <pc:sldMk cId="2836409350" sldId="345"/>
            <ac:spMk id="3" creationId="{00000000-0000-0000-0000-000000000000}"/>
          </ac:spMkLst>
        </pc:spChg>
      </pc:sldChg>
      <pc:sldChg chg="modSp add replId">
        <pc:chgData name="Lily Gebrenegus" userId="S::lgebren@uw.edu::3399b7a8-af27-4ddc-bef2-9de67f51b297" providerId="AD" clId="Web-{36E924E8-8625-79E1-D888-6E81DF19169A}" dt="2024-08-26T05:51:21.078" v="601" actId="20577"/>
        <pc:sldMkLst>
          <pc:docMk/>
          <pc:sldMk cId="3017956943" sldId="346"/>
        </pc:sldMkLst>
        <pc:spChg chg="mod">
          <ac:chgData name="Lily Gebrenegus" userId="S::lgebren@uw.edu::3399b7a8-af27-4ddc-bef2-9de67f51b297" providerId="AD" clId="Web-{36E924E8-8625-79E1-D888-6E81DF19169A}" dt="2024-08-26T05:45:56.492" v="402" actId="20577"/>
          <ac:spMkLst>
            <pc:docMk/>
            <pc:sldMk cId="3017956943" sldId="346"/>
            <ac:spMk id="2" creationId="{00000000-0000-0000-0000-000000000000}"/>
          </ac:spMkLst>
        </pc:spChg>
        <pc:spChg chg="mod">
          <ac:chgData name="Lily Gebrenegus" userId="S::lgebren@uw.edu::3399b7a8-af27-4ddc-bef2-9de67f51b297" providerId="AD" clId="Web-{36E924E8-8625-79E1-D888-6E81DF19169A}" dt="2024-08-26T05:51:21.078" v="601" actId="20577"/>
          <ac:spMkLst>
            <pc:docMk/>
            <pc:sldMk cId="3017956943" sldId="346"/>
            <ac:spMk id="3" creationId="{00000000-0000-0000-0000-000000000000}"/>
          </ac:spMkLst>
        </pc:spChg>
      </pc:sldChg>
      <pc:sldChg chg="modSp add replId">
        <pc:chgData name="Lily Gebrenegus" userId="S::lgebren@uw.edu::3399b7a8-af27-4ddc-bef2-9de67f51b297" providerId="AD" clId="Web-{36E924E8-8625-79E1-D888-6E81DF19169A}" dt="2024-08-26T06:16:52.488" v="1026" actId="20577"/>
        <pc:sldMkLst>
          <pc:docMk/>
          <pc:sldMk cId="3945519397" sldId="347"/>
        </pc:sldMkLst>
        <pc:spChg chg="mod">
          <ac:chgData name="Lily Gebrenegus" userId="S::lgebren@uw.edu::3399b7a8-af27-4ddc-bef2-9de67f51b297" providerId="AD" clId="Web-{36E924E8-8625-79E1-D888-6E81DF19169A}" dt="2024-08-26T06:03:13.891" v="912" actId="20577"/>
          <ac:spMkLst>
            <pc:docMk/>
            <pc:sldMk cId="3945519397" sldId="347"/>
            <ac:spMk id="2" creationId="{00000000-0000-0000-0000-000000000000}"/>
          </ac:spMkLst>
        </pc:spChg>
        <pc:spChg chg="mod">
          <ac:chgData name="Lily Gebrenegus" userId="S::lgebren@uw.edu::3399b7a8-af27-4ddc-bef2-9de67f51b297" providerId="AD" clId="Web-{36E924E8-8625-79E1-D888-6E81DF19169A}" dt="2024-08-26T06:16:52.488" v="1026" actId="20577"/>
          <ac:spMkLst>
            <pc:docMk/>
            <pc:sldMk cId="3945519397" sldId="347"/>
            <ac:spMk id="3" creationId="{00000000-0000-0000-0000-000000000000}"/>
          </ac:spMkLst>
        </pc:spChg>
      </pc:sldChg>
    </pc:docChg>
  </pc:docChgLst>
  <pc:docChgLst>
    <pc:chgData name="Lily Gebrenegus" userId="S::lgebren@uw.edu::3399b7a8-af27-4ddc-bef2-9de67f51b297" providerId="AD" clId="Web-{32EE1239-D4CB-7367-413E-2338F7833CE7}"/>
    <pc:docChg chg="addSld delSld modSld sldOrd">
      <pc:chgData name="Lily Gebrenegus" userId="S::lgebren@uw.edu::3399b7a8-af27-4ddc-bef2-9de67f51b297" providerId="AD" clId="Web-{32EE1239-D4CB-7367-413E-2338F7833CE7}" dt="2024-07-15T17:08:35.840" v="1605" actId="20577"/>
      <pc:docMkLst>
        <pc:docMk/>
      </pc:docMkLst>
      <pc:sldChg chg="modSp">
        <pc:chgData name="Lily Gebrenegus" userId="S::lgebren@uw.edu::3399b7a8-af27-4ddc-bef2-9de67f51b297" providerId="AD" clId="Web-{32EE1239-D4CB-7367-413E-2338F7833CE7}" dt="2024-07-15T16:47:22.369" v="1332" actId="20577"/>
        <pc:sldMkLst>
          <pc:docMk/>
          <pc:sldMk cId="1161905865" sldId="257"/>
        </pc:sldMkLst>
        <pc:spChg chg="mod">
          <ac:chgData name="Lily Gebrenegus" userId="S::lgebren@uw.edu::3399b7a8-af27-4ddc-bef2-9de67f51b297" providerId="AD" clId="Web-{32EE1239-D4CB-7367-413E-2338F7833CE7}" dt="2024-07-15T16:47:22.369" v="1332" actId="20577"/>
          <ac:spMkLst>
            <pc:docMk/>
            <pc:sldMk cId="1161905865" sldId="257"/>
            <ac:spMk id="3" creationId="{A07DCBE9-748F-8C04-530C-3EC02B0CD409}"/>
          </ac:spMkLst>
        </pc:spChg>
      </pc:sldChg>
      <pc:sldChg chg="modSp">
        <pc:chgData name="Lily Gebrenegus" userId="S::lgebren@uw.edu::3399b7a8-af27-4ddc-bef2-9de67f51b297" providerId="AD" clId="Web-{32EE1239-D4CB-7367-413E-2338F7833CE7}" dt="2024-07-15T16:43:19.879" v="1244" actId="20577"/>
        <pc:sldMkLst>
          <pc:docMk/>
          <pc:sldMk cId="892095759" sldId="259"/>
        </pc:sldMkLst>
        <pc:spChg chg="mod">
          <ac:chgData name="Lily Gebrenegus" userId="S::lgebren@uw.edu::3399b7a8-af27-4ddc-bef2-9de67f51b297" providerId="AD" clId="Web-{32EE1239-D4CB-7367-413E-2338F7833CE7}" dt="2024-07-15T16:43:19.879" v="1244" actId="20577"/>
          <ac:spMkLst>
            <pc:docMk/>
            <pc:sldMk cId="892095759" sldId="259"/>
            <ac:spMk id="3" creationId="{FD5858E8-FF19-2229-260C-AA141021B66F}"/>
          </ac:spMkLst>
        </pc:spChg>
      </pc:sldChg>
      <pc:sldChg chg="modSp">
        <pc:chgData name="Lily Gebrenegus" userId="S::lgebren@uw.edu::3399b7a8-af27-4ddc-bef2-9de67f51b297" providerId="AD" clId="Web-{32EE1239-D4CB-7367-413E-2338F7833CE7}" dt="2024-07-15T16:24:18.630" v="951" actId="20577"/>
        <pc:sldMkLst>
          <pc:docMk/>
          <pc:sldMk cId="4277933127" sldId="261"/>
        </pc:sldMkLst>
        <pc:spChg chg="mod">
          <ac:chgData name="Lily Gebrenegus" userId="S::lgebren@uw.edu::3399b7a8-af27-4ddc-bef2-9de67f51b297" providerId="AD" clId="Web-{32EE1239-D4CB-7367-413E-2338F7833CE7}" dt="2024-07-15T16:24:18.630" v="951" actId="20577"/>
          <ac:spMkLst>
            <pc:docMk/>
            <pc:sldMk cId="4277933127" sldId="261"/>
            <ac:spMk id="3" creationId="{CC6C5C4A-5DDE-4279-0AFF-0A320CE6514B}"/>
          </ac:spMkLst>
        </pc:spChg>
      </pc:sldChg>
      <pc:sldChg chg="modSp del">
        <pc:chgData name="Lily Gebrenegus" userId="S::lgebren@uw.edu::3399b7a8-af27-4ddc-bef2-9de67f51b297" providerId="AD" clId="Web-{32EE1239-D4CB-7367-413E-2338F7833CE7}" dt="2024-07-15T16:14:00.611" v="764"/>
        <pc:sldMkLst>
          <pc:docMk/>
          <pc:sldMk cId="3542864948" sldId="262"/>
        </pc:sldMkLst>
        <pc:spChg chg="mod">
          <ac:chgData name="Lily Gebrenegus" userId="S::lgebren@uw.edu::3399b7a8-af27-4ddc-bef2-9de67f51b297" providerId="AD" clId="Web-{32EE1239-D4CB-7367-413E-2338F7833CE7}" dt="2024-07-15T16:05:08.183" v="415" actId="20577"/>
          <ac:spMkLst>
            <pc:docMk/>
            <pc:sldMk cId="3542864948" sldId="262"/>
            <ac:spMk id="3" creationId="{6AE860A3-4ACE-0C02-7069-EF126BE37D53}"/>
          </ac:spMkLst>
        </pc:spChg>
      </pc:sldChg>
      <pc:sldChg chg="modSp new">
        <pc:chgData name="Lily Gebrenegus" userId="S::lgebren@uw.edu::3399b7a8-af27-4ddc-bef2-9de67f51b297" providerId="AD" clId="Web-{32EE1239-D4CB-7367-413E-2338F7833CE7}" dt="2024-07-15T17:06:46.181" v="1570" actId="20577"/>
        <pc:sldMkLst>
          <pc:docMk/>
          <pc:sldMk cId="2125683282" sldId="264"/>
        </pc:sldMkLst>
        <pc:spChg chg="mod">
          <ac:chgData name="Lily Gebrenegus" userId="S::lgebren@uw.edu::3399b7a8-af27-4ddc-bef2-9de67f51b297" providerId="AD" clId="Web-{32EE1239-D4CB-7367-413E-2338F7833CE7}" dt="2024-07-15T16:43:08.332" v="1242" actId="20577"/>
          <ac:spMkLst>
            <pc:docMk/>
            <pc:sldMk cId="2125683282" sldId="264"/>
            <ac:spMk id="2" creationId="{80D87FBD-3ABB-788B-1BBB-C52E4DCF37AB}"/>
          </ac:spMkLst>
        </pc:spChg>
        <pc:spChg chg="mod">
          <ac:chgData name="Lily Gebrenegus" userId="S::lgebren@uw.edu::3399b7a8-af27-4ddc-bef2-9de67f51b297" providerId="AD" clId="Web-{32EE1239-D4CB-7367-413E-2338F7833CE7}" dt="2024-07-15T17:06:46.181" v="1570" actId="20577"/>
          <ac:spMkLst>
            <pc:docMk/>
            <pc:sldMk cId="2125683282" sldId="264"/>
            <ac:spMk id="3" creationId="{6C1F517E-148F-31AB-9272-BB7595E8BCBA}"/>
          </ac:spMkLst>
        </pc:spChg>
      </pc:sldChg>
      <pc:sldChg chg="modSp new">
        <pc:chgData name="Lily Gebrenegus" userId="S::lgebren@uw.edu::3399b7a8-af27-4ddc-bef2-9de67f51b297" providerId="AD" clId="Web-{32EE1239-D4CB-7367-413E-2338F7833CE7}" dt="2024-07-15T16:22:36.242" v="948" actId="20577"/>
        <pc:sldMkLst>
          <pc:docMk/>
          <pc:sldMk cId="1195761189" sldId="265"/>
        </pc:sldMkLst>
        <pc:spChg chg="mod">
          <ac:chgData name="Lily Gebrenegus" userId="S::lgebren@uw.edu::3399b7a8-af27-4ddc-bef2-9de67f51b297" providerId="AD" clId="Web-{32EE1239-D4CB-7367-413E-2338F7833CE7}" dt="2024-07-15T15:54:09.062" v="6" actId="20577"/>
          <ac:spMkLst>
            <pc:docMk/>
            <pc:sldMk cId="1195761189" sldId="265"/>
            <ac:spMk id="2" creationId="{4939128A-BD1D-26AA-C63A-0886F35D81CC}"/>
          </ac:spMkLst>
        </pc:spChg>
        <pc:spChg chg="mod">
          <ac:chgData name="Lily Gebrenegus" userId="S::lgebren@uw.edu::3399b7a8-af27-4ddc-bef2-9de67f51b297" providerId="AD" clId="Web-{32EE1239-D4CB-7367-413E-2338F7833CE7}" dt="2024-07-15T16:22:36.242" v="948" actId="20577"/>
          <ac:spMkLst>
            <pc:docMk/>
            <pc:sldMk cId="1195761189" sldId="265"/>
            <ac:spMk id="3" creationId="{07062F68-149D-2547-A5A4-D17927505FF4}"/>
          </ac:spMkLst>
        </pc:spChg>
      </pc:sldChg>
      <pc:sldChg chg="modSp new">
        <pc:chgData name="Lily Gebrenegus" userId="S::lgebren@uw.edu::3399b7a8-af27-4ddc-bef2-9de67f51b297" providerId="AD" clId="Web-{32EE1239-D4CB-7367-413E-2338F7833CE7}" dt="2024-07-15T17:08:06.886" v="1598" actId="20577"/>
        <pc:sldMkLst>
          <pc:docMk/>
          <pc:sldMk cId="1767017821" sldId="266"/>
        </pc:sldMkLst>
        <pc:spChg chg="mod">
          <ac:chgData name="Lily Gebrenegus" userId="S::lgebren@uw.edu::3399b7a8-af27-4ddc-bef2-9de67f51b297" providerId="AD" clId="Web-{32EE1239-D4CB-7367-413E-2338F7833CE7}" dt="2024-07-15T17:07:37.932" v="1572" actId="20577"/>
          <ac:spMkLst>
            <pc:docMk/>
            <pc:sldMk cId="1767017821" sldId="266"/>
            <ac:spMk id="2" creationId="{44B9E983-7786-85B9-D8E9-B24269F162FB}"/>
          </ac:spMkLst>
        </pc:spChg>
        <pc:spChg chg="mod">
          <ac:chgData name="Lily Gebrenegus" userId="S::lgebren@uw.edu::3399b7a8-af27-4ddc-bef2-9de67f51b297" providerId="AD" clId="Web-{32EE1239-D4CB-7367-413E-2338F7833CE7}" dt="2024-07-15T17:08:06.886" v="1598" actId="20577"/>
          <ac:spMkLst>
            <pc:docMk/>
            <pc:sldMk cId="1767017821" sldId="266"/>
            <ac:spMk id="3" creationId="{EC917BEB-660D-8B4B-489E-7FD82C251369}"/>
          </ac:spMkLst>
        </pc:spChg>
      </pc:sldChg>
      <pc:sldChg chg="modSp new">
        <pc:chgData name="Lily Gebrenegus" userId="S::lgebren@uw.edu::3399b7a8-af27-4ddc-bef2-9de67f51b297" providerId="AD" clId="Web-{32EE1239-D4CB-7367-413E-2338F7833CE7}" dt="2024-07-15T16:04:41.729" v="414" actId="20577"/>
        <pc:sldMkLst>
          <pc:docMk/>
          <pc:sldMk cId="3441012471" sldId="267"/>
        </pc:sldMkLst>
        <pc:spChg chg="mod">
          <ac:chgData name="Lily Gebrenegus" userId="S::lgebren@uw.edu::3399b7a8-af27-4ddc-bef2-9de67f51b297" providerId="AD" clId="Web-{32EE1239-D4CB-7367-413E-2338F7833CE7}" dt="2024-07-15T15:58:04.041" v="270" actId="20577"/>
          <ac:spMkLst>
            <pc:docMk/>
            <pc:sldMk cId="3441012471" sldId="267"/>
            <ac:spMk id="2" creationId="{8E2256A9-8521-4D7A-FA44-0849B5AF437B}"/>
          </ac:spMkLst>
        </pc:spChg>
        <pc:spChg chg="mod">
          <ac:chgData name="Lily Gebrenegus" userId="S::lgebren@uw.edu::3399b7a8-af27-4ddc-bef2-9de67f51b297" providerId="AD" clId="Web-{32EE1239-D4CB-7367-413E-2338F7833CE7}" dt="2024-07-15T16:04:41.729" v="414" actId="20577"/>
          <ac:spMkLst>
            <pc:docMk/>
            <pc:sldMk cId="3441012471" sldId="267"/>
            <ac:spMk id="3" creationId="{4F042723-676D-B9A6-C169-6D2E50041367}"/>
          </ac:spMkLst>
        </pc:spChg>
      </pc:sldChg>
      <pc:sldChg chg="modSp new">
        <pc:chgData name="Lily Gebrenegus" userId="S::lgebren@uw.edu::3399b7a8-af27-4ddc-bef2-9de67f51b297" providerId="AD" clId="Web-{32EE1239-D4CB-7367-413E-2338F7833CE7}" dt="2024-07-15T16:24:23.709" v="952" actId="20577"/>
        <pc:sldMkLst>
          <pc:docMk/>
          <pc:sldMk cId="1967587967" sldId="268"/>
        </pc:sldMkLst>
        <pc:spChg chg="mod">
          <ac:chgData name="Lily Gebrenegus" userId="S::lgebren@uw.edu::3399b7a8-af27-4ddc-bef2-9de67f51b297" providerId="AD" clId="Web-{32EE1239-D4CB-7367-413E-2338F7833CE7}" dt="2024-07-15T16:12:04.013" v="549" actId="20577"/>
          <ac:spMkLst>
            <pc:docMk/>
            <pc:sldMk cId="1967587967" sldId="268"/>
            <ac:spMk id="2" creationId="{75C6D1D8-73DF-46E3-6BBF-431756E2FD94}"/>
          </ac:spMkLst>
        </pc:spChg>
        <pc:spChg chg="mod">
          <ac:chgData name="Lily Gebrenegus" userId="S::lgebren@uw.edu::3399b7a8-af27-4ddc-bef2-9de67f51b297" providerId="AD" clId="Web-{32EE1239-D4CB-7367-413E-2338F7833CE7}" dt="2024-07-15T16:24:23.709" v="952" actId="20577"/>
          <ac:spMkLst>
            <pc:docMk/>
            <pc:sldMk cId="1967587967" sldId="268"/>
            <ac:spMk id="3" creationId="{81380336-DDAC-D2A6-EE37-5F74D1FFA049}"/>
          </ac:spMkLst>
        </pc:spChg>
      </pc:sldChg>
      <pc:sldChg chg="modSp new">
        <pc:chgData name="Lily Gebrenegus" userId="S::lgebren@uw.edu::3399b7a8-af27-4ddc-bef2-9de67f51b297" providerId="AD" clId="Web-{32EE1239-D4CB-7367-413E-2338F7833CE7}" dt="2024-07-15T16:26:07.899" v="1033" actId="20577"/>
        <pc:sldMkLst>
          <pc:docMk/>
          <pc:sldMk cId="3884838335" sldId="269"/>
        </pc:sldMkLst>
        <pc:spChg chg="mod">
          <ac:chgData name="Lily Gebrenegus" userId="S::lgebren@uw.edu::3399b7a8-af27-4ddc-bef2-9de67f51b297" providerId="AD" clId="Web-{32EE1239-D4CB-7367-413E-2338F7833CE7}" dt="2024-07-15T16:26:07.899" v="1033" actId="20577"/>
          <ac:spMkLst>
            <pc:docMk/>
            <pc:sldMk cId="3884838335" sldId="269"/>
            <ac:spMk id="2" creationId="{E9271018-9558-8D27-30E5-0D964B091286}"/>
          </ac:spMkLst>
        </pc:spChg>
        <pc:spChg chg="mod">
          <ac:chgData name="Lily Gebrenegus" userId="S::lgebren@uw.edu::3399b7a8-af27-4ddc-bef2-9de67f51b297" providerId="AD" clId="Web-{32EE1239-D4CB-7367-413E-2338F7833CE7}" dt="2024-07-15T16:25:51.211" v="1030" actId="20577"/>
          <ac:spMkLst>
            <pc:docMk/>
            <pc:sldMk cId="3884838335" sldId="269"/>
            <ac:spMk id="3" creationId="{DD51DC2D-06FD-1F29-0B70-CBC30470B0FF}"/>
          </ac:spMkLst>
        </pc:spChg>
      </pc:sldChg>
      <pc:sldChg chg="modSp new ord">
        <pc:chgData name="Lily Gebrenegus" userId="S::lgebren@uw.edu::3399b7a8-af27-4ddc-bef2-9de67f51b297" providerId="AD" clId="Web-{32EE1239-D4CB-7367-413E-2338F7833CE7}" dt="2024-07-15T16:42:50.362" v="1207" actId="20577"/>
        <pc:sldMkLst>
          <pc:docMk/>
          <pc:sldMk cId="4089262980" sldId="270"/>
        </pc:sldMkLst>
        <pc:spChg chg="mod">
          <ac:chgData name="Lily Gebrenegus" userId="S::lgebren@uw.edu::3399b7a8-af27-4ddc-bef2-9de67f51b297" providerId="AD" clId="Web-{32EE1239-D4CB-7367-413E-2338F7833CE7}" dt="2024-07-15T16:37:12.182" v="1042" actId="20577"/>
          <ac:spMkLst>
            <pc:docMk/>
            <pc:sldMk cId="4089262980" sldId="270"/>
            <ac:spMk id="2" creationId="{3B1C7DD6-C5B4-5360-00BD-BB78B8711F98}"/>
          </ac:spMkLst>
        </pc:spChg>
        <pc:spChg chg="mod">
          <ac:chgData name="Lily Gebrenegus" userId="S::lgebren@uw.edu::3399b7a8-af27-4ddc-bef2-9de67f51b297" providerId="AD" clId="Web-{32EE1239-D4CB-7367-413E-2338F7833CE7}" dt="2024-07-15T16:42:50.362" v="1207" actId="20577"/>
          <ac:spMkLst>
            <pc:docMk/>
            <pc:sldMk cId="4089262980" sldId="270"/>
            <ac:spMk id="3" creationId="{E342111D-7CEF-46F7-EF92-08E8D4961238}"/>
          </ac:spMkLst>
        </pc:spChg>
      </pc:sldChg>
      <pc:sldChg chg="modSp new">
        <pc:chgData name="Lily Gebrenegus" userId="S::lgebren@uw.edu::3399b7a8-af27-4ddc-bef2-9de67f51b297" providerId="AD" clId="Web-{32EE1239-D4CB-7367-413E-2338F7833CE7}" dt="2024-07-15T16:51:22.094" v="1366" actId="20577"/>
        <pc:sldMkLst>
          <pc:docMk/>
          <pc:sldMk cId="1329889040" sldId="271"/>
        </pc:sldMkLst>
        <pc:spChg chg="mod">
          <ac:chgData name="Lily Gebrenegus" userId="S::lgebren@uw.edu::3399b7a8-af27-4ddc-bef2-9de67f51b297" providerId="AD" clId="Web-{32EE1239-D4CB-7367-413E-2338F7833CE7}" dt="2024-07-15T16:51:09.266" v="1336" actId="20577"/>
          <ac:spMkLst>
            <pc:docMk/>
            <pc:sldMk cId="1329889040" sldId="271"/>
            <ac:spMk id="2" creationId="{88A7EC5F-EA8C-C613-0B46-F68F83861EC4}"/>
          </ac:spMkLst>
        </pc:spChg>
        <pc:spChg chg="mod">
          <ac:chgData name="Lily Gebrenegus" userId="S::lgebren@uw.edu::3399b7a8-af27-4ddc-bef2-9de67f51b297" providerId="AD" clId="Web-{32EE1239-D4CB-7367-413E-2338F7833CE7}" dt="2024-07-15T16:51:22.094" v="1366" actId="20577"/>
          <ac:spMkLst>
            <pc:docMk/>
            <pc:sldMk cId="1329889040" sldId="271"/>
            <ac:spMk id="3" creationId="{FAE0998A-47AF-5C33-9BBD-2F50C69B3D8F}"/>
          </ac:spMkLst>
        </pc:spChg>
      </pc:sldChg>
      <pc:sldChg chg="modSp add replId">
        <pc:chgData name="Lily Gebrenegus" userId="S::lgebren@uw.edu::3399b7a8-af27-4ddc-bef2-9de67f51b297" providerId="AD" clId="Web-{32EE1239-D4CB-7367-413E-2338F7833CE7}" dt="2024-07-15T17:05:54.757" v="1544" actId="20577"/>
        <pc:sldMkLst>
          <pc:docMk/>
          <pc:sldMk cId="156587543" sldId="272"/>
        </pc:sldMkLst>
        <pc:spChg chg="mod">
          <ac:chgData name="Lily Gebrenegus" userId="S::lgebren@uw.edu::3399b7a8-af27-4ddc-bef2-9de67f51b297" providerId="AD" clId="Web-{32EE1239-D4CB-7367-413E-2338F7833CE7}" dt="2024-07-15T17:05:54.757" v="1544" actId="20577"/>
          <ac:spMkLst>
            <pc:docMk/>
            <pc:sldMk cId="156587543" sldId="272"/>
            <ac:spMk id="3" creationId="{E342111D-7CEF-46F7-EF92-08E8D4961238}"/>
          </ac:spMkLst>
        </pc:spChg>
      </pc:sldChg>
      <pc:sldChg chg="modSp add replId">
        <pc:chgData name="Lily Gebrenegus" userId="S::lgebren@uw.edu::3399b7a8-af27-4ddc-bef2-9de67f51b297" providerId="AD" clId="Web-{32EE1239-D4CB-7367-413E-2338F7833CE7}" dt="2024-07-15T17:08:35.840" v="1605" actId="20577"/>
        <pc:sldMkLst>
          <pc:docMk/>
          <pc:sldMk cId="3387348471" sldId="273"/>
        </pc:sldMkLst>
        <pc:spChg chg="mod">
          <ac:chgData name="Lily Gebrenegus" userId="S::lgebren@uw.edu::3399b7a8-af27-4ddc-bef2-9de67f51b297" providerId="AD" clId="Web-{32EE1239-D4CB-7367-413E-2338F7833CE7}" dt="2024-07-15T17:08:35.840" v="1605" actId="20577"/>
          <ac:spMkLst>
            <pc:docMk/>
            <pc:sldMk cId="3387348471" sldId="273"/>
            <ac:spMk id="3" creationId="{EC917BEB-660D-8B4B-489E-7FD82C251369}"/>
          </ac:spMkLst>
        </pc:spChg>
      </pc:sldChg>
    </pc:docChg>
  </pc:docChgLst>
  <pc:docChgLst>
    <pc:chgData name="Lily Gebrenegus" userId="S::lgebren@uw.edu::3399b7a8-af27-4ddc-bef2-9de67f51b297" providerId="AD" clId="Web-{2459245D-EB35-463E-48CC-4000E6F9F76C}"/>
    <pc:docChg chg="addSld modSld">
      <pc:chgData name="Lily Gebrenegus" userId="S::lgebren@uw.edu::3399b7a8-af27-4ddc-bef2-9de67f51b297" providerId="AD" clId="Web-{2459245D-EB35-463E-48CC-4000E6F9F76C}" dt="2024-08-07T16:09:35.986" v="735" actId="20577"/>
      <pc:docMkLst>
        <pc:docMk/>
      </pc:docMkLst>
      <pc:sldChg chg="modSp">
        <pc:chgData name="Lily Gebrenegus" userId="S::lgebren@uw.edu::3399b7a8-af27-4ddc-bef2-9de67f51b297" providerId="AD" clId="Web-{2459245D-EB35-463E-48CC-4000E6F9F76C}" dt="2024-08-07T15:48:04.214" v="516" actId="20577"/>
        <pc:sldMkLst>
          <pc:docMk/>
          <pc:sldMk cId="3913618800" sldId="280"/>
        </pc:sldMkLst>
        <pc:spChg chg="mod">
          <ac:chgData name="Lily Gebrenegus" userId="S::lgebren@uw.edu::3399b7a8-af27-4ddc-bef2-9de67f51b297" providerId="AD" clId="Web-{2459245D-EB35-463E-48CC-4000E6F9F76C}" dt="2024-08-07T15:48:04.214" v="516" actId="20577"/>
          <ac:spMkLst>
            <pc:docMk/>
            <pc:sldMk cId="3913618800" sldId="280"/>
            <ac:spMk id="3" creationId="{00000000-0000-0000-0000-000000000000}"/>
          </ac:spMkLst>
        </pc:spChg>
      </pc:sldChg>
      <pc:sldChg chg="modSp modCm">
        <pc:chgData name="Lily Gebrenegus" userId="S::lgebren@uw.edu::3399b7a8-af27-4ddc-bef2-9de67f51b297" providerId="AD" clId="Web-{2459245D-EB35-463E-48CC-4000E6F9F76C}" dt="2024-08-07T15:50:08.592" v="563" actId="20577"/>
        <pc:sldMkLst>
          <pc:docMk/>
          <pc:sldMk cId="1745590642" sldId="283"/>
        </pc:sldMkLst>
        <pc:spChg chg="mod">
          <ac:chgData name="Lily Gebrenegus" userId="S::lgebren@uw.edu::3399b7a8-af27-4ddc-bef2-9de67f51b297" providerId="AD" clId="Web-{2459245D-EB35-463E-48CC-4000E6F9F76C}" dt="2024-08-07T15:50:08.592" v="563" actId="20577"/>
          <ac:spMkLst>
            <pc:docMk/>
            <pc:sldMk cId="1745590642" sldId="28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2459245D-EB35-463E-48CC-4000E6F9F76C}" dt="2024-08-07T15:17:37.760" v="91" actId="20577"/>
              <pc2:cmMkLst xmlns:pc2="http://schemas.microsoft.com/office/powerpoint/2019/9/main/command">
                <pc:docMk/>
                <pc:sldMk cId="1745590642" sldId="283"/>
                <pc2:cmMk id="{473821B0-3A55-4F58-A883-4DDABE386930}"/>
              </pc2:cmMkLst>
            </pc226:cmChg>
          </p:ext>
        </pc:extLst>
      </pc:sldChg>
      <pc:sldChg chg="modSp modCm">
        <pc:chgData name="Lily Gebrenegus" userId="S::lgebren@uw.edu::3399b7a8-af27-4ddc-bef2-9de67f51b297" providerId="AD" clId="Web-{2459245D-EB35-463E-48CC-4000E6F9F76C}" dt="2024-08-07T15:26:03.464" v="384" actId="20577"/>
        <pc:sldMkLst>
          <pc:docMk/>
          <pc:sldMk cId="1727259678" sldId="292"/>
        </pc:sldMkLst>
        <pc:spChg chg="mod">
          <ac:chgData name="Lily Gebrenegus" userId="S::lgebren@uw.edu::3399b7a8-af27-4ddc-bef2-9de67f51b297" providerId="AD" clId="Web-{2459245D-EB35-463E-48CC-4000E6F9F76C}" dt="2024-08-07T15:26:03.464" v="384" actId="20577"/>
          <ac:spMkLst>
            <pc:docMk/>
            <pc:sldMk cId="1727259678" sldId="29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2459245D-EB35-463E-48CC-4000E6F9F76C}" dt="2024-08-07T15:25:54.229" v="382" actId="20577"/>
              <pc2:cmMkLst xmlns:pc2="http://schemas.microsoft.com/office/powerpoint/2019/9/main/command">
                <pc:docMk/>
                <pc:sldMk cId="1727259678" sldId="292"/>
                <pc2:cmMk id="{6E1CDED5-6E60-4070-A896-A93840EE3FEB}"/>
              </pc2:cmMkLst>
            </pc226:cmChg>
          </p:ext>
        </pc:extLst>
      </pc:sldChg>
      <pc:sldChg chg="modSp modCm">
        <pc:chgData name="Lily Gebrenegus" userId="S::lgebren@uw.edu::3399b7a8-af27-4ddc-bef2-9de67f51b297" providerId="AD" clId="Web-{2459245D-EB35-463E-48CC-4000E6F9F76C}" dt="2024-08-07T15:20:02.114" v="206" actId="20577"/>
        <pc:sldMkLst>
          <pc:docMk/>
          <pc:sldMk cId="3816984649" sldId="302"/>
        </pc:sldMkLst>
        <pc:spChg chg="mod">
          <ac:chgData name="Lily Gebrenegus" userId="S::lgebren@uw.edu::3399b7a8-af27-4ddc-bef2-9de67f51b297" providerId="AD" clId="Web-{2459245D-EB35-463E-48CC-4000E6F9F76C}" dt="2024-08-07T15:20:02.114" v="206" actId="20577"/>
          <ac:spMkLst>
            <pc:docMk/>
            <pc:sldMk cId="3816984649" sldId="30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2459245D-EB35-463E-48CC-4000E6F9F76C}" dt="2024-08-07T15:20:01.098" v="205" actId="20577"/>
              <pc2:cmMkLst xmlns:pc2="http://schemas.microsoft.com/office/powerpoint/2019/9/main/command">
                <pc:docMk/>
                <pc:sldMk cId="3816984649" sldId="302"/>
                <pc2:cmMk id="{D01873DE-C9E4-4774-9456-D8377E79CEFC}"/>
              </pc2:cmMkLst>
            </pc226:cmChg>
          </p:ext>
        </pc:extLst>
      </pc:sldChg>
      <pc:sldChg chg="modSp modNotes">
        <pc:chgData name="Lily Gebrenegus" userId="S::lgebren@uw.edu::3399b7a8-af27-4ddc-bef2-9de67f51b297" providerId="AD" clId="Web-{2459245D-EB35-463E-48CC-4000E6F9F76C}" dt="2024-08-07T16:06:53.434" v="646"/>
        <pc:sldMkLst>
          <pc:docMk/>
          <pc:sldMk cId="1243767745" sldId="312"/>
        </pc:sldMkLst>
        <pc:spChg chg="mod">
          <ac:chgData name="Lily Gebrenegus" userId="S::lgebren@uw.edu::3399b7a8-af27-4ddc-bef2-9de67f51b297" providerId="AD" clId="Web-{2459245D-EB35-463E-48CC-4000E6F9F76C}" dt="2024-08-07T16:06:30.761" v="643" actId="20577"/>
          <ac:spMkLst>
            <pc:docMk/>
            <pc:sldMk cId="1243767745" sldId="312"/>
            <ac:spMk id="3" creationId="{00000000-0000-0000-0000-000000000000}"/>
          </ac:spMkLst>
        </pc:spChg>
      </pc:sldChg>
      <pc:sldChg chg="modSp">
        <pc:chgData name="Lily Gebrenegus" userId="S::lgebren@uw.edu::3399b7a8-af27-4ddc-bef2-9de67f51b297" providerId="AD" clId="Web-{2459245D-EB35-463E-48CC-4000E6F9F76C}" dt="2024-08-07T15:48:21.339" v="523" actId="20577"/>
        <pc:sldMkLst>
          <pc:docMk/>
          <pc:sldMk cId="2295072728" sldId="314"/>
        </pc:sldMkLst>
        <pc:spChg chg="mod">
          <ac:chgData name="Lily Gebrenegus" userId="S::lgebren@uw.edu::3399b7a8-af27-4ddc-bef2-9de67f51b297" providerId="AD" clId="Web-{2459245D-EB35-463E-48CC-4000E6F9F76C}" dt="2024-08-07T15:48:21.339" v="523" actId="20577"/>
          <ac:spMkLst>
            <pc:docMk/>
            <pc:sldMk cId="2295072728" sldId="314"/>
            <ac:spMk id="2" creationId="{00000000-0000-0000-0000-000000000000}"/>
          </ac:spMkLst>
        </pc:spChg>
        <pc:spChg chg="mod">
          <ac:chgData name="Lily Gebrenegus" userId="S::lgebren@uw.edu::3399b7a8-af27-4ddc-bef2-9de67f51b297" providerId="AD" clId="Web-{2459245D-EB35-463E-48CC-4000E6F9F76C}" dt="2024-08-07T15:18:39.718" v="110" actId="20577"/>
          <ac:spMkLst>
            <pc:docMk/>
            <pc:sldMk cId="2295072728" sldId="314"/>
            <ac:spMk id="3" creationId="{00000000-0000-0000-0000-000000000000}"/>
          </ac:spMkLst>
        </pc:spChg>
      </pc:sldChg>
      <pc:sldChg chg="modSp">
        <pc:chgData name="Lily Gebrenegus" userId="S::lgebren@uw.edu::3399b7a8-af27-4ddc-bef2-9de67f51b297" providerId="AD" clId="Web-{2459245D-EB35-463E-48CC-4000E6F9F76C}" dt="2024-08-07T15:26:58.733" v="388" actId="20577"/>
        <pc:sldMkLst>
          <pc:docMk/>
          <pc:sldMk cId="462033642" sldId="315"/>
        </pc:sldMkLst>
        <pc:spChg chg="mod">
          <ac:chgData name="Lily Gebrenegus" userId="S::lgebren@uw.edu::3399b7a8-af27-4ddc-bef2-9de67f51b297" providerId="AD" clId="Web-{2459245D-EB35-463E-48CC-4000E6F9F76C}" dt="2024-08-07T15:26:58.733" v="388" actId="20577"/>
          <ac:spMkLst>
            <pc:docMk/>
            <pc:sldMk cId="462033642" sldId="315"/>
            <ac:spMk id="3" creationId="{00000000-0000-0000-0000-000000000000}"/>
          </ac:spMkLst>
        </pc:spChg>
      </pc:sldChg>
      <pc:sldChg chg="modSp">
        <pc:chgData name="Lily Gebrenegus" userId="S::lgebren@uw.edu::3399b7a8-af27-4ddc-bef2-9de67f51b297" providerId="AD" clId="Web-{2459245D-EB35-463E-48CC-4000E6F9F76C}" dt="2024-08-07T15:21:16.463" v="243" actId="20577"/>
        <pc:sldMkLst>
          <pc:docMk/>
          <pc:sldMk cId="399606759" sldId="316"/>
        </pc:sldMkLst>
        <pc:spChg chg="mod">
          <ac:chgData name="Lily Gebrenegus" userId="S::lgebren@uw.edu::3399b7a8-af27-4ddc-bef2-9de67f51b297" providerId="AD" clId="Web-{2459245D-EB35-463E-48CC-4000E6F9F76C}" dt="2024-08-07T15:21:16.463" v="243" actId="20577"/>
          <ac:spMkLst>
            <pc:docMk/>
            <pc:sldMk cId="399606759" sldId="316"/>
            <ac:spMk id="2" creationId="{00000000-0000-0000-0000-000000000000}"/>
          </ac:spMkLst>
        </pc:spChg>
      </pc:sldChg>
      <pc:sldChg chg="modSp">
        <pc:chgData name="Lily Gebrenegus" userId="S::lgebren@uw.edu::3399b7a8-af27-4ddc-bef2-9de67f51b297" providerId="AD" clId="Web-{2459245D-EB35-463E-48CC-4000E6F9F76C}" dt="2024-08-07T15:24:58.616" v="368" actId="20577"/>
        <pc:sldMkLst>
          <pc:docMk/>
          <pc:sldMk cId="174297995" sldId="317"/>
        </pc:sldMkLst>
        <pc:spChg chg="mod">
          <ac:chgData name="Lily Gebrenegus" userId="S::lgebren@uw.edu::3399b7a8-af27-4ddc-bef2-9de67f51b297" providerId="AD" clId="Web-{2459245D-EB35-463E-48CC-4000E6F9F76C}" dt="2024-08-07T15:24:58.616" v="368" actId="20577"/>
          <ac:spMkLst>
            <pc:docMk/>
            <pc:sldMk cId="174297995" sldId="317"/>
            <ac:spMk id="3" creationId="{00000000-0000-0000-0000-000000000000}"/>
          </ac:spMkLst>
        </pc:spChg>
      </pc:sldChg>
      <pc:sldChg chg="modSp add replId">
        <pc:chgData name="Lily Gebrenegus" userId="S::lgebren@uw.edu::3399b7a8-af27-4ddc-bef2-9de67f51b297" providerId="AD" clId="Web-{2459245D-EB35-463E-48CC-4000E6F9F76C}" dt="2024-08-07T15:29:29.353" v="486" actId="20577"/>
        <pc:sldMkLst>
          <pc:docMk/>
          <pc:sldMk cId="796693721" sldId="318"/>
        </pc:sldMkLst>
        <pc:spChg chg="mod">
          <ac:chgData name="Lily Gebrenegus" userId="S::lgebren@uw.edu::3399b7a8-af27-4ddc-bef2-9de67f51b297" providerId="AD" clId="Web-{2459245D-EB35-463E-48CC-4000E6F9F76C}" dt="2024-08-07T15:21:32.026" v="257" actId="20577"/>
          <ac:spMkLst>
            <pc:docMk/>
            <pc:sldMk cId="796693721" sldId="318"/>
            <ac:spMk id="2" creationId="{00000000-0000-0000-0000-000000000000}"/>
          </ac:spMkLst>
        </pc:spChg>
        <pc:spChg chg="mod">
          <ac:chgData name="Lily Gebrenegus" userId="S::lgebren@uw.edu::3399b7a8-af27-4ddc-bef2-9de67f51b297" providerId="AD" clId="Web-{2459245D-EB35-463E-48CC-4000E6F9F76C}" dt="2024-08-07T15:29:29.353" v="486" actId="20577"/>
          <ac:spMkLst>
            <pc:docMk/>
            <pc:sldMk cId="796693721" sldId="318"/>
            <ac:spMk id="3" creationId="{00000000-0000-0000-0000-000000000000}"/>
          </ac:spMkLst>
        </pc:spChg>
      </pc:sldChg>
      <pc:sldChg chg="modSp add replId">
        <pc:chgData name="Lily Gebrenegus" userId="S::lgebren@uw.edu::3399b7a8-af27-4ddc-bef2-9de67f51b297" providerId="AD" clId="Web-{2459245D-EB35-463E-48CC-4000E6F9F76C}" dt="2024-08-07T15:28:06.222" v="426" actId="20577"/>
        <pc:sldMkLst>
          <pc:docMk/>
          <pc:sldMk cId="857880230" sldId="319"/>
        </pc:sldMkLst>
        <pc:spChg chg="mod">
          <ac:chgData name="Lily Gebrenegus" userId="S::lgebren@uw.edu::3399b7a8-af27-4ddc-bef2-9de67f51b297" providerId="AD" clId="Web-{2459245D-EB35-463E-48CC-4000E6F9F76C}" dt="2024-08-07T15:21:44.871" v="267" actId="20577"/>
          <ac:spMkLst>
            <pc:docMk/>
            <pc:sldMk cId="857880230" sldId="319"/>
            <ac:spMk id="2" creationId="{00000000-0000-0000-0000-000000000000}"/>
          </ac:spMkLst>
        </pc:spChg>
        <pc:spChg chg="mod">
          <ac:chgData name="Lily Gebrenegus" userId="S::lgebren@uw.edu::3399b7a8-af27-4ddc-bef2-9de67f51b297" providerId="AD" clId="Web-{2459245D-EB35-463E-48CC-4000E6F9F76C}" dt="2024-08-07T15:28:06.222" v="426" actId="20577"/>
          <ac:spMkLst>
            <pc:docMk/>
            <pc:sldMk cId="857880230" sldId="319"/>
            <ac:spMk id="3" creationId="{00000000-0000-0000-0000-000000000000}"/>
          </ac:spMkLst>
        </pc:spChg>
      </pc:sldChg>
      <pc:sldChg chg="modSp add replId modNotes">
        <pc:chgData name="Lily Gebrenegus" userId="S::lgebren@uw.edu::3399b7a8-af27-4ddc-bef2-9de67f51b297" providerId="AD" clId="Web-{2459245D-EB35-463E-48CC-4000E6F9F76C}" dt="2024-08-07T16:09:35.986" v="735" actId="20577"/>
        <pc:sldMkLst>
          <pc:docMk/>
          <pc:sldMk cId="3601747701" sldId="320"/>
        </pc:sldMkLst>
        <pc:spChg chg="mod">
          <ac:chgData name="Lily Gebrenegus" userId="S::lgebren@uw.edu::3399b7a8-af27-4ddc-bef2-9de67f51b297" providerId="AD" clId="Web-{2459245D-EB35-463E-48CC-4000E6F9F76C}" dt="2024-08-07T15:51:06.360" v="574" actId="20577"/>
          <ac:spMkLst>
            <pc:docMk/>
            <pc:sldMk cId="3601747701" sldId="320"/>
            <ac:spMk id="2" creationId="{00000000-0000-0000-0000-000000000000}"/>
          </ac:spMkLst>
        </pc:spChg>
        <pc:spChg chg="mod">
          <ac:chgData name="Lily Gebrenegus" userId="S::lgebren@uw.edu::3399b7a8-af27-4ddc-bef2-9de67f51b297" providerId="AD" clId="Web-{2459245D-EB35-463E-48CC-4000E6F9F76C}" dt="2024-08-07T16:09:35.986" v="735" actId="20577"/>
          <ac:spMkLst>
            <pc:docMk/>
            <pc:sldMk cId="3601747701" sldId="320"/>
            <ac:spMk id="3" creationId="{00000000-0000-0000-0000-000000000000}"/>
          </ac:spMkLst>
        </pc:spChg>
      </pc:sldChg>
    </pc:docChg>
  </pc:docChgLst>
  <pc:docChgLst>
    <pc:chgData name="Cheryl Haycox" userId="S::chaycox1@uw.edu::a8ea4e49-34ca-4f08-9ad3-b1a48c1d1431" providerId="AD" clId="Web-{4D9DAF15-B326-FFE9-291F-F6222BFE24A3}"/>
    <pc:docChg chg="mod">
      <pc:chgData name="Cheryl Haycox" userId="S::chaycox1@uw.edu::a8ea4e49-34ca-4f08-9ad3-b1a48c1d1431" providerId="AD" clId="Web-{4D9DAF15-B326-FFE9-291F-F6222BFE24A3}" dt="2024-08-20T23:57:43.673" v="0"/>
      <pc:docMkLst>
        <pc:docMk/>
      </pc:docMkLst>
    </pc:docChg>
  </pc:docChgLst>
  <pc:docChgLst>
    <pc:chgData name="Lily Gebrenegus" userId="S::lgebren@uw.edu::3399b7a8-af27-4ddc-bef2-9de67f51b297" providerId="AD" clId="Web-{F5655FC1-5EA3-3CD2-A39C-6690C354F851}"/>
    <pc:docChg chg="addSld delSld modSld sldOrd">
      <pc:chgData name="Lily Gebrenegus" userId="S::lgebren@uw.edu::3399b7a8-af27-4ddc-bef2-9de67f51b297" providerId="AD" clId="Web-{F5655FC1-5EA3-3CD2-A39C-6690C354F851}" dt="2024-08-28T16:40:36.759" v="1355"/>
      <pc:docMkLst>
        <pc:docMk/>
      </pc:docMkLst>
      <pc:sldChg chg="modSp">
        <pc:chgData name="Lily Gebrenegus" userId="S::lgebren@uw.edu::3399b7a8-af27-4ddc-bef2-9de67f51b297" providerId="AD" clId="Web-{F5655FC1-5EA3-3CD2-A39C-6690C354F851}" dt="2024-08-28T16:32:09.428" v="761" actId="20577"/>
        <pc:sldMkLst>
          <pc:docMk/>
          <pc:sldMk cId="3913618800" sldId="280"/>
        </pc:sldMkLst>
        <pc:spChg chg="mod">
          <ac:chgData name="Lily Gebrenegus" userId="S::lgebren@uw.edu::3399b7a8-af27-4ddc-bef2-9de67f51b297" providerId="AD" clId="Web-{F5655FC1-5EA3-3CD2-A39C-6690C354F851}" dt="2024-08-28T16:32:09.428" v="761" actId="20577"/>
          <ac:spMkLst>
            <pc:docMk/>
            <pc:sldMk cId="3913618800" sldId="280"/>
            <ac:spMk id="3" creationId="{00000000-0000-0000-0000-000000000000}"/>
          </ac:spMkLst>
        </pc:spChg>
      </pc:sldChg>
      <pc:sldChg chg="modSp">
        <pc:chgData name="Lily Gebrenegus" userId="S::lgebren@uw.edu::3399b7a8-af27-4ddc-bef2-9de67f51b297" providerId="AD" clId="Web-{F5655FC1-5EA3-3CD2-A39C-6690C354F851}" dt="2024-08-28T14:51:51.598" v="242"/>
        <pc:sldMkLst>
          <pc:docMk/>
          <pc:sldMk cId="1727259678" sldId="292"/>
        </pc:sldMkLst>
        <pc:spChg chg="mod">
          <ac:chgData name="Lily Gebrenegus" userId="S::lgebren@uw.edu::3399b7a8-af27-4ddc-bef2-9de67f51b297" providerId="AD" clId="Web-{F5655FC1-5EA3-3CD2-A39C-6690C354F851}" dt="2024-08-28T14:51:51.598" v="242"/>
          <ac:spMkLst>
            <pc:docMk/>
            <pc:sldMk cId="1727259678" sldId="292"/>
            <ac:spMk id="3" creationId="{00000000-0000-0000-0000-000000000000}"/>
          </ac:spMkLst>
        </pc:spChg>
      </pc:sldChg>
      <pc:sldChg chg="del">
        <pc:chgData name="Lily Gebrenegus" userId="S::lgebren@uw.edu::3399b7a8-af27-4ddc-bef2-9de67f51b297" providerId="AD" clId="Web-{F5655FC1-5EA3-3CD2-A39C-6690C354F851}" dt="2024-08-28T15:04:23.896" v="309"/>
        <pc:sldMkLst>
          <pc:docMk/>
          <pc:sldMk cId="3199149057" sldId="296"/>
        </pc:sldMkLst>
      </pc:sldChg>
      <pc:sldChg chg="modSp">
        <pc:chgData name="Lily Gebrenegus" userId="S::lgebren@uw.edu::3399b7a8-af27-4ddc-bef2-9de67f51b297" providerId="AD" clId="Web-{F5655FC1-5EA3-3CD2-A39C-6690C354F851}" dt="2024-08-28T15:13:25.087" v="444" actId="20577"/>
        <pc:sldMkLst>
          <pc:docMk/>
          <pc:sldMk cId="913316640" sldId="297"/>
        </pc:sldMkLst>
        <pc:spChg chg="mod">
          <ac:chgData name="Lily Gebrenegus" userId="S::lgebren@uw.edu::3399b7a8-af27-4ddc-bef2-9de67f51b297" providerId="AD" clId="Web-{F5655FC1-5EA3-3CD2-A39C-6690C354F851}" dt="2024-08-28T15:13:25.087" v="444" actId="20577"/>
          <ac:spMkLst>
            <pc:docMk/>
            <pc:sldMk cId="913316640" sldId="297"/>
            <ac:spMk id="3" creationId="{00000000-0000-0000-0000-000000000000}"/>
          </ac:spMkLst>
        </pc:spChg>
      </pc:sldChg>
      <pc:sldChg chg="modSp modCm">
        <pc:chgData name="Lily Gebrenegus" userId="S::lgebren@uw.edu::3399b7a8-af27-4ddc-bef2-9de67f51b297" providerId="AD" clId="Web-{F5655FC1-5EA3-3CD2-A39C-6690C354F851}" dt="2024-08-28T16:38:56.006" v="1330" actId="20577"/>
        <pc:sldMkLst>
          <pc:docMk/>
          <pc:sldMk cId="399606759" sldId="316"/>
        </pc:sldMkLst>
        <pc:spChg chg="mod">
          <ac:chgData name="Lily Gebrenegus" userId="S::lgebren@uw.edu::3399b7a8-af27-4ddc-bef2-9de67f51b297" providerId="AD" clId="Web-{F5655FC1-5EA3-3CD2-A39C-6690C354F851}" dt="2024-08-28T16:36:24.594" v="977" actId="20577"/>
          <ac:spMkLst>
            <pc:docMk/>
            <pc:sldMk cId="399606759" sldId="316"/>
            <ac:spMk id="2" creationId="{00000000-0000-0000-0000-000000000000}"/>
          </ac:spMkLst>
        </pc:spChg>
        <pc:spChg chg="mod">
          <ac:chgData name="Lily Gebrenegus" userId="S::lgebren@uw.edu::3399b7a8-af27-4ddc-bef2-9de67f51b297" providerId="AD" clId="Web-{F5655FC1-5EA3-3CD2-A39C-6690C354F851}" dt="2024-08-28T16:38:56.006" v="1330" actId="20577"/>
          <ac:spMkLst>
            <pc:docMk/>
            <pc:sldMk cId="399606759" sldId="31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F5655FC1-5EA3-3CD2-A39C-6690C354F851}" dt="2024-08-28T16:38:48.412" v="1328" actId="20577"/>
              <pc2:cmMkLst xmlns:pc2="http://schemas.microsoft.com/office/powerpoint/2019/9/main/command">
                <pc:docMk/>
                <pc:sldMk cId="399606759" sldId="316"/>
                <pc2:cmMk id="{28528017-131C-4E88-B654-EB43B507D69F}"/>
              </pc2:cmMkLst>
            </pc226:cmChg>
            <pc226:cmChg xmlns:pc226="http://schemas.microsoft.com/office/powerpoint/2022/06/main/command" chg="mod">
              <pc226:chgData name="Lily Gebrenegus" userId="S::lgebren@uw.edu::3399b7a8-af27-4ddc-bef2-9de67f51b297" providerId="AD" clId="Web-{F5655FC1-5EA3-3CD2-A39C-6690C354F851}" dt="2024-08-28T16:38:48.412" v="1328" actId="20577"/>
              <pc2:cmMkLst xmlns:pc2="http://schemas.microsoft.com/office/powerpoint/2019/9/main/command">
                <pc:docMk/>
                <pc:sldMk cId="399606759" sldId="316"/>
                <pc2:cmMk id="{28A0D0F8-50A6-4415-B2B5-4EBDFB45221B}"/>
              </pc2:cmMkLst>
            </pc226:cmChg>
          </p:ext>
        </pc:extLst>
      </pc:sldChg>
      <pc:sldChg chg="modSp">
        <pc:chgData name="Lily Gebrenegus" userId="S::lgebren@uw.edu::3399b7a8-af27-4ddc-bef2-9de67f51b297" providerId="AD" clId="Web-{F5655FC1-5EA3-3CD2-A39C-6690C354F851}" dt="2024-08-28T16:27:24.793" v="745" actId="20577"/>
        <pc:sldMkLst>
          <pc:docMk/>
          <pc:sldMk cId="3601747701" sldId="320"/>
        </pc:sldMkLst>
        <pc:spChg chg="mod">
          <ac:chgData name="Lily Gebrenegus" userId="S::lgebren@uw.edu::3399b7a8-af27-4ddc-bef2-9de67f51b297" providerId="AD" clId="Web-{F5655FC1-5EA3-3CD2-A39C-6690C354F851}" dt="2024-08-28T16:27:24.793" v="745" actId="20577"/>
          <ac:spMkLst>
            <pc:docMk/>
            <pc:sldMk cId="3601747701" sldId="320"/>
            <ac:spMk id="3" creationId="{00000000-0000-0000-0000-000000000000}"/>
          </ac:spMkLst>
        </pc:spChg>
      </pc:sldChg>
      <pc:sldChg chg="modSp">
        <pc:chgData name="Lily Gebrenegus" userId="S::lgebren@uw.edu::3399b7a8-af27-4ddc-bef2-9de67f51b297" providerId="AD" clId="Web-{F5655FC1-5EA3-3CD2-A39C-6690C354F851}" dt="2024-08-28T14:16:18.603" v="20" actId="1076"/>
        <pc:sldMkLst>
          <pc:docMk/>
          <pc:sldMk cId="1937938189" sldId="323"/>
        </pc:sldMkLst>
        <pc:picChg chg="mod modCrop">
          <ac:chgData name="Lily Gebrenegus" userId="S::lgebren@uw.edu::3399b7a8-af27-4ddc-bef2-9de67f51b297" providerId="AD" clId="Web-{F5655FC1-5EA3-3CD2-A39C-6690C354F851}" dt="2024-08-28T14:16:18.603" v="20" actId="1076"/>
          <ac:picMkLst>
            <pc:docMk/>
            <pc:sldMk cId="1937938189" sldId="323"/>
            <ac:picMk id="7" creationId="{D3FBD3BC-897A-E9C6-7B2E-2579A695FAE2}"/>
          </ac:picMkLst>
        </pc:picChg>
      </pc:sldChg>
      <pc:sldChg chg="modSp">
        <pc:chgData name="Lily Gebrenegus" userId="S::lgebren@uw.edu::3399b7a8-af27-4ddc-bef2-9de67f51b297" providerId="AD" clId="Web-{F5655FC1-5EA3-3CD2-A39C-6690C354F851}" dt="2024-08-28T14:15:57.570" v="19" actId="1076"/>
        <pc:sldMkLst>
          <pc:docMk/>
          <pc:sldMk cId="425451470" sldId="330"/>
        </pc:sldMkLst>
        <pc:picChg chg="mod">
          <ac:chgData name="Lily Gebrenegus" userId="S::lgebren@uw.edu::3399b7a8-af27-4ddc-bef2-9de67f51b297" providerId="AD" clId="Web-{F5655FC1-5EA3-3CD2-A39C-6690C354F851}" dt="2024-08-28T14:15:57.570" v="19" actId="1076"/>
          <ac:picMkLst>
            <pc:docMk/>
            <pc:sldMk cId="425451470" sldId="330"/>
            <ac:picMk id="7" creationId="{8B2DEAAD-721B-F050-F45A-1985A8F8EEA3}"/>
          </ac:picMkLst>
        </pc:picChg>
      </pc:sldChg>
      <pc:sldChg chg="modSp">
        <pc:chgData name="Lily Gebrenegus" userId="S::lgebren@uw.edu::3399b7a8-af27-4ddc-bef2-9de67f51b297" providerId="AD" clId="Web-{F5655FC1-5EA3-3CD2-A39C-6690C354F851}" dt="2024-08-28T16:17:06.646" v="716" actId="20577"/>
        <pc:sldMkLst>
          <pc:docMk/>
          <pc:sldMk cId="4957662" sldId="344"/>
        </pc:sldMkLst>
        <pc:spChg chg="mod">
          <ac:chgData name="Lily Gebrenegus" userId="S::lgebren@uw.edu::3399b7a8-af27-4ddc-bef2-9de67f51b297" providerId="AD" clId="Web-{F5655FC1-5EA3-3CD2-A39C-6690C354F851}" dt="2024-08-28T16:17:06.646" v="716" actId="20577"/>
          <ac:spMkLst>
            <pc:docMk/>
            <pc:sldMk cId="4957662" sldId="344"/>
            <ac:spMk id="3" creationId="{00000000-0000-0000-0000-000000000000}"/>
          </ac:spMkLst>
        </pc:spChg>
      </pc:sldChg>
      <pc:sldChg chg="modSp ord">
        <pc:chgData name="Lily Gebrenegus" userId="S::lgebren@uw.edu::3399b7a8-af27-4ddc-bef2-9de67f51b297" providerId="AD" clId="Web-{F5655FC1-5EA3-3CD2-A39C-6690C354F851}" dt="2024-08-28T16:39:31.054" v="1332"/>
        <pc:sldMkLst>
          <pc:docMk/>
          <pc:sldMk cId="3017956943" sldId="346"/>
        </pc:sldMkLst>
        <pc:spChg chg="mod">
          <ac:chgData name="Lily Gebrenegus" userId="S::lgebren@uw.edu::3399b7a8-af27-4ddc-bef2-9de67f51b297" providerId="AD" clId="Web-{F5655FC1-5EA3-3CD2-A39C-6690C354F851}" dt="2024-08-28T14:36:16.461" v="193" actId="20577"/>
          <ac:spMkLst>
            <pc:docMk/>
            <pc:sldMk cId="3017956943" sldId="346"/>
            <ac:spMk id="3" creationId="{00000000-0000-0000-0000-000000000000}"/>
          </ac:spMkLst>
        </pc:spChg>
      </pc:sldChg>
      <pc:sldChg chg="modSp">
        <pc:chgData name="Lily Gebrenegus" userId="S::lgebren@uw.edu::3399b7a8-af27-4ddc-bef2-9de67f51b297" providerId="AD" clId="Web-{F5655FC1-5EA3-3CD2-A39C-6690C354F851}" dt="2024-08-28T16:40:36.759" v="1355"/>
        <pc:sldMkLst>
          <pc:docMk/>
          <pc:sldMk cId="3945519397" sldId="347"/>
        </pc:sldMkLst>
        <pc:spChg chg="mod">
          <ac:chgData name="Lily Gebrenegus" userId="S::lgebren@uw.edu::3399b7a8-af27-4ddc-bef2-9de67f51b297" providerId="AD" clId="Web-{F5655FC1-5EA3-3CD2-A39C-6690C354F851}" dt="2024-08-28T14:50:44.250" v="235" actId="20577"/>
          <ac:spMkLst>
            <pc:docMk/>
            <pc:sldMk cId="3945519397" sldId="347"/>
            <ac:spMk id="2" creationId="{00000000-0000-0000-0000-000000000000}"/>
          </ac:spMkLst>
        </pc:spChg>
        <pc:spChg chg="mod">
          <ac:chgData name="Lily Gebrenegus" userId="S::lgebren@uw.edu::3399b7a8-af27-4ddc-bef2-9de67f51b297" providerId="AD" clId="Web-{F5655FC1-5EA3-3CD2-A39C-6690C354F851}" dt="2024-08-28T16:40:36.759" v="1355"/>
          <ac:spMkLst>
            <pc:docMk/>
            <pc:sldMk cId="3945519397" sldId="347"/>
            <ac:spMk id="3" creationId="{00000000-0000-0000-0000-000000000000}"/>
          </ac:spMkLst>
        </pc:spChg>
      </pc:sldChg>
      <pc:sldChg chg="modSp">
        <pc:chgData name="Lily Gebrenegus" userId="S::lgebren@uw.edu::3399b7a8-af27-4ddc-bef2-9de67f51b297" providerId="AD" clId="Web-{F5655FC1-5EA3-3CD2-A39C-6690C354F851}" dt="2024-08-28T16:32:57.508" v="789" actId="20577"/>
        <pc:sldMkLst>
          <pc:docMk/>
          <pc:sldMk cId="217370439" sldId="348"/>
        </pc:sldMkLst>
        <pc:spChg chg="mod">
          <ac:chgData name="Lily Gebrenegus" userId="S::lgebren@uw.edu::3399b7a8-af27-4ddc-bef2-9de67f51b297" providerId="AD" clId="Web-{F5655FC1-5EA3-3CD2-A39C-6690C354F851}" dt="2024-08-28T16:32:57.508" v="789" actId="20577"/>
          <ac:spMkLst>
            <pc:docMk/>
            <pc:sldMk cId="217370439" sldId="348"/>
            <ac:spMk id="2" creationId="{00000000-0000-0000-0000-000000000000}"/>
          </ac:spMkLst>
        </pc:spChg>
      </pc:sldChg>
      <pc:sldChg chg="modSp">
        <pc:chgData name="Lily Gebrenegus" userId="S::lgebren@uw.edu::3399b7a8-af27-4ddc-bef2-9de67f51b297" providerId="AD" clId="Web-{F5655FC1-5EA3-3CD2-A39C-6690C354F851}" dt="2024-08-28T14:50:03.982" v="218" actId="20577"/>
        <pc:sldMkLst>
          <pc:docMk/>
          <pc:sldMk cId="2438685445" sldId="349"/>
        </pc:sldMkLst>
        <pc:spChg chg="mod">
          <ac:chgData name="Lily Gebrenegus" userId="S::lgebren@uw.edu::3399b7a8-af27-4ddc-bef2-9de67f51b297" providerId="AD" clId="Web-{F5655FC1-5EA3-3CD2-A39C-6690C354F851}" dt="2024-08-28T14:50:03.982" v="218" actId="20577"/>
          <ac:spMkLst>
            <pc:docMk/>
            <pc:sldMk cId="2438685445" sldId="349"/>
            <ac:spMk id="2" creationId="{00000000-0000-0000-0000-000000000000}"/>
          </ac:spMkLst>
        </pc:spChg>
      </pc:sldChg>
      <pc:sldChg chg="modSp">
        <pc:chgData name="Lily Gebrenegus" userId="S::lgebren@uw.edu::3399b7a8-af27-4ddc-bef2-9de67f51b297" providerId="AD" clId="Web-{F5655FC1-5EA3-3CD2-A39C-6690C354F851}" dt="2024-08-28T14:50:10.654" v="230" actId="20577"/>
        <pc:sldMkLst>
          <pc:docMk/>
          <pc:sldMk cId="2007414100" sldId="350"/>
        </pc:sldMkLst>
        <pc:spChg chg="mod">
          <ac:chgData name="Lily Gebrenegus" userId="S::lgebren@uw.edu::3399b7a8-af27-4ddc-bef2-9de67f51b297" providerId="AD" clId="Web-{F5655FC1-5EA3-3CD2-A39C-6690C354F851}" dt="2024-08-28T14:50:10.654" v="230" actId="20577"/>
          <ac:spMkLst>
            <pc:docMk/>
            <pc:sldMk cId="2007414100" sldId="350"/>
            <ac:spMk id="2" creationId="{00000000-0000-0000-0000-000000000000}"/>
          </ac:spMkLst>
        </pc:spChg>
      </pc:sldChg>
      <pc:sldChg chg="modSp">
        <pc:chgData name="Lily Gebrenegus" userId="S::lgebren@uw.edu::3399b7a8-af27-4ddc-bef2-9de67f51b297" providerId="AD" clId="Web-{F5655FC1-5EA3-3CD2-A39C-6690C354F851}" dt="2024-08-28T16:35:44.139" v="959" actId="20577"/>
        <pc:sldMkLst>
          <pc:docMk/>
          <pc:sldMk cId="930427882" sldId="351"/>
        </pc:sldMkLst>
        <pc:spChg chg="mod">
          <ac:chgData name="Lily Gebrenegus" userId="S::lgebren@uw.edu::3399b7a8-af27-4ddc-bef2-9de67f51b297" providerId="AD" clId="Web-{F5655FC1-5EA3-3CD2-A39C-6690C354F851}" dt="2024-08-28T14:49:58.482" v="214" actId="20577"/>
          <ac:spMkLst>
            <pc:docMk/>
            <pc:sldMk cId="930427882" sldId="351"/>
            <ac:spMk id="2" creationId="{00000000-0000-0000-0000-000000000000}"/>
          </ac:spMkLst>
        </pc:spChg>
        <pc:spChg chg="mod">
          <ac:chgData name="Lily Gebrenegus" userId="S::lgebren@uw.edu::3399b7a8-af27-4ddc-bef2-9de67f51b297" providerId="AD" clId="Web-{F5655FC1-5EA3-3CD2-A39C-6690C354F851}" dt="2024-08-28T16:35:44.139" v="959" actId="20577"/>
          <ac:spMkLst>
            <pc:docMk/>
            <pc:sldMk cId="930427882" sldId="351"/>
            <ac:spMk id="3" creationId="{00000000-0000-0000-0000-000000000000}"/>
          </ac:spMkLst>
        </pc:spChg>
      </pc:sldChg>
      <pc:sldChg chg="modSp">
        <pc:chgData name="Lily Gebrenegus" userId="S::lgebren@uw.edu::3399b7a8-af27-4ddc-bef2-9de67f51b297" providerId="AD" clId="Web-{F5655FC1-5EA3-3CD2-A39C-6690C354F851}" dt="2024-08-28T14:49:50.247" v="210" actId="20577"/>
        <pc:sldMkLst>
          <pc:docMk/>
          <pc:sldMk cId="103890583" sldId="352"/>
        </pc:sldMkLst>
        <pc:spChg chg="mod">
          <ac:chgData name="Lily Gebrenegus" userId="S::lgebren@uw.edu::3399b7a8-af27-4ddc-bef2-9de67f51b297" providerId="AD" clId="Web-{F5655FC1-5EA3-3CD2-A39C-6690C354F851}" dt="2024-08-28T14:49:50.247" v="210" actId="20577"/>
          <ac:spMkLst>
            <pc:docMk/>
            <pc:sldMk cId="103890583" sldId="352"/>
            <ac:spMk id="2" creationId="{00000000-0000-0000-0000-000000000000}"/>
          </ac:spMkLst>
        </pc:spChg>
      </pc:sldChg>
      <pc:sldChg chg="addSp delSp modSp del mod modClrScheme chgLayout">
        <pc:chgData name="Lily Gebrenegus" userId="S::lgebren@uw.edu::3399b7a8-af27-4ddc-bef2-9de67f51b297" providerId="AD" clId="Web-{F5655FC1-5EA3-3CD2-A39C-6690C354F851}" dt="2024-08-28T15:08:41.632" v="312"/>
        <pc:sldMkLst>
          <pc:docMk/>
          <pc:sldMk cId="211281515" sldId="353"/>
        </pc:sldMkLst>
        <pc:spChg chg="mod ord">
          <ac:chgData name="Lily Gebrenegus" userId="S::lgebren@uw.edu::3399b7a8-af27-4ddc-bef2-9de67f51b297" providerId="AD" clId="Web-{F5655FC1-5EA3-3CD2-A39C-6690C354F851}" dt="2024-08-28T15:08:28.006" v="311"/>
          <ac:spMkLst>
            <pc:docMk/>
            <pc:sldMk cId="211281515" sldId="353"/>
            <ac:spMk id="2" creationId="{00000000-0000-0000-0000-000000000000}"/>
          </ac:spMkLst>
        </pc:spChg>
        <pc:spChg chg="mod ord">
          <ac:chgData name="Lily Gebrenegus" userId="S::lgebren@uw.edu::3399b7a8-af27-4ddc-bef2-9de67f51b297" providerId="AD" clId="Web-{F5655FC1-5EA3-3CD2-A39C-6690C354F851}" dt="2024-08-28T15:08:28.006" v="311"/>
          <ac:spMkLst>
            <pc:docMk/>
            <pc:sldMk cId="211281515" sldId="353"/>
            <ac:spMk id="3" creationId="{00000000-0000-0000-0000-000000000000}"/>
          </ac:spMkLst>
        </pc:spChg>
        <pc:spChg chg="add del mod ord">
          <ac:chgData name="Lily Gebrenegus" userId="S::lgebren@uw.edu::3399b7a8-af27-4ddc-bef2-9de67f51b297" providerId="AD" clId="Web-{F5655FC1-5EA3-3CD2-A39C-6690C354F851}" dt="2024-08-28T15:08:28.006" v="311"/>
          <ac:spMkLst>
            <pc:docMk/>
            <pc:sldMk cId="211281515" sldId="353"/>
            <ac:spMk id="5" creationId="{A5E14CB3-1839-AF1E-C66C-A2310541489D}"/>
          </ac:spMkLst>
        </pc:spChg>
      </pc:sldChg>
      <pc:sldChg chg="modSp">
        <pc:chgData name="Lily Gebrenegus" userId="S::lgebren@uw.edu::3399b7a8-af27-4ddc-bef2-9de67f51b297" providerId="AD" clId="Web-{F5655FC1-5EA3-3CD2-A39C-6690C354F851}" dt="2024-08-28T16:27:42.184" v="749" actId="20577"/>
        <pc:sldMkLst>
          <pc:docMk/>
          <pc:sldMk cId="1423507149" sldId="355"/>
        </pc:sldMkLst>
        <pc:spChg chg="mod">
          <ac:chgData name="Lily Gebrenegus" userId="S::lgebren@uw.edu::3399b7a8-af27-4ddc-bef2-9de67f51b297" providerId="AD" clId="Web-{F5655FC1-5EA3-3CD2-A39C-6690C354F851}" dt="2024-08-28T16:27:42.184" v="749" actId="20577"/>
          <ac:spMkLst>
            <pc:docMk/>
            <pc:sldMk cId="1423507149" sldId="355"/>
            <ac:spMk id="2" creationId="{00000000-0000-0000-0000-000000000000}"/>
          </ac:spMkLst>
        </pc:spChg>
      </pc:sldChg>
      <pc:sldChg chg="addSp delSp modSp">
        <pc:chgData name="Lily Gebrenegus" userId="S::lgebren@uw.edu::3399b7a8-af27-4ddc-bef2-9de67f51b297" providerId="AD" clId="Web-{F5655FC1-5EA3-3CD2-A39C-6690C354F851}" dt="2024-08-28T14:20:03.070" v="31" actId="14100"/>
        <pc:sldMkLst>
          <pc:docMk/>
          <pc:sldMk cId="4140784601" sldId="356"/>
        </pc:sldMkLst>
        <pc:picChg chg="add mod">
          <ac:chgData name="Lily Gebrenegus" userId="S::lgebren@uw.edu::3399b7a8-af27-4ddc-bef2-9de67f51b297" providerId="AD" clId="Web-{F5655FC1-5EA3-3CD2-A39C-6690C354F851}" dt="2024-08-28T14:20:03.070" v="31" actId="14100"/>
          <ac:picMkLst>
            <pc:docMk/>
            <pc:sldMk cId="4140784601" sldId="356"/>
            <ac:picMk id="3" creationId="{A01E0AE4-94FE-E70E-F5A8-F16E9E2B9B68}"/>
          </ac:picMkLst>
        </pc:picChg>
        <pc:picChg chg="del">
          <ac:chgData name="Lily Gebrenegus" userId="S::lgebren@uw.edu::3399b7a8-af27-4ddc-bef2-9de67f51b297" providerId="AD" clId="Web-{F5655FC1-5EA3-3CD2-A39C-6690C354F851}" dt="2024-08-28T14:19:43.319" v="28"/>
          <ac:picMkLst>
            <pc:docMk/>
            <pc:sldMk cId="4140784601" sldId="356"/>
            <ac:picMk id="7" creationId="{431DCB5A-A7AF-A30D-7DE1-0CEA37F9A86E}"/>
          </ac:picMkLst>
        </pc:picChg>
      </pc:sldChg>
      <pc:sldChg chg="modSp add replId">
        <pc:chgData name="Lily Gebrenegus" userId="S::lgebren@uw.edu::3399b7a8-af27-4ddc-bef2-9de67f51b297" providerId="AD" clId="Web-{F5655FC1-5EA3-3CD2-A39C-6690C354F851}" dt="2024-08-28T16:35:29.514" v="957" actId="20577"/>
        <pc:sldMkLst>
          <pc:docMk/>
          <pc:sldMk cId="869054839" sldId="357"/>
        </pc:sldMkLst>
        <pc:spChg chg="mod">
          <ac:chgData name="Lily Gebrenegus" userId="S::lgebren@uw.edu::3399b7a8-af27-4ddc-bef2-9de67f51b297" providerId="AD" clId="Web-{F5655FC1-5EA3-3CD2-A39C-6690C354F851}" dt="2024-08-28T15:01:26.557" v="253" actId="20577"/>
          <ac:spMkLst>
            <pc:docMk/>
            <pc:sldMk cId="869054839" sldId="357"/>
            <ac:spMk id="2" creationId="{00000000-0000-0000-0000-000000000000}"/>
          </ac:spMkLst>
        </pc:spChg>
        <pc:spChg chg="mod">
          <ac:chgData name="Lily Gebrenegus" userId="S::lgebren@uw.edu::3399b7a8-af27-4ddc-bef2-9de67f51b297" providerId="AD" clId="Web-{F5655FC1-5EA3-3CD2-A39C-6690C354F851}" dt="2024-08-28T16:35:29.514" v="957" actId="20577"/>
          <ac:spMkLst>
            <pc:docMk/>
            <pc:sldMk cId="869054839" sldId="357"/>
            <ac:spMk id="3" creationId="{00000000-0000-0000-0000-000000000000}"/>
          </ac:spMkLst>
        </pc:spChg>
      </pc:sldChg>
      <pc:sldChg chg="modSp add replId">
        <pc:chgData name="Lily Gebrenegus" userId="S::lgebren@uw.edu::3399b7a8-af27-4ddc-bef2-9de67f51b297" providerId="AD" clId="Web-{F5655FC1-5EA3-3CD2-A39C-6690C354F851}" dt="2024-08-28T15:19:16.438" v="563" actId="20577"/>
        <pc:sldMkLst>
          <pc:docMk/>
          <pc:sldMk cId="1708350253" sldId="358"/>
        </pc:sldMkLst>
        <pc:spChg chg="mod">
          <ac:chgData name="Lily Gebrenegus" userId="S::lgebren@uw.edu::3399b7a8-af27-4ddc-bef2-9de67f51b297" providerId="AD" clId="Web-{F5655FC1-5EA3-3CD2-A39C-6690C354F851}" dt="2024-08-28T15:19:16.438" v="563" actId="20577"/>
          <ac:spMkLst>
            <pc:docMk/>
            <pc:sldMk cId="1708350253" sldId="358"/>
            <ac:spMk id="3" creationId="{00000000-0000-0000-0000-000000000000}"/>
          </ac:spMkLst>
        </pc:spChg>
      </pc:sldChg>
      <pc:sldChg chg="modSp add replId">
        <pc:chgData name="Lily Gebrenegus" userId="S::lgebren@uw.edu::3399b7a8-af27-4ddc-bef2-9de67f51b297" providerId="AD" clId="Web-{F5655FC1-5EA3-3CD2-A39C-6690C354F851}" dt="2024-08-28T15:20:26.911" v="629" actId="20577"/>
        <pc:sldMkLst>
          <pc:docMk/>
          <pc:sldMk cId="2076130595" sldId="359"/>
        </pc:sldMkLst>
        <pc:spChg chg="mod">
          <ac:chgData name="Lily Gebrenegus" userId="S::lgebren@uw.edu::3399b7a8-af27-4ddc-bef2-9de67f51b297" providerId="AD" clId="Web-{F5655FC1-5EA3-3CD2-A39C-6690C354F851}" dt="2024-08-28T15:20:26.911" v="629" actId="20577"/>
          <ac:spMkLst>
            <pc:docMk/>
            <pc:sldMk cId="2076130595" sldId="359"/>
            <ac:spMk id="3" creationId="{00000000-0000-0000-0000-000000000000}"/>
          </ac:spMkLst>
        </pc:spChg>
      </pc:sldChg>
      <pc:sldChg chg="add replId">
        <pc:chgData name="Lily Gebrenegus" userId="S::lgebren@uw.edu::3399b7a8-af27-4ddc-bef2-9de67f51b297" providerId="AD" clId="Web-{F5655FC1-5EA3-3CD2-A39C-6690C354F851}" dt="2024-08-28T16:36:12.015" v="960"/>
        <pc:sldMkLst>
          <pc:docMk/>
          <pc:sldMk cId="974459919" sldId="360"/>
        </pc:sldMkLst>
      </pc:sldChg>
    </pc:docChg>
  </pc:docChgLst>
  <pc:docChgLst>
    <pc:chgData name="Lily Gebrenegus" userId="S::lgebren@uw.edu::3399b7a8-af27-4ddc-bef2-9de67f51b297" providerId="AD" clId="Web-{F4F06C07-449F-094A-6922-A724168EDB7B}"/>
    <pc:docChg chg="addSld delSld modSld sldOrd">
      <pc:chgData name="Lily Gebrenegus" userId="S::lgebren@uw.edu::3399b7a8-af27-4ddc-bef2-9de67f51b297" providerId="AD" clId="Web-{F4F06C07-449F-094A-6922-A724168EDB7B}" dt="2024-08-15T14:16:12.525" v="933" actId="20577"/>
      <pc:docMkLst>
        <pc:docMk/>
      </pc:docMkLst>
      <pc:sldChg chg="modSp">
        <pc:chgData name="Lily Gebrenegus" userId="S::lgebren@uw.edu::3399b7a8-af27-4ddc-bef2-9de67f51b297" providerId="AD" clId="Web-{F4F06C07-449F-094A-6922-A724168EDB7B}" dt="2024-08-15T12:29:08.331" v="18" actId="20577"/>
        <pc:sldMkLst>
          <pc:docMk/>
          <pc:sldMk cId="1913477580" sldId="278"/>
        </pc:sldMkLst>
        <pc:spChg chg="mod">
          <ac:chgData name="Lily Gebrenegus" userId="S::lgebren@uw.edu::3399b7a8-af27-4ddc-bef2-9de67f51b297" providerId="AD" clId="Web-{F4F06C07-449F-094A-6922-A724168EDB7B}" dt="2024-08-15T12:29:03.908" v="16" actId="20577"/>
          <ac:spMkLst>
            <pc:docMk/>
            <pc:sldMk cId="1913477580" sldId="278"/>
            <ac:spMk id="2" creationId="{00000000-0000-0000-0000-000000000000}"/>
          </ac:spMkLst>
        </pc:spChg>
        <pc:spChg chg="mod">
          <ac:chgData name="Lily Gebrenegus" userId="S::lgebren@uw.edu::3399b7a8-af27-4ddc-bef2-9de67f51b297" providerId="AD" clId="Web-{F4F06C07-449F-094A-6922-A724168EDB7B}" dt="2024-08-15T12:29:08.331" v="18" actId="20577"/>
          <ac:spMkLst>
            <pc:docMk/>
            <pc:sldMk cId="1913477580" sldId="278"/>
            <ac:spMk id="6" creationId="{00000000-0000-0000-0000-000000000000}"/>
          </ac:spMkLst>
        </pc:spChg>
      </pc:sldChg>
      <pc:sldChg chg="modSp">
        <pc:chgData name="Lily Gebrenegus" userId="S::lgebren@uw.edu::3399b7a8-af27-4ddc-bef2-9de67f51b297" providerId="AD" clId="Web-{F4F06C07-449F-094A-6922-A724168EDB7B}" dt="2024-08-15T12:48:25.430" v="384"/>
        <pc:sldMkLst>
          <pc:docMk/>
          <pc:sldMk cId="289097830" sldId="279"/>
        </pc:sldMkLst>
        <pc:spChg chg="mod">
          <ac:chgData name="Lily Gebrenegus" userId="S::lgebren@uw.edu::3399b7a8-af27-4ddc-bef2-9de67f51b297" providerId="AD" clId="Web-{F4F06C07-449F-094A-6922-A724168EDB7B}" dt="2024-08-15T12:48:25.430" v="384"/>
          <ac:spMkLst>
            <pc:docMk/>
            <pc:sldMk cId="289097830" sldId="279"/>
            <ac:spMk id="4" creationId="{00000000-0000-0000-0000-000000000000}"/>
          </ac:spMkLst>
        </pc:spChg>
      </pc:sldChg>
      <pc:sldChg chg="modSp modCm">
        <pc:chgData name="Lily Gebrenegus" userId="S::lgebren@uw.edu::3399b7a8-af27-4ddc-bef2-9de67f51b297" providerId="AD" clId="Web-{F4F06C07-449F-094A-6922-A724168EDB7B}" dt="2024-08-15T12:48:25.430" v="384"/>
        <pc:sldMkLst>
          <pc:docMk/>
          <pc:sldMk cId="3913618800" sldId="280"/>
        </pc:sldMkLst>
        <pc:spChg chg="mod">
          <ac:chgData name="Lily Gebrenegus" userId="S::lgebren@uw.edu::3399b7a8-af27-4ddc-bef2-9de67f51b297" providerId="AD" clId="Web-{F4F06C07-449F-094A-6922-A724168EDB7B}" dt="2024-08-15T12:46:53.363" v="306" actId="20577"/>
          <ac:spMkLst>
            <pc:docMk/>
            <pc:sldMk cId="3913618800" sldId="280"/>
            <ac:spMk id="3" creationId="{00000000-0000-0000-0000-000000000000}"/>
          </ac:spMkLst>
        </pc:spChg>
        <pc:spChg chg="mod">
          <ac:chgData name="Lily Gebrenegus" userId="S::lgebren@uw.edu::3399b7a8-af27-4ddc-bef2-9de67f51b297" providerId="AD" clId="Web-{F4F06C07-449F-094A-6922-A724168EDB7B}" dt="2024-08-15T12:48:25.430" v="384"/>
          <ac:spMkLst>
            <pc:docMk/>
            <pc:sldMk cId="3913618800" sldId="280"/>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F4F06C07-449F-094A-6922-A724168EDB7B}" dt="2024-08-15T12:30:58.617" v="38" actId="20577"/>
              <pc2:cmMkLst xmlns:pc2="http://schemas.microsoft.com/office/powerpoint/2019/9/main/command">
                <pc:docMk/>
                <pc:sldMk cId="3913618800" sldId="280"/>
                <pc2:cmMk id="{50466B5C-0BDD-404F-A1DE-54E20B46ACBC}"/>
              </pc2:cmMkLst>
            </pc226:cmChg>
            <pc226:cmChg xmlns:pc226="http://schemas.microsoft.com/office/powerpoint/2022/06/main/command" chg="mod">
              <pc226:chgData name="Lily Gebrenegus" userId="S::lgebren@uw.edu::3399b7a8-af27-4ddc-bef2-9de67f51b297" providerId="AD" clId="Web-{F4F06C07-449F-094A-6922-A724168EDB7B}" dt="2024-08-15T12:46:14.346" v="305" actId="20577"/>
              <pc2:cmMkLst xmlns:pc2="http://schemas.microsoft.com/office/powerpoint/2019/9/main/command">
                <pc:docMk/>
                <pc:sldMk cId="3913618800" sldId="280"/>
                <pc2:cmMk id="{63160E5E-8154-4A43-A047-264E567FEAAB}"/>
              </pc2:cmMkLst>
            </pc226:cmChg>
          </p:ext>
        </pc:extLst>
      </pc:sldChg>
      <pc:sldChg chg="modSp">
        <pc:chgData name="Lily Gebrenegus" userId="S::lgebren@uw.edu::3399b7a8-af27-4ddc-bef2-9de67f51b297" providerId="AD" clId="Web-{F4F06C07-449F-094A-6922-A724168EDB7B}" dt="2024-08-15T12:48:25.430" v="384"/>
        <pc:sldMkLst>
          <pc:docMk/>
          <pc:sldMk cId="1589670079" sldId="282"/>
        </pc:sldMkLst>
        <pc:spChg chg="mod">
          <ac:chgData name="Lily Gebrenegus" userId="S::lgebren@uw.edu::3399b7a8-af27-4ddc-bef2-9de67f51b297" providerId="AD" clId="Web-{F4F06C07-449F-094A-6922-A724168EDB7B}" dt="2024-08-15T12:29:31.003" v="27" actId="20577"/>
          <ac:spMkLst>
            <pc:docMk/>
            <pc:sldMk cId="1589670079" sldId="282"/>
            <ac:spMk id="3" creationId="{00000000-0000-0000-0000-000000000000}"/>
          </ac:spMkLst>
        </pc:spChg>
        <pc:spChg chg="mod">
          <ac:chgData name="Lily Gebrenegus" userId="S::lgebren@uw.edu::3399b7a8-af27-4ddc-bef2-9de67f51b297" providerId="AD" clId="Web-{F4F06C07-449F-094A-6922-A724168EDB7B}" dt="2024-08-15T12:48:25.430" v="384"/>
          <ac:spMkLst>
            <pc:docMk/>
            <pc:sldMk cId="1589670079" sldId="282"/>
            <ac:spMk id="4" creationId="{00000000-0000-0000-0000-000000000000}"/>
          </ac:spMkLst>
        </pc:spChg>
      </pc:sldChg>
      <pc:sldChg chg="modSp">
        <pc:chgData name="Lily Gebrenegus" userId="S::lgebren@uw.edu::3399b7a8-af27-4ddc-bef2-9de67f51b297" providerId="AD" clId="Web-{F4F06C07-449F-094A-6922-A724168EDB7B}" dt="2024-08-15T13:01:14.386" v="389" actId="20577"/>
        <pc:sldMkLst>
          <pc:docMk/>
          <pc:sldMk cId="1745590642" sldId="283"/>
        </pc:sldMkLst>
        <pc:spChg chg="mod">
          <ac:chgData name="Lily Gebrenegus" userId="S::lgebren@uw.edu::3399b7a8-af27-4ddc-bef2-9de67f51b297" providerId="AD" clId="Web-{F4F06C07-449F-094A-6922-A724168EDB7B}" dt="2024-08-15T13:01:14.386" v="389" actId="20577"/>
          <ac:spMkLst>
            <pc:docMk/>
            <pc:sldMk cId="1745590642" sldId="283"/>
            <ac:spMk id="2" creationId="{00000000-0000-0000-0000-000000000000}"/>
          </ac:spMkLst>
        </pc:spChg>
        <pc:spChg chg="mod">
          <ac:chgData name="Lily Gebrenegus" userId="S::lgebren@uw.edu::3399b7a8-af27-4ddc-bef2-9de67f51b297" providerId="AD" clId="Web-{F4F06C07-449F-094A-6922-A724168EDB7B}" dt="2024-08-15T12:41:45.943" v="256" actId="20577"/>
          <ac:spMkLst>
            <pc:docMk/>
            <pc:sldMk cId="1745590642" sldId="283"/>
            <ac:spMk id="3" creationId="{00000000-0000-0000-0000-000000000000}"/>
          </ac:spMkLst>
        </pc:spChg>
        <pc:spChg chg="mod">
          <ac:chgData name="Lily Gebrenegus" userId="S::lgebren@uw.edu::3399b7a8-af27-4ddc-bef2-9de67f51b297" providerId="AD" clId="Web-{F4F06C07-449F-094A-6922-A724168EDB7B}" dt="2024-08-15T12:48:25.430" v="384"/>
          <ac:spMkLst>
            <pc:docMk/>
            <pc:sldMk cId="1745590642" sldId="283"/>
            <ac:spMk id="4" creationId="{00000000-0000-0000-0000-000000000000}"/>
          </ac:spMkLst>
        </pc:spChg>
      </pc:sldChg>
      <pc:sldChg chg="modSp">
        <pc:chgData name="Lily Gebrenegus" userId="S::lgebren@uw.edu::3399b7a8-af27-4ddc-bef2-9de67f51b297" providerId="AD" clId="Web-{F4F06C07-449F-094A-6922-A724168EDB7B}" dt="2024-08-15T12:48:25.430" v="384"/>
        <pc:sldMkLst>
          <pc:docMk/>
          <pc:sldMk cId="1727259678" sldId="292"/>
        </pc:sldMkLst>
        <pc:spChg chg="mod">
          <ac:chgData name="Lily Gebrenegus" userId="S::lgebren@uw.edu::3399b7a8-af27-4ddc-bef2-9de67f51b297" providerId="AD" clId="Web-{F4F06C07-449F-094A-6922-A724168EDB7B}" dt="2024-08-15T12:45:10.858" v="279" actId="20577"/>
          <ac:spMkLst>
            <pc:docMk/>
            <pc:sldMk cId="1727259678" sldId="292"/>
            <ac:spMk id="3" creationId="{00000000-0000-0000-0000-000000000000}"/>
          </ac:spMkLst>
        </pc:spChg>
        <pc:spChg chg="mod">
          <ac:chgData name="Lily Gebrenegus" userId="S::lgebren@uw.edu::3399b7a8-af27-4ddc-bef2-9de67f51b297" providerId="AD" clId="Web-{F4F06C07-449F-094A-6922-A724168EDB7B}" dt="2024-08-15T12:48:25.430" v="384"/>
          <ac:spMkLst>
            <pc:docMk/>
            <pc:sldMk cId="1727259678" sldId="292"/>
            <ac:spMk id="4" creationId="{00000000-0000-0000-0000-000000000000}"/>
          </ac:spMkLst>
        </pc:spChg>
      </pc:sldChg>
      <pc:sldChg chg="modSp">
        <pc:chgData name="Lily Gebrenegus" userId="S::lgebren@uw.edu::3399b7a8-af27-4ddc-bef2-9de67f51b297" providerId="AD" clId="Web-{F4F06C07-449F-094A-6922-A724168EDB7B}" dt="2024-08-15T12:48:25.430" v="384"/>
        <pc:sldMkLst>
          <pc:docMk/>
          <pc:sldMk cId="3199149057" sldId="296"/>
        </pc:sldMkLst>
        <pc:spChg chg="mod">
          <ac:chgData name="Lily Gebrenegus" userId="S::lgebren@uw.edu::3399b7a8-af27-4ddc-bef2-9de67f51b297" providerId="AD" clId="Web-{F4F06C07-449F-094A-6922-A724168EDB7B}" dt="2024-08-15T12:37:59.683" v="159" actId="20577"/>
          <ac:spMkLst>
            <pc:docMk/>
            <pc:sldMk cId="3199149057" sldId="296"/>
            <ac:spMk id="3" creationId="{00000000-0000-0000-0000-000000000000}"/>
          </ac:spMkLst>
        </pc:spChg>
        <pc:spChg chg="mod">
          <ac:chgData name="Lily Gebrenegus" userId="S::lgebren@uw.edu::3399b7a8-af27-4ddc-bef2-9de67f51b297" providerId="AD" clId="Web-{F4F06C07-449F-094A-6922-A724168EDB7B}" dt="2024-08-15T12:48:25.430" v="384"/>
          <ac:spMkLst>
            <pc:docMk/>
            <pc:sldMk cId="3199149057" sldId="296"/>
            <ac:spMk id="4" creationId="{00000000-0000-0000-0000-000000000000}"/>
          </ac:spMkLst>
        </pc:spChg>
      </pc:sldChg>
      <pc:sldChg chg="modSp modCm">
        <pc:chgData name="Lily Gebrenegus" userId="S::lgebren@uw.edu::3399b7a8-af27-4ddc-bef2-9de67f51b297" providerId="AD" clId="Web-{F4F06C07-449F-094A-6922-A724168EDB7B}" dt="2024-08-15T14:16:12.525" v="933" actId="20577"/>
        <pc:sldMkLst>
          <pc:docMk/>
          <pc:sldMk cId="913316640" sldId="297"/>
        </pc:sldMkLst>
        <pc:spChg chg="mod">
          <ac:chgData name="Lily Gebrenegus" userId="S::lgebren@uw.edu::3399b7a8-af27-4ddc-bef2-9de67f51b297" providerId="AD" clId="Web-{F4F06C07-449F-094A-6922-A724168EDB7B}" dt="2024-08-15T14:16:12.525" v="933" actId="20577"/>
          <ac:spMkLst>
            <pc:docMk/>
            <pc:sldMk cId="913316640" sldId="297"/>
            <ac:spMk id="3" creationId="{00000000-0000-0000-0000-000000000000}"/>
          </ac:spMkLst>
        </pc:spChg>
        <pc:spChg chg="mod">
          <ac:chgData name="Lily Gebrenegus" userId="S::lgebren@uw.edu::3399b7a8-af27-4ddc-bef2-9de67f51b297" providerId="AD" clId="Web-{F4F06C07-449F-094A-6922-A724168EDB7B}" dt="2024-08-15T12:48:25.430" v="384"/>
          <ac:spMkLst>
            <pc:docMk/>
            <pc:sldMk cId="913316640" sldId="297"/>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F4F06C07-449F-094A-6922-A724168EDB7B}" dt="2024-08-15T14:13:42.162" v="813" actId="20577"/>
              <pc2:cmMkLst xmlns:pc2="http://schemas.microsoft.com/office/powerpoint/2019/9/main/command">
                <pc:docMk/>
                <pc:sldMk cId="913316640" sldId="297"/>
                <pc2:cmMk id="{67FD9ABC-8D3B-446F-9EF9-1CA8013B18F6}"/>
              </pc2:cmMkLst>
            </pc226:cmChg>
          </p:ext>
        </pc:extLst>
      </pc:sldChg>
      <pc:sldChg chg="modSp modCm">
        <pc:chgData name="Lily Gebrenegus" userId="S::lgebren@uw.edu::3399b7a8-af27-4ddc-bef2-9de67f51b297" providerId="AD" clId="Web-{F4F06C07-449F-094A-6922-A724168EDB7B}" dt="2024-08-15T12:48:25.430" v="384"/>
        <pc:sldMkLst>
          <pc:docMk/>
          <pc:sldMk cId="72752393" sldId="299"/>
        </pc:sldMkLst>
        <pc:spChg chg="mod">
          <ac:chgData name="Lily Gebrenegus" userId="S::lgebren@uw.edu::3399b7a8-af27-4ddc-bef2-9de67f51b297" providerId="AD" clId="Web-{F4F06C07-449F-094A-6922-A724168EDB7B}" dt="2024-08-15T12:35:08.815" v="130" actId="20577"/>
          <ac:spMkLst>
            <pc:docMk/>
            <pc:sldMk cId="72752393" sldId="299"/>
            <ac:spMk id="2" creationId="{00000000-0000-0000-0000-000000000000}"/>
          </ac:spMkLst>
        </pc:spChg>
        <pc:spChg chg="mod">
          <ac:chgData name="Lily Gebrenegus" userId="S::lgebren@uw.edu::3399b7a8-af27-4ddc-bef2-9de67f51b297" providerId="AD" clId="Web-{F4F06C07-449F-094A-6922-A724168EDB7B}" dt="2024-08-15T12:35:20.113" v="132" actId="20577"/>
          <ac:spMkLst>
            <pc:docMk/>
            <pc:sldMk cId="72752393" sldId="299"/>
            <ac:spMk id="3" creationId="{00000000-0000-0000-0000-000000000000}"/>
          </ac:spMkLst>
        </pc:spChg>
        <pc:spChg chg="mod">
          <ac:chgData name="Lily Gebrenegus" userId="S::lgebren@uw.edu::3399b7a8-af27-4ddc-bef2-9de67f51b297" providerId="AD" clId="Web-{F4F06C07-449F-094A-6922-A724168EDB7B}" dt="2024-08-15T12:48:25.430" v="384"/>
          <ac:spMkLst>
            <pc:docMk/>
            <pc:sldMk cId="72752393" sldId="299"/>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F4F06C07-449F-094A-6922-A724168EDB7B}" dt="2024-08-15T12:35:20.113" v="132" actId="20577"/>
              <pc2:cmMkLst xmlns:pc2="http://schemas.microsoft.com/office/powerpoint/2019/9/main/command">
                <pc:docMk/>
                <pc:sldMk cId="72752393" sldId="299"/>
                <pc2:cmMk id="{E8C5D9CC-BB65-4802-92DE-85A01627774E}"/>
              </pc2:cmMkLst>
            </pc226:cmChg>
          </p:ext>
        </pc:extLst>
      </pc:sldChg>
      <pc:sldChg chg="del">
        <pc:chgData name="Lily Gebrenegus" userId="S::lgebren@uw.edu::3399b7a8-af27-4ddc-bef2-9de67f51b297" providerId="AD" clId="Web-{F4F06C07-449F-094A-6922-A724168EDB7B}" dt="2024-08-15T12:34:05.188" v="105"/>
        <pc:sldMkLst>
          <pc:docMk/>
          <pc:sldMk cId="3017892539" sldId="300"/>
        </pc:sldMkLst>
      </pc:sldChg>
      <pc:sldChg chg="modSp del">
        <pc:chgData name="Lily Gebrenegus" userId="S::lgebren@uw.edu::3399b7a8-af27-4ddc-bef2-9de67f51b297" providerId="AD" clId="Web-{F4F06C07-449F-094A-6922-A724168EDB7B}" dt="2024-08-15T12:34:28.470" v="110"/>
        <pc:sldMkLst>
          <pc:docMk/>
          <pc:sldMk cId="3816984649" sldId="302"/>
        </pc:sldMkLst>
        <pc:spChg chg="mod">
          <ac:chgData name="Lily Gebrenegus" userId="S::lgebren@uw.edu::3399b7a8-af27-4ddc-bef2-9de67f51b297" providerId="AD" clId="Web-{F4F06C07-449F-094A-6922-A724168EDB7B}" dt="2024-08-15T12:34:16.235" v="109" actId="20577"/>
          <ac:spMkLst>
            <pc:docMk/>
            <pc:sldMk cId="3816984649" sldId="302"/>
            <ac:spMk id="2" creationId="{00000000-0000-0000-0000-000000000000}"/>
          </ac:spMkLst>
        </pc:spChg>
      </pc:sldChg>
      <pc:sldChg chg="modSp">
        <pc:chgData name="Lily Gebrenegus" userId="S::lgebren@uw.edu::3399b7a8-af27-4ddc-bef2-9de67f51b297" providerId="AD" clId="Web-{F4F06C07-449F-094A-6922-A724168EDB7B}" dt="2024-08-15T13:52:32.158" v="746" actId="20577"/>
        <pc:sldMkLst>
          <pc:docMk/>
          <pc:sldMk cId="2706012157" sldId="303"/>
        </pc:sldMkLst>
        <pc:spChg chg="mod">
          <ac:chgData name="Lily Gebrenegus" userId="S::lgebren@uw.edu::3399b7a8-af27-4ddc-bef2-9de67f51b297" providerId="AD" clId="Web-{F4F06C07-449F-094A-6922-A724168EDB7B}" dt="2024-08-15T13:52:32.158" v="746" actId="20577"/>
          <ac:spMkLst>
            <pc:docMk/>
            <pc:sldMk cId="2706012157" sldId="303"/>
            <ac:spMk id="3" creationId="{00000000-0000-0000-0000-000000000000}"/>
          </ac:spMkLst>
        </pc:spChg>
        <pc:spChg chg="mod">
          <ac:chgData name="Lily Gebrenegus" userId="S::lgebren@uw.edu::3399b7a8-af27-4ddc-bef2-9de67f51b297" providerId="AD" clId="Web-{F4F06C07-449F-094A-6922-A724168EDB7B}" dt="2024-08-15T12:48:25.430" v="384"/>
          <ac:spMkLst>
            <pc:docMk/>
            <pc:sldMk cId="2706012157" sldId="303"/>
            <ac:spMk id="4" creationId="{00000000-0000-0000-0000-000000000000}"/>
          </ac:spMkLst>
        </pc:spChg>
      </pc:sldChg>
      <pc:sldChg chg="modSp">
        <pc:chgData name="Lily Gebrenegus" userId="S::lgebren@uw.edu::3399b7a8-af27-4ddc-bef2-9de67f51b297" providerId="AD" clId="Web-{F4F06C07-449F-094A-6922-A724168EDB7B}" dt="2024-08-15T14:06:11.540" v="768" actId="20577"/>
        <pc:sldMkLst>
          <pc:docMk/>
          <pc:sldMk cId="3256982021" sldId="304"/>
        </pc:sldMkLst>
        <pc:spChg chg="mod">
          <ac:chgData name="Lily Gebrenegus" userId="S::lgebren@uw.edu::3399b7a8-af27-4ddc-bef2-9de67f51b297" providerId="AD" clId="Web-{F4F06C07-449F-094A-6922-A724168EDB7B}" dt="2024-08-15T14:06:11.540" v="768" actId="20577"/>
          <ac:spMkLst>
            <pc:docMk/>
            <pc:sldMk cId="3256982021" sldId="304"/>
            <ac:spMk id="3" creationId="{00000000-0000-0000-0000-000000000000}"/>
          </ac:spMkLst>
        </pc:spChg>
        <pc:spChg chg="mod">
          <ac:chgData name="Lily Gebrenegus" userId="S::lgebren@uw.edu::3399b7a8-af27-4ddc-bef2-9de67f51b297" providerId="AD" clId="Web-{F4F06C07-449F-094A-6922-A724168EDB7B}" dt="2024-08-15T12:48:25.430" v="384"/>
          <ac:spMkLst>
            <pc:docMk/>
            <pc:sldMk cId="3256982021" sldId="304"/>
            <ac:spMk id="4" creationId="{00000000-0000-0000-0000-000000000000}"/>
          </ac:spMkLst>
        </pc:spChg>
      </pc:sldChg>
      <pc:sldChg chg="modSp">
        <pc:chgData name="Lily Gebrenegus" userId="S::lgebren@uw.edu::3399b7a8-af27-4ddc-bef2-9de67f51b297" providerId="AD" clId="Web-{F4F06C07-449F-094A-6922-A724168EDB7B}" dt="2024-08-15T12:48:25.430" v="384"/>
        <pc:sldMkLst>
          <pc:docMk/>
          <pc:sldMk cId="3258834778" sldId="305"/>
        </pc:sldMkLst>
        <pc:spChg chg="mod">
          <ac:chgData name="Lily Gebrenegus" userId="S::lgebren@uw.edu::3399b7a8-af27-4ddc-bef2-9de67f51b297" providerId="AD" clId="Web-{F4F06C07-449F-094A-6922-A724168EDB7B}" dt="2024-08-15T12:48:25.430" v="384"/>
          <ac:spMkLst>
            <pc:docMk/>
            <pc:sldMk cId="3258834778" sldId="305"/>
            <ac:spMk id="4" creationId="{00000000-0000-0000-0000-000000000000}"/>
          </ac:spMkLst>
        </pc:spChg>
      </pc:sldChg>
      <pc:sldChg chg="modSp ord">
        <pc:chgData name="Lily Gebrenegus" userId="S::lgebren@uw.edu::3399b7a8-af27-4ddc-bef2-9de67f51b297" providerId="AD" clId="Web-{F4F06C07-449F-094A-6922-A724168EDB7B}" dt="2024-08-15T12:48:55.540" v="385"/>
        <pc:sldMkLst>
          <pc:docMk/>
          <pc:sldMk cId="961938356" sldId="310"/>
        </pc:sldMkLst>
        <pc:spChg chg="mod">
          <ac:chgData name="Lily Gebrenegus" userId="S::lgebren@uw.edu::3399b7a8-af27-4ddc-bef2-9de67f51b297" providerId="AD" clId="Web-{F4F06C07-449F-094A-6922-A724168EDB7B}" dt="2024-08-15T12:33:09.904" v="87" actId="20577"/>
          <ac:spMkLst>
            <pc:docMk/>
            <pc:sldMk cId="961938356" sldId="310"/>
            <ac:spMk id="3" creationId="{00000000-0000-0000-0000-000000000000}"/>
          </ac:spMkLst>
        </pc:spChg>
        <pc:spChg chg="mod">
          <ac:chgData name="Lily Gebrenegus" userId="S::lgebren@uw.edu::3399b7a8-af27-4ddc-bef2-9de67f51b297" providerId="AD" clId="Web-{F4F06C07-449F-094A-6922-A724168EDB7B}" dt="2024-08-15T12:48:25.430" v="384"/>
          <ac:spMkLst>
            <pc:docMk/>
            <pc:sldMk cId="961938356" sldId="310"/>
            <ac:spMk id="4" creationId="{00000000-0000-0000-0000-000000000000}"/>
          </ac:spMkLst>
        </pc:spChg>
      </pc:sldChg>
      <pc:sldChg chg="del">
        <pc:chgData name="Lily Gebrenegus" userId="S::lgebren@uw.edu::3399b7a8-af27-4ddc-bef2-9de67f51b297" providerId="AD" clId="Web-{F4F06C07-449F-094A-6922-A724168EDB7B}" dt="2024-08-15T12:34:01.625" v="103"/>
        <pc:sldMkLst>
          <pc:docMk/>
          <pc:sldMk cId="596168294" sldId="311"/>
        </pc:sldMkLst>
      </pc:sldChg>
      <pc:sldChg chg="del">
        <pc:chgData name="Lily Gebrenegus" userId="S::lgebren@uw.edu::3399b7a8-af27-4ddc-bef2-9de67f51b297" providerId="AD" clId="Web-{F4F06C07-449F-094A-6922-A724168EDB7B}" dt="2024-08-15T12:33:59.812" v="102"/>
        <pc:sldMkLst>
          <pc:docMk/>
          <pc:sldMk cId="1243767745" sldId="312"/>
        </pc:sldMkLst>
      </pc:sldChg>
      <pc:sldChg chg="modSp del">
        <pc:chgData name="Lily Gebrenegus" userId="S::lgebren@uw.edu::3399b7a8-af27-4ddc-bef2-9de67f51b297" providerId="AD" clId="Web-{F4F06C07-449F-094A-6922-A724168EDB7B}" dt="2024-08-15T12:44:27.544" v="260"/>
        <pc:sldMkLst>
          <pc:docMk/>
          <pc:sldMk cId="2295072728" sldId="314"/>
        </pc:sldMkLst>
        <pc:spChg chg="mod">
          <ac:chgData name="Lily Gebrenegus" userId="S::lgebren@uw.edu::3399b7a8-af27-4ddc-bef2-9de67f51b297" providerId="AD" clId="Web-{F4F06C07-449F-094A-6922-A724168EDB7B}" dt="2024-08-15T12:32:17.011" v="73" actId="20577"/>
          <ac:spMkLst>
            <pc:docMk/>
            <pc:sldMk cId="2295072728" sldId="314"/>
            <ac:spMk id="2" creationId="{00000000-0000-0000-0000-000000000000}"/>
          </ac:spMkLst>
        </pc:spChg>
        <pc:spChg chg="mod">
          <ac:chgData name="Lily Gebrenegus" userId="S::lgebren@uw.edu::3399b7a8-af27-4ddc-bef2-9de67f51b297" providerId="AD" clId="Web-{F4F06C07-449F-094A-6922-A724168EDB7B}" dt="2024-08-15T12:32:09.167" v="61" actId="20577"/>
          <ac:spMkLst>
            <pc:docMk/>
            <pc:sldMk cId="2295072728" sldId="314"/>
            <ac:spMk id="3" creationId="{00000000-0000-0000-0000-000000000000}"/>
          </ac:spMkLst>
        </pc:spChg>
      </pc:sldChg>
      <pc:sldChg chg="del">
        <pc:chgData name="Lily Gebrenegus" userId="S::lgebren@uw.edu::3399b7a8-af27-4ddc-bef2-9de67f51b297" providerId="AD" clId="Web-{F4F06C07-449F-094A-6922-A724168EDB7B}" dt="2024-08-15T12:36:55.836" v="133"/>
        <pc:sldMkLst>
          <pc:docMk/>
          <pc:sldMk cId="462033642" sldId="315"/>
        </pc:sldMkLst>
      </pc:sldChg>
      <pc:sldChg chg="modSp">
        <pc:chgData name="Lily Gebrenegus" userId="S::lgebren@uw.edu::3399b7a8-af27-4ddc-bef2-9de67f51b297" providerId="AD" clId="Web-{F4F06C07-449F-094A-6922-A724168EDB7B}" dt="2024-08-15T14:04:51.569" v="751" actId="20577"/>
        <pc:sldMkLst>
          <pc:docMk/>
          <pc:sldMk cId="399606759" sldId="316"/>
        </pc:sldMkLst>
        <pc:spChg chg="mod">
          <ac:chgData name="Lily Gebrenegus" userId="S::lgebren@uw.edu::3399b7a8-af27-4ddc-bef2-9de67f51b297" providerId="AD" clId="Web-{F4F06C07-449F-094A-6922-A724168EDB7B}" dt="2024-08-15T12:34:35.017" v="113" actId="20577"/>
          <ac:spMkLst>
            <pc:docMk/>
            <pc:sldMk cId="399606759" sldId="316"/>
            <ac:spMk id="2" creationId="{00000000-0000-0000-0000-000000000000}"/>
          </ac:spMkLst>
        </pc:spChg>
        <pc:spChg chg="mod">
          <ac:chgData name="Lily Gebrenegus" userId="S::lgebren@uw.edu::3399b7a8-af27-4ddc-bef2-9de67f51b297" providerId="AD" clId="Web-{F4F06C07-449F-094A-6922-A724168EDB7B}" dt="2024-08-15T14:04:51.569" v="751" actId="20577"/>
          <ac:spMkLst>
            <pc:docMk/>
            <pc:sldMk cId="399606759" sldId="316"/>
            <ac:spMk id="3" creationId="{00000000-0000-0000-0000-000000000000}"/>
          </ac:spMkLst>
        </pc:spChg>
        <pc:spChg chg="mod">
          <ac:chgData name="Lily Gebrenegus" userId="S::lgebren@uw.edu::3399b7a8-af27-4ddc-bef2-9de67f51b297" providerId="AD" clId="Web-{F4F06C07-449F-094A-6922-A724168EDB7B}" dt="2024-08-15T12:48:25.430" v="384"/>
          <ac:spMkLst>
            <pc:docMk/>
            <pc:sldMk cId="399606759" sldId="316"/>
            <ac:spMk id="4" creationId="{00000000-0000-0000-0000-000000000000}"/>
          </ac:spMkLst>
        </pc:spChg>
      </pc:sldChg>
      <pc:sldChg chg="del">
        <pc:chgData name="Lily Gebrenegus" userId="S::lgebren@uw.edu::3399b7a8-af27-4ddc-bef2-9de67f51b297" providerId="AD" clId="Web-{F4F06C07-449F-094A-6922-A724168EDB7B}" dt="2024-08-15T12:36:59.195" v="134"/>
        <pc:sldMkLst>
          <pc:docMk/>
          <pc:sldMk cId="174297995" sldId="317"/>
        </pc:sldMkLst>
      </pc:sldChg>
      <pc:sldChg chg="del">
        <pc:chgData name="Lily Gebrenegus" userId="S::lgebren@uw.edu::3399b7a8-af27-4ddc-bef2-9de67f51b297" providerId="AD" clId="Web-{F4F06C07-449F-094A-6922-A724168EDB7B}" dt="2024-08-15T12:34:39.127" v="114"/>
        <pc:sldMkLst>
          <pc:docMk/>
          <pc:sldMk cId="796693721" sldId="318"/>
        </pc:sldMkLst>
      </pc:sldChg>
      <pc:sldChg chg="del">
        <pc:chgData name="Lily Gebrenegus" userId="S::lgebren@uw.edu::3399b7a8-af27-4ddc-bef2-9de67f51b297" providerId="AD" clId="Web-{F4F06C07-449F-094A-6922-A724168EDB7B}" dt="2024-08-15T12:34:40.142" v="115"/>
        <pc:sldMkLst>
          <pc:docMk/>
          <pc:sldMk cId="857880230" sldId="319"/>
        </pc:sldMkLst>
      </pc:sldChg>
      <pc:sldChg chg="modSp">
        <pc:chgData name="Lily Gebrenegus" userId="S::lgebren@uw.edu::3399b7a8-af27-4ddc-bef2-9de67f51b297" providerId="AD" clId="Web-{F4F06C07-449F-094A-6922-A724168EDB7B}" dt="2024-08-15T12:48:25.430" v="384"/>
        <pc:sldMkLst>
          <pc:docMk/>
          <pc:sldMk cId="3601747701" sldId="320"/>
        </pc:sldMkLst>
        <pc:spChg chg="mod">
          <ac:chgData name="Lily Gebrenegus" userId="S::lgebren@uw.edu::3399b7a8-af27-4ddc-bef2-9de67f51b297" providerId="AD" clId="Web-{F4F06C07-449F-094A-6922-A724168EDB7B}" dt="2024-08-15T12:33:18.045" v="93" actId="20577"/>
          <ac:spMkLst>
            <pc:docMk/>
            <pc:sldMk cId="3601747701" sldId="320"/>
            <ac:spMk id="2" creationId="{00000000-0000-0000-0000-000000000000}"/>
          </ac:spMkLst>
        </pc:spChg>
        <pc:spChg chg="mod">
          <ac:chgData name="Lily Gebrenegus" userId="S::lgebren@uw.edu::3399b7a8-af27-4ddc-bef2-9de67f51b297" providerId="AD" clId="Web-{F4F06C07-449F-094A-6922-A724168EDB7B}" dt="2024-08-15T12:48:25.430" v="384"/>
          <ac:spMkLst>
            <pc:docMk/>
            <pc:sldMk cId="3601747701" sldId="320"/>
            <ac:spMk id="4" creationId="{00000000-0000-0000-0000-000000000000}"/>
          </ac:spMkLst>
        </pc:spChg>
      </pc:sldChg>
      <pc:sldChg chg="del">
        <pc:chgData name="Lily Gebrenegus" userId="S::lgebren@uw.edu::3399b7a8-af27-4ddc-bef2-9de67f51b297" providerId="AD" clId="Web-{F4F06C07-449F-094A-6922-A724168EDB7B}" dt="2024-08-15T12:33:52.656" v="100"/>
        <pc:sldMkLst>
          <pc:docMk/>
          <pc:sldMk cId="2941220892" sldId="321"/>
        </pc:sldMkLst>
      </pc:sldChg>
      <pc:sldChg chg="del">
        <pc:chgData name="Lily Gebrenegus" userId="S::lgebren@uw.edu::3399b7a8-af27-4ddc-bef2-9de67f51b297" providerId="AD" clId="Web-{F4F06C07-449F-094A-6922-A724168EDB7B}" dt="2024-08-15T12:33:54.656" v="101"/>
        <pc:sldMkLst>
          <pc:docMk/>
          <pc:sldMk cId="3478161255" sldId="322"/>
        </pc:sldMkLst>
      </pc:sldChg>
      <pc:sldChg chg="delSp modSp">
        <pc:chgData name="Lily Gebrenegus" userId="S::lgebren@uw.edu::3399b7a8-af27-4ddc-bef2-9de67f51b297" providerId="AD" clId="Web-{F4F06C07-449F-094A-6922-A724168EDB7B}" dt="2024-08-15T12:48:25.430" v="384"/>
        <pc:sldMkLst>
          <pc:docMk/>
          <pc:sldMk cId="1937938189" sldId="323"/>
        </pc:sldMkLst>
        <pc:spChg chg="mod">
          <ac:chgData name="Lily Gebrenegus" userId="S::lgebren@uw.edu::3399b7a8-af27-4ddc-bef2-9de67f51b297" providerId="AD" clId="Web-{F4F06C07-449F-094A-6922-A724168EDB7B}" dt="2024-08-15T12:33:41.952" v="98" actId="20577"/>
          <ac:spMkLst>
            <pc:docMk/>
            <pc:sldMk cId="1937938189" sldId="323"/>
            <ac:spMk id="2" creationId="{00000000-0000-0000-0000-000000000000}"/>
          </ac:spMkLst>
        </pc:spChg>
        <pc:spChg chg="mod">
          <ac:chgData name="Lily Gebrenegus" userId="S::lgebren@uw.edu::3399b7a8-af27-4ddc-bef2-9de67f51b297" providerId="AD" clId="Web-{F4F06C07-449F-094A-6922-A724168EDB7B}" dt="2024-08-15T12:48:25.430" v="384"/>
          <ac:spMkLst>
            <pc:docMk/>
            <pc:sldMk cId="1937938189" sldId="323"/>
            <ac:spMk id="4" creationId="{00000000-0000-0000-0000-000000000000}"/>
          </ac:spMkLst>
        </pc:spChg>
        <pc:picChg chg="del">
          <ac:chgData name="Lily Gebrenegus" userId="S::lgebren@uw.edu::3399b7a8-af27-4ddc-bef2-9de67f51b297" providerId="AD" clId="Web-{F4F06C07-449F-094A-6922-A724168EDB7B}" dt="2024-08-15T12:33:37.640" v="96"/>
          <ac:picMkLst>
            <pc:docMk/>
            <pc:sldMk cId="1937938189" sldId="323"/>
            <ac:picMk id="5" creationId="{473525DB-0020-6BC3-8459-4DCC3B0EA3BD}"/>
          </ac:picMkLst>
        </pc:picChg>
      </pc:sldChg>
      <pc:sldChg chg="del">
        <pc:chgData name="Lily Gebrenegus" userId="S::lgebren@uw.edu::3399b7a8-af27-4ddc-bef2-9de67f51b297" providerId="AD" clId="Web-{F4F06C07-449F-094A-6922-A724168EDB7B}" dt="2024-08-15T12:37:13.399" v="137"/>
        <pc:sldMkLst>
          <pc:docMk/>
          <pc:sldMk cId="3918538928" sldId="324"/>
        </pc:sldMkLst>
      </pc:sldChg>
      <pc:sldChg chg="del">
        <pc:chgData name="Lily Gebrenegus" userId="S::lgebren@uw.edu::3399b7a8-af27-4ddc-bef2-9de67f51b297" providerId="AD" clId="Web-{F4F06C07-449F-094A-6922-A724168EDB7B}" dt="2024-08-15T12:34:44.049" v="117"/>
        <pc:sldMkLst>
          <pc:docMk/>
          <pc:sldMk cId="1782187527" sldId="325"/>
        </pc:sldMkLst>
      </pc:sldChg>
      <pc:sldChg chg="del">
        <pc:chgData name="Lily Gebrenegus" userId="S::lgebren@uw.edu::3399b7a8-af27-4ddc-bef2-9de67f51b297" providerId="AD" clId="Web-{F4F06C07-449F-094A-6922-A724168EDB7B}" dt="2024-08-15T12:37:15.790" v="140"/>
        <pc:sldMkLst>
          <pc:docMk/>
          <pc:sldMk cId="2872329359" sldId="326"/>
        </pc:sldMkLst>
      </pc:sldChg>
      <pc:sldChg chg="del">
        <pc:chgData name="Lily Gebrenegus" userId="S::lgebren@uw.edu::3399b7a8-af27-4ddc-bef2-9de67f51b297" providerId="AD" clId="Web-{F4F06C07-449F-094A-6922-A724168EDB7B}" dt="2024-08-15T12:34:02.391" v="104"/>
        <pc:sldMkLst>
          <pc:docMk/>
          <pc:sldMk cId="1041324582" sldId="327"/>
        </pc:sldMkLst>
      </pc:sldChg>
      <pc:sldChg chg="del">
        <pc:chgData name="Lily Gebrenegus" userId="S::lgebren@uw.edu::3399b7a8-af27-4ddc-bef2-9de67f51b297" providerId="AD" clId="Web-{F4F06C07-449F-094A-6922-A724168EDB7B}" dt="2024-08-15T12:44:28.778" v="261"/>
        <pc:sldMkLst>
          <pc:docMk/>
          <pc:sldMk cId="2377562242" sldId="328"/>
        </pc:sldMkLst>
      </pc:sldChg>
      <pc:sldChg chg="delSp modSp del">
        <pc:chgData name="Lily Gebrenegus" userId="S::lgebren@uw.edu::3399b7a8-af27-4ddc-bef2-9de67f51b297" providerId="AD" clId="Web-{F4F06C07-449F-094A-6922-A724168EDB7B}" dt="2024-08-15T12:48:25.430" v="384"/>
        <pc:sldMkLst>
          <pc:docMk/>
          <pc:sldMk cId="425451470" sldId="330"/>
        </pc:sldMkLst>
        <pc:spChg chg="mod">
          <ac:chgData name="Lily Gebrenegus" userId="S::lgebren@uw.edu::3399b7a8-af27-4ddc-bef2-9de67f51b297" providerId="AD" clId="Web-{F4F06C07-449F-094A-6922-A724168EDB7B}" dt="2024-08-15T12:33:45.437" v="99" actId="20577"/>
          <ac:spMkLst>
            <pc:docMk/>
            <pc:sldMk cId="425451470" sldId="330"/>
            <ac:spMk id="2" creationId="{00000000-0000-0000-0000-000000000000}"/>
          </ac:spMkLst>
        </pc:spChg>
        <pc:spChg chg="mod">
          <ac:chgData name="Lily Gebrenegus" userId="S::lgebren@uw.edu::3399b7a8-af27-4ddc-bef2-9de67f51b297" providerId="AD" clId="Web-{F4F06C07-449F-094A-6922-A724168EDB7B}" dt="2024-08-15T12:48:25.430" v="384"/>
          <ac:spMkLst>
            <pc:docMk/>
            <pc:sldMk cId="425451470" sldId="330"/>
            <ac:spMk id="4" creationId="{00000000-0000-0000-0000-000000000000}"/>
          </ac:spMkLst>
        </pc:spChg>
        <pc:picChg chg="del">
          <ac:chgData name="Lily Gebrenegus" userId="S::lgebren@uw.edu::3399b7a8-af27-4ddc-bef2-9de67f51b297" providerId="AD" clId="Web-{F4F06C07-449F-094A-6922-A724168EDB7B}" dt="2024-08-15T12:33:32.811" v="95"/>
          <ac:picMkLst>
            <pc:docMk/>
            <pc:sldMk cId="425451470" sldId="330"/>
            <ac:picMk id="6" creationId="{F7083A92-7137-2685-3ED5-835EFD0CCE6F}"/>
          </ac:picMkLst>
        </pc:picChg>
      </pc:sldChg>
      <pc:sldChg chg="del">
        <pc:chgData name="Lily Gebrenegus" userId="S::lgebren@uw.edu::3399b7a8-af27-4ddc-bef2-9de67f51b297" providerId="AD" clId="Web-{F4F06C07-449F-094A-6922-A724168EDB7B}" dt="2024-08-15T12:34:07.063" v="106"/>
        <pc:sldMkLst>
          <pc:docMk/>
          <pc:sldMk cId="2448751786" sldId="331"/>
        </pc:sldMkLst>
      </pc:sldChg>
      <pc:sldChg chg="del">
        <pc:chgData name="Lily Gebrenegus" userId="S::lgebren@uw.edu::3399b7a8-af27-4ddc-bef2-9de67f51b297" providerId="AD" clId="Web-{F4F06C07-449F-094A-6922-A724168EDB7B}" dt="2024-08-15T12:34:08.453" v="108"/>
        <pc:sldMkLst>
          <pc:docMk/>
          <pc:sldMk cId="2963497625" sldId="332"/>
        </pc:sldMkLst>
      </pc:sldChg>
      <pc:sldChg chg="del">
        <pc:chgData name="Lily Gebrenegus" userId="S::lgebren@uw.edu::3399b7a8-af27-4ddc-bef2-9de67f51b297" providerId="AD" clId="Web-{F4F06C07-449F-094A-6922-A724168EDB7B}" dt="2024-08-15T12:34:07.610" v="107"/>
        <pc:sldMkLst>
          <pc:docMk/>
          <pc:sldMk cId="382223426" sldId="334"/>
        </pc:sldMkLst>
      </pc:sldChg>
      <pc:sldChg chg="del">
        <pc:chgData name="Lily Gebrenegus" userId="S::lgebren@uw.edu::3399b7a8-af27-4ddc-bef2-9de67f51b297" providerId="AD" clId="Web-{F4F06C07-449F-094A-6922-A724168EDB7B}" dt="2024-08-15T12:37:16.399" v="141"/>
        <pc:sldMkLst>
          <pc:docMk/>
          <pc:sldMk cId="2302109921" sldId="336"/>
        </pc:sldMkLst>
      </pc:sldChg>
      <pc:sldChg chg="modSp">
        <pc:chgData name="Lily Gebrenegus" userId="S::lgebren@uw.edu::3399b7a8-af27-4ddc-bef2-9de67f51b297" providerId="AD" clId="Web-{F4F06C07-449F-094A-6922-A724168EDB7B}" dt="2024-08-15T12:48:25.430" v="384"/>
        <pc:sldMkLst>
          <pc:docMk/>
          <pc:sldMk cId="1167910705" sldId="337"/>
        </pc:sldMkLst>
        <pc:spChg chg="mod">
          <ac:chgData name="Lily Gebrenegus" userId="S::lgebren@uw.edu::3399b7a8-af27-4ddc-bef2-9de67f51b297" providerId="AD" clId="Web-{F4F06C07-449F-094A-6922-A724168EDB7B}" dt="2024-08-15T12:38:35.434" v="192" actId="20577"/>
          <ac:spMkLst>
            <pc:docMk/>
            <pc:sldMk cId="1167910705" sldId="337"/>
            <ac:spMk id="3" creationId="{00000000-0000-0000-0000-000000000000}"/>
          </ac:spMkLst>
        </pc:spChg>
        <pc:spChg chg="mod">
          <ac:chgData name="Lily Gebrenegus" userId="S::lgebren@uw.edu::3399b7a8-af27-4ddc-bef2-9de67f51b297" providerId="AD" clId="Web-{F4F06C07-449F-094A-6922-A724168EDB7B}" dt="2024-08-15T12:48:25.430" v="384"/>
          <ac:spMkLst>
            <pc:docMk/>
            <pc:sldMk cId="1167910705" sldId="337"/>
            <ac:spMk id="4" creationId="{00000000-0000-0000-0000-000000000000}"/>
          </ac:spMkLst>
        </pc:spChg>
      </pc:sldChg>
      <pc:sldChg chg="del">
        <pc:chgData name="Lily Gebrenegus" userId="S::lgebren@uw.edu::3399b7a8-af27-4ddc-bef2-9de67f51b297" providerId="AD" clId="Web-{F4F06C07-449F-094A-6922-A724168EDB7B}" dt="2024-08-15T12:37:14.556" v="138"/>
        <pc:sldMkLst>
          <pc:docMk/>
          <pc:sldMk cId="3142923191" sldId="338"/>
        </pc:sldMkLst>
      </pc:sldChg>
      <pc:sldChg chg="del">
        <pc:chgData name="Lily Gebrenegus" userId="S::lgebren@uw.edu::3399b7a8-af27-4ddc-bef2-9de67f51b297" providerId="AD" clId="Web-{F4F06C07-449F-094A-6922-A724168EDB7B}" dt="2024-08-15T12:37:15.071" v="139"/>
        <pc:sldMkLst>
          <pc:docMk/>
          <pc:sldMk cId="282704772" sldId="339"/>
        </pc:sldMkLst>
      </pc:sldChg>
      <pc:sldChg chg="modSp">
        <pc:chgData name="Lily Gebrenegus" userId="S::lgebren@uw.edu::3399b7a8-af27-4ddc-bef2-9de67f51b297" providerId="AD" clId="Web-{F4F06C07-449F-094A-6922-A724168EDB7B}" dt="2024-08-15T12:48:25.430" v="384"/>
        <pc:sldMkLst>
          <pc:docMk/>
          <pc:sldMk cId="3622298915" sldId="340"/>
        </pc:sldMkLst>
        <pc:spChg chg="mod">
          <ac:chgData name="Lily Gebrenegus" userId="S::lgebren@uw.edu::3399b7a8-af27-4ddc-bef2-9de67f51b297" providerId="AD" clId="Web-{F4F06C07-449F-094A-6922-A724168EDB7B}" dt="2024-08-15T12:48:25.430" v="384"/>
          <ac:spMkLst>
            <pc:docMk/>
            <pc:sldMk cId="3622298915" sldId="340"/>
            <ac:spMk id="4" creationId="{00000000-0000-0000-0000-000000000000}"/>
          </ac:spMkLst>
        </pc:spChg>
      </pc:sldChg>
      <pc:sldChg chg="modSp add replId">
        <pc:chgData name="Lily Gebrenegus" userId="S::lgebren@uw.edu::3399b7a8-af27-4ddc-bef2-9de67f51b297" providerId="AD" clId="Web-{F4F06C07-449F-094A-6922-A724168EDB7B}" dt="2024-08-15T14:07:05.651" v="811" actId="20577"/>
        <pc:sldMkLst>
          <pc:docMk/>
          <pc:sldMk cId="895464321" sldId="341"/>
        </pc:sldMkLst>
        <pc:spChg chg="mod">
          <ac:chgData name="Lily Gebrenegus" userId="S::lgebren@uw.edu::3399b7a8-af27-4ddc-bef2-9de67f51b297" providerId="AD" clId="Web-{F4F06C07-449F-094A-6922-A724168EDB7B}" dt="2024-08-15T13:01:54.654" v="398" actId="20577"/>
          <ac:spMkLst>
            <pc:docMk/>
            <pc:sldMk cId="895464321" sldId="341"/>
            <ac:spMk id="2" creationId="{00000000-0000-0000-0000-000000000000}"/>
          </ac:spMkLst>
        </pc:spChg>
        <pc:spChg chg="mod">
          <ac:chgData name="Lily Gebrenegus" userId="S::lgebren@uw.edu::3399b7a8-af27-4ddc-bef2-9de67f51b297" providerId="AD" clId="Web-{F4F06C07-449F-094A-6922-A724168EDB7B}" dt="2024-08-15T14:07:05.651" v="811" actId="20577"/>
          <ac:spMkLst>
            <pc:docMk/>
            <pc:sldMk cId="895464321" sldId="341"/>
            <ac:spMk id="3" creationId="{00000000-0000-0000-0000-000000000000}"/>
          </ac:spMkLst>
        </pc:spChg>
        <pc:spChg chg="mod">
          <ac:chgData name="Lily Gebrenegus" userId="S::lgebren@uw.edu::3399b7a8-af27-4ddc-bef2-9de67f51b297" providerId="AD" clId="Web-{F4F06C07-449F-094A-6922-A724168EDB7B}" dt="2024-08-15T12:48:25.430" v="384"/>
          <ac:spMkLst>
            <pc:docMk/>
            <pc:sldMk cId="895464321" sldId="341"/>
            <ac:spMk id="4" creationId="{00000000-0000-0000-0000-000000000000}"/>
          </ac:spMkLst>
        </pc:spChg>
      </pc:sldChg>
      <pc:sldChg chg="del">
        <pc:chgData name="Lily Gebrenegus" userId="S::lgebren@uw.edu::3399b7a8-af27-4ddc-bef2-9de67f51b297" providerId="AD" clId="Web-{F4F06C07-449F-094A-6922-A724168EDB7B}" dt="2024-08-15T12:37:00.727" v="135"/>
        <pc:sldMkLst>
          <pc:docMk/>
          <pc:sldMk cId="2681438334" sldId="341"/>
        </pc:sldMkLst>
      </pc:sldChg>
      <pc:sldChg chg="del">
        <pc:chgData name="Lily Gebrenegus" userId="S::lgebren@uw.edu::3399b7a8-af27-4ddc-bef2-9de67f51b297" providerId="AD" clId="Web-{F4F06C07-449F-094A-6922-A724168EDB7B}" dt="2024-08-15T12:37:02.086" v="136"/>
        <pc:sldMkLst>
          <pc:docMk/>
          <pc:sldMk cId="4121533797" sldId="342"/>
        </pc:sldMkLst>
      </pc:sldChg>
      <pc:sldChg chg="del">
        <pc:chgData name="Lily Gebrenegus" userId="S::lgebren@uw.edu::3399b7a8-af27-4ddc-bef2-9de67f51b297" providerId="AD" clId="Web-{F4F06C07-449F-094A-6922-A724168EDB7B}" dt="2024-08-15T12:34:40.861" v="116"/>
        <pc:sldMkLst>
          <pc:docMk/>
          <pc:sldMk cId="3112846031" sldId="343"/>
        </pc:sldMkLst>
      </pc:sldChg>
      <pc:sldChg chg="del">
        <pc:chgData name="Lily Gebrenegus" userId="S::lgebren@uw.edu::3399b7a8-af27-4ddc-bef2-9de67f51b297" providerId="AD" clId="Web-{F4F06C07-449F-094A-6922-A724168EDB7B}" dt="2024-08-15T12:37:16.743" v="142"/>
        <pc:sldMkLst>
          <pc:docMk/>
          <pc:sldMk cId="3170860736" sldId="345"/>
        </pc:sldMkLst>
      </pc:sldChg>
      <pc:sldChg chg="del">
        <pc:chgData name="Lily Gebrenegus" userId="S::lgebren@uw.edu::3399b7a8-af27-4ddc-bef2-9de67f51b297" providerId="AD" clId="Web-{F4F06C07-449F-094A-6922-A724168EDB7B}" dt="2024-08-15T12:37:19.056" v="143"/>
        <pc:sldMkLst>
          <pc:docMk/>
          <pc:sldMk cId="2095668543" sldId="346"/>
        </pc:sldMkLst>
      </pc:sldChg>
    </pc:docChg>
  </pc:docChgLst>
  <pc:docChgLst>
    <pc:chgData name="Lily Gebrenegus" userId="S::lgebren@uw.edu::3399b7a8-af27-4ddc-bef2-9de67f51b297" providerId="AD" clId="Web-{1DBB2340-F25D-042E-58D7-30428CA27719}"/>
    <pc:docChg chg="addSld modSld">
      <pc:chgData name="Lily Gebrenegus" userId="S::lgebren@uw.edu::3399b7a8-af27-4ddc-bef2-9de67f51b297" providerId="AD" clId="Web-{1DBB2340-F25D-042E-58D7-30428CA27719}" dt="2024-07-11T14:04:34.573" v="50" actId="20577"/>
      <pc:docMkLst>
        <pc:docMk/>
      </pc:docMkLst>
      <pc:sldChg chg="modSp new">
        <pc:chgData name="Lily Gebrenegus" userId="S::lgebren@uw.edu::3399b7a8-af27-4ddc-bef2-9de67f51b297" providerId="AD" clId="Web-{1DBB2340-F25D-042E-58D7-30428CA27719}" dt="2024-07-11T14:04:34.573" v="50" actId="20577"/>
        <pc:sldMkLst>
          <pc:docMk/>
          <pc:sldMk cId="4108664528" sldId="263"/>
        </pc:sldMkLst>
        <pc:spChg chg="mod">
          <ac:chgData name="Lily Gebrenegus" userId="S::lgebren@uw.edu::3399b7a8-af27-4ddc-bef2-9de67f51b297" providerId="AD" clId="Web-{1DBB2340-F25D-042E-58D7-30428CA27719}" dt="2024-07-11T14:03:31.385" v="8" actId="20577"/>
          <ac:spMkLst>
            <pc:docMk/>
            <pc:sldMk cId="4108664528" sldId="263"/>
            <ac:spMk id="2" creationId="{ACF26D1E-D7C1-46D6-6DDA-6196CB5E05CF}"/>
          </ac:spMkLst>
        </pc:spChg>
        <pc:spChg chg="mod">
          <ac:chgData name="Lily Gebrenegus" userId="S::lgebren@uw.edu::3399b7a8-af27-4ddc-bef2-9de67f51b297" providerId="AD" clId="Web-{1DBB2340-F25D-042E-58D7-30428CA27719}" dt="2024-07-11T14:04:06.744" v="41" actId="20577"/>
          <ac:spMkLst>
            <pc:docMk/>
            <pc:sldMk cId="4108664528" sldId="263"/>
            <ac:spMk id="3" creationId="{B6401704-BE22-A80F-08F7-95C6C1F092B1}"/>
          </ac:spMkLst>
        </pc:spChg>
        <pc:spChg chg="mod">
          <ac:chgData name="Lily Gebrenegus" userId="S::lgebren@uw.edu::3399b7a8-af27-4ddc-bef2-9de67f51b297" providerId="AD" clId="Web-{1DBB2340-F25D-042E-58D7-30428CA27719}" dt="2024-07-11T14:04:34.573" v="50" actId="20577"/>
          <ac:spMkLst>
            <pc:docMk/>
            <pc:sldMk cId="4108664528" sldId="263"/>
            <ac:spMk id="4" creationId="{8AAA2088-5709-E36B-BFA9-064DD621B6C2}"/>
          </ac:spMkLst>
        </pc:spChg>
      </pc:sldChg>
    </pc:docChg>
  </pc:docChgLst>
  <pc:docChgLst>
    <pc:chgData name="Khanh Le" userId="S::khanhl21@uw.edu::7d1827cb-c2e3-4125-8448-0c2e4dbcc3a9" providerId="AD" clId="Web-{E94D5894-0F21-4D60-9482-DED505D417EA}"/>
    <pc:docChg chg="mod modSld">
      <pc:chgData name="Khanh Le" userId="S::khanhl21@uw.edu::7d1827cb-c2e3-4125-8448-0c2e4dbcc3a9" providerId="AD" clId="Web-{E94D5894-0F21-4D60-9482-DED505D417EA}" dt="2024-07-26T04:06:53.986" v="6"/>
      <pc:docMkLst>
        <pc:docMk/>
      </pc:docMkLst>
      <pc:sldChg chg="addCm">
        <pc:chgData name="Khanh Le" userId="S::khanhl21@uw.edu::7d1827cb-c2e3-4125-8448-0c2e4dbcc3a9" providerId="AD" clId="Web-{E94D5894-0F21-4D60-9482-DED505D417EA}" dt="2024-07-26T04:06:53.986" v="6"/>
        <pc:sldMkLst>
          <pc:docMk/>
          <pc:sldMk cId="72752393" sldId="299"/>
        </pc:sldMkLst>
        <pc:extLst>
          <p:ext xmlns:p="http://schemas.openxmlformats.org/presentationml/2006/main" uri="{D6D511B9-2390-475A-947B-AFAB55BFBCF1}">
            <pc226:cmChg xmlns:pc226="http://schemas.microsoft.com/office/powerpoint/2022/06/main/command" chg="add">
              <pc226:chgData name="Khanh Le" userId="S::khanhl21@uw.edu::7d1827cb-c2e3-4125-8448-0c2e4dbcc3a9" providerId="AD" clId="Web-{E94D5894-0F21-4D60-9482-DED505D417EA}" dt="2024-07-26T04:06:39.673" v="5"/>
              <pc2:cmMkLst xmlns:pc2="http://schemas.microsoft.com/office/powerpoint/2019/9/main/command">
                <pc:docMk/>
                <pc:sldMk cId="72752393" sldId="299"/>
                <pc2:cmMk id="{763B9499-7DFE-4053-99CB-9CD0752F02EB}"/>
              </pc2:cmMkLst>
            </pc226:cmChg>
            <pc226:cmChg xmlns:pc226="http://schemas.microsoft.com/office/powerpoint/2022/06/main/command" chg="add">
              <pc226:chgData name="Khanh Le" userId="S::khanhl21@uw.edu::7d1827cb-c2e3-4125-8448-0c2e4dbcc3a9" providerId="AD" clId="Web-{E94D5894-0F21-4D60-9482-DED505D417EA}" dt="2024-07-26T04:06:53.986" v="6"/>
              <pc2:cmMkLst xmlns:pc2="http://schemas.microsoft.com/office/powerpoint/2019/9/main/command">
                <pc:docMk/>
                <pc:sldMk cId="72752393" sldId="299"/>
                <pc2:cmMk id="{F8D22CA1-158A-4989-B0A0-998EA126046E}"/>
              </pc2:cmMkLst>
            </pc226:cmChg>
          </p:ext>
        </pc:extLst>
      </pc:sldChg>
      <pc:sldChg chg="addCm">
        <pc:chgData name="Khanh Le" userId="S::khanhl21@uw.edu::7d1827cb-c2e3-4125-8448-0c2e4dbcc3a9" providerId="AD" clId="Web-{E94D5894-0F21-4D60-9482-DED505D417EA}" dt="2024-07-26T04:03:06.009" v="1"/>
        <pc:sldMkLst>
          <pc:docMk/>
          <pc:sldMk cId="3816984649" sldId="302"/>
        </pc:sldMkLst>
        <pc:extLst>
          <p:ext xmlns:p="http://schemas.openxmlformats.org/presentationml/2006/main" uri="{D6D511B9-2390-475A-947B-AFAB55BFBCF1}">
            <pc226:cmChg xmlns:pc226="http://schemas.microsoft.com/office/powerpoint/2022/06/main/command" chg="add">
              <pc226:chgData name="Khanh Le" userId="S::khanhl21@uw.edu::7d1827cb-c2e3-4125-8448-0c2e4dbcc3a9" providerId="AD" clId="Web-{E94D5894-0F21-4D60-9482-DED505D417EA}" dt="2024-07-26T04:03:06.009" v="1"/>
              <pc2:cmMkLst xmlns:pc2="http://schemas.microsoft.com/office/powerpoint/2019/9/main/command">
                <pc:docMk/>
                <pc:sldMk cId="3816984649" sldId="302"/>
                <pc2:cmMk id="{D01873DE-C9E4-4774-9456-D8377E79CEFC}"/>
              </pc2:cmMkLst>
            </pc226:cmChg>
          </p:ext>
        </pc:extLst>
      </pc:sldChg>
      <pc:sldChg chg="modSp">
        <pc:chgData name="Khanh Le" userId="S::khanhl21@uw.edu::7d1827cb-c2e3-4125-8448-0c2e4dbcc3a9" providerId="AD" clId="Web-{E94D5894-0F21-4D60-9482-DED505D417EA}" dt="2024-07-26T04:04:07.480" v="4" actId="20577"/>
        <pc:sldMkLst>
          <pc:docMk/>
          <pc:sldMk cId="3258834778" sldId="305"/>
        </pc:sldMkLst>
        <pc:spChg chg="mod">
          <ac:chgData name="Khanh Le" userId="S::khanhl21@uw.edu::7d1827cb-c2e3-4125-8448-0c2e4dbcc3a9" providerId="AD" clId="Web-{E94D5894-0F21-4D60-9482-DED505D417EA}" dt="2024-07-26T04:04:07.480" v="4" actId="20577"/>
          <ac:spMkLst>
            <pc:docMk/>
            <pc:sldMk cId="3258834778" sldId="305"/>
            <ac:spMk id="3" creationId="{00000000-0000-0000-0000-000000000000}"/>
          </ac:spMkLst>
        </pc:spChg>
      </pc:sldChg>
    </pc:docChg>
  </pc:docChgLst>
  <pc:docChgLst>
    <pc:chgData name="Lily Gebrenegus" userId="S::lgebren@uw.edu::3399b7a8-af27-4ddc-bef2-9de67f51b297" providerId="AD" clId="Web-{2AF8EB73-8224-136E-6E39-4A8EBFDD7B47}"/>
    <pc:docChg chg="addSld delSld modSld sldOrd">
      <pc:chgData name="Lily Gebrenegus" userId="S::lgebren@uw.edu::3399b7a8-af27-4ddc-bef2-9de67f51b297" providerId="AD" clId="Web-{2AF8EB73-8224-136E-6E39-4A8EBFDD7B47}" dt="2024-08-12T19:02:51.838" v="736" actId="20577"/>
      <pc:docMkLst>
        <pc:docMk/>
      </pc:docMkLst>
      <pc:sldChg chg="modSp modCm">
        <pc:chgData name="Lily Gebrenegus" userId="S::lgebren@uw.edu::3399b7a8-af27-4ddc-bef2-9de67f51b297" providerId="AD" clId="Web-{2AF8EB73-8224-136E-6E39-4A8EBFDD7B47}" dt="2024-08-12T17:35:30.347" v="107" actId="20577"/>
        <pc:sldMkLst>
          <pc:docMk/>
          <pc:sldMk cId="3913618800" sldId="280"/>
        </pc:sldMkLst>
        <pc:spChg chg="mod">
          <ac:chgData name="Lily Gebrenegus" userId="S::lgebren@uw.edu::3399b7a8-af27-4ddc-bef2-9de67f51b297" providerId="AD" clId="Web-{2AF8EB73-8224-136E-6E39-4A8EBFDD7B47}" dt="2024-08-12T17:35:30.347" v="107" actId="20577"/>
          <ac:spMkLst>
            <pc:docMk/>
            <pc:sldMk cId="3913618800" sldId="28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2AF8EB73-8224-136E-6E39-4A8EBFDD7B47}" dt="2024-08-12T17:35:30.347" v="107" actId="20577"/>
              <pc2:cmMkLst xmlns:pc2="http://schemas.microsoft.com/office/powerpoint/2019/9/main/command">
                <pc:docMk/>
                <pc:sldMk cId="3913618800" sldId="280"/>
                <pc2:cmMk id="{50466B5C-0BDD-404F-A1DE-54E20B46ACBC}"/>
              </pc2:cmMkLst>
            </pc226:cmChg>
          </p:ext>
        </pc:extLst>
      </pc:sldChg>
      <pc:sldChg chg="modSp">
        <pc:chgData name="Lily Gebrenegus" userId="S::lgebren@uw.edu::3399b7a8-af27-4ddc-bef2-9de67f51b297" providerId="AD" clId="Web-{2AF8EB73-8224-136E-6E39-4A8EBFDD7B47}" dt="2024-08-12T18:57:00.248" v="652"/>
        <pc:sldMkLst>
          <pc:docMk/>
          <pc:sldMk cId="1727259678" sldId="292"/>
        </pc:sldMkLst>
        <pc:spChg chg="mod">
          <ac:chgData name="Lily Gebrenegus" userId="S::lgebren@uw.edu::3399b7a8-af27-4ddc-bef2-9de67f51b297" providerId="AD" clId="Web-{2AF8EB73-8224-136E-6E39-4A8EBFDD7B47}" dt="2024-08-12T18:57:00.248" v="652"/>
          <ac:spMkLst>
            <pc:docMk/>
            <pc:sldMk cId="1727259678" sldId="292"/>
            <ac:spMk id="3" creationId="{00000000-0000-0000-0000-000000000000}"/>
          </ac:spMkLst>
        </pc:spChg>
      </pc:sldChg>
      <pc:sldChg chg="modSp modCm">
        <pc:chgData name="Lily Gebrenegus" userId="S::lgebren@uw.edu::3399b7a8-af27-4ddc-bef2-9de67f51b297" providerId="AD" clId="Web-{2AF8EB73-8224-136E-6E39-4A8EBFDD7B47}" dt="2024-08-12T18:16:00.727" v="315" actId="20577"/>
        <pc:sldMkLst>
          <pc:docMk/>
          <pc:sldMk cId="72752393" sldId="299"/>
        </pc:sldMkLst>
        <pc:spChg chg="mod">
          <ac:chgData name="Lily Gebrenegus" userId="S::lgebren@uw.edu::3399b7a8-af27-4ddc-bef2-9de67f51b297" providerId="AD" clId="Web-{2AF8EB73-8224-136E-6E39-4A8EBFDD7B47}" dt="2024-08-12T18:16:00.727" v="315" actId="20577"/>
          <ac:spMkLst>
            <pc:docMk/>
            <pc:sldMk cId="72752393" sldId="29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2AF8EB73-8224-136E-6E39-4A8EBFDD7B47}" dt="2024-08-12T18:16:00.211" v="314" actId="20577"/>
              <pc2:cmMkLst xmlns:pc2="http://schemas.microsoft.com/office/powerpoint/2019/9/main/command">
                <pc:docMk/>
                <pc:sldMk cId="72752393" sldId="299"/>
                <pc2:cmMk id="{E8C5D9CC-BB65-4802-92DE-85A01627774E}"/>
              </pc2:cmMkLst>
            </pc226:cmChg>
            <pc226:cmChg xmlns:pc226="http://schemas.microsoft.com/office/powerpoint/2022/06/main/command" chg="mod">
              <pc226:chgData name="Lily Gebrenegus" userId="S::lgebren@uw.edu::3399b7a8-af27-4ddc-bef2-9de67f51b297" providerId="AD" clId="Web-{2AF8EB73-8224-136E-6E39-4A8EBFDD7B47}" dt="2024-08-12T18:16:00.211" v="314" actId="20577"/>
              <pc2:cmMkLst xmlns:pc2="http://schemas.microsoft.com/office/powerpoint/2019/9/main/command">
                <pc:docMk/>
                <pc:sldMk cId="72752393" sldId="299"/>
                <pc2:cmMk id="{2870E5CE-12A4-48CF-9737-CC5B93C05179}"/>
              </pc2:cmMkLst>
            </pc226:cmChg>
          </p:ext>
        </pc:extLst>
      </pc:sldChg>
      <pc:sldChg chg="modSp">
        <pc:chgData name="Lily Gebrenegus" userId="S::lgebren@uw.edu::3399b7a8-af27-4ddc-bef2-9de67f51b297" providerId="AD" clId="Web-{2AF8EB73-8224-136E-6E39-4A8EBFDD7B47}" dt="2024-08-12T18:17:12.636" v="408" actId="20577"/>
        <pc:sldMkLst>
          <pc:docMk/>
          <pc:sldMk cId="3258834778" sldId="305"/>
        </pc:sldMkLst>
        <pc:spChg chg="mod">
          <ac:chgData name="Lily Gebrenegus" userId="S::lgebren@uw.edu::3399b7a8-af27-4ddc-bef2-9de67f51b297" providerId="AD" clId="Web-{2AF8EB73-8224-136E-6E39-4A8EBFDD7B47}" dt="2024-08-12T18:17:12.636" v="408" actId="20577"/>
          <ac:spMkLst>
            <pc:docMk/>
            <pc:sldMk cId="3258834778" sldId="305"/>
            <ac:spMk id="3" creationId="{00000000-0000-0000-0000-000000000000}"/>
          </ac:spMkLst>
        </pc:spChg>
      </pc:sldChg>
      <pc:sldChg chg="modSp ord">
        <pc:chgData name="Lily Gebrenegus" userId="S::lgebren@uw.edu::3399b7a8-af27-4ddc-bef2-9de67f51b297" providerId="AD" clId="Web-{2AF8EB73-8224-136E-6E39-4A8EBFDD7B47}" dt="2024-08-12T17:36:40.725" v="135"/>
        <pc:sldMkLst>
          <pc:docMk/>
          <pc:sldMk cId="961938356" sldId="310"/>
        </pc:sldMkLst>
        <pc:spChg chg="mod">
          <ac:chgData name="Lily Gebrenegus" userId="S::lgebren@uw.edu::3399b7a8-af27-4ddc-bef2-9de67f51b297" providerId="AD" clId="Web-{2AF8EB73-8224-136E-6E39-4A8EBFDD7B47}" dt="2024-08-12T17:36:21.740" v="134" actId="20577"/>
          <ac:spMkLst>
            <pc:docMk/>
            <pc:sldMk cId="961938356" sldId="310"/>
            <ac:spMk id="3" creationId="{00000000-0000-0000-0000-000000000000}"/>
          </ac:spMkLst>
        </pc:spChg>
      </pc:sldChg>
      <pc:sldChg chg="modSp">
        <pc:chgData name="Lily Gebrenegus" userId="S::lgebren@uw.edu::3399b7a8-af27-4ddc-bef2-9de67f51b297" providerId="AD" clId="Web-{2AF8EB73-8224-136E-6E39-4A8EBFDD7B47}" dt="2024-08-12T18:04:34.094" v="245" actId="20577"/>
        <pc:sldMkLst>
          <pc:docMk/>
          <pc:sldMk cId="596168294" sldId="311"/>
        </pc:sldMkLst>
        <pc:spChg chg="mod">
          <ac:chgData name="Lily Gebrenegus" userId="S::lgebren@uw.edu::3399b7a8-af27-4ddc-bef2-9de67f51b297" providerId="AD" clId="Web-{2AF8EB73-8224-136E-6E39-4A8EBFDD7B47}" dt="2024-08-12T18:04:34.094" v="245" actId="20577"/>
          <ac:spMkLst>
            <pc:docMk/>
            <pc:sldMk cId="596168294" sldId="311"/>
            <ac:spMk id="2" creationId="{00000000-0000-0000-0000-000000000000}"/>
          </ac:spMkLst>
        </pc:spChg>
      </pc:sldChg>
      <pc:sldChg chg="modSp">
        <pc:chgData name="Lily Gebrenegus" userId="S::lgebren@uw.edu::3399b7a8-af27-4ddc-bef2-9de67f51b297" providerId="AD" clId="Web-{2AF8EB73-8224-136E-6E39-4A8EBFDD7B47}" dt="2024-08-12T16:01:03.363" v="28" actId="20577"/>
        <pc:sldMkLst>
          <pc:docMk/>
          <pc:sldMk cId="1243767745" sldId="312"/>
        </pc:sldMkLst>
        <pc:spChg chg="mod">
          <ac:chgData name="Lily Gebrenegus" userId="S::lgebren@uw.edu::3399b7a8-af27-4ddc-bef2-9de67f51b297" providerId="AD" clId="Web-{2AF8EB73-8224-136E-6E39-4A8EBFDD7B47}" dt="2024-08-12T16:01:03.363" v="28" actId="20577"/>
          <ac:spMkLst>
            <pc:docMk/>
            <pc:sldMk cId="1243767745" sldId="312"/>
            <ac:spMk id="3" creationId="{00000000-0000-0000-0000-000000000000}"/>
          </ac:spMkLst>
        </pc:spChg>
      </pc:sldChg>
      <pc:sldChg chg="modSp">
        <pc:chgData name="Lily Gebrenegus" userId="S::lgebren@uw.edu::3399b7a8-af27-4ddc-bef2-9de67f51b297" providerId="AD" clId="Web-{2AF8EB73-8224-136E-6E39-4A8EBFDD7B47}" dt="2024-08-12T17:46:48.996" v="225"/>
        <pc:sldMkLst>
          <pc:docMk/>
          <pc:sldMk cId="174297995" sldId="317"/>
        </pc:sldMkLst>
        <pc:spChg chg="mod">
          <ac:chgData name="Lily Gebrenegus" userId="S::lgebren@uw.edu::3399b7a8-af27-4ddc-bef2-9de67f51b297" providerId="AD" clId="Web-{2AF8EB73-8224-136E-6E39-4A8EBFDD7B47}" dt="2024-08-12T17:46:48.996" v="225"/>
          <ac:spMkLst>
            <pc:docMk/>
            <pc:sldMk cId="174297995" sldId="317"/>
            <ac:spMk id="3" creationId="{00000000-0000-0000-0000-000000000000}"/>
          </ac:spMkLst>
        </pc:spChg>
      </pc:sldChg>
      <pc:sldChg chg="modSp">
        <pc:chgData name="Lily Gebrenegus" userId="S::lgebren@uw.edu::3399b7a8-af27-4ddc-bef2-9de67f51b297" providerId="AD" clId="Web-{2AF8EB73-8224-136E-6E39-4A8EBFDD7B47}" dt="2024-08-12T17:32:16.528" v="82" actId="20577"/>
        <pc:sldMkLst>
          <pc:docMk/>
          <pc:sldMk cId="857880230" sldId="319"/>
        </pc:sldMkLst>
        <pc:spChg chg="mod">
          <ac:chgData name="Lily Gebrenegus" userId="S::lgebren@uw.edu::3399b7a8-af27-4ddc-bef2-9de67f51b297" providerId="AD" clId="Web-{2AF8EB73-8224-136E-6E39-4A8EBFDD7B47}" dt="2024-08-12T17:32:16.528" v="82" actId="20577"/>
          <ac:spMkLst>
            <pc:docMk/>
            <pc:sldMk cId="857880230" sldId="319"/>
            <ac:spMk id="3" creationId="{00000000-0000-0000-0000-000000000000}"/>
          </ac:spMkLst>
        </pc:spChg>
      </pc:sldChg>
      <pc:sldChg chg="modSp">
        <pc:chgData name="Lily Gebrenegus" userId="S::lgebren@uw.edu::3399b7a8-af27-4ddc-bef2-9de67f51b297" providerId="AD" clId="Web-{2AF8EB73-8224-136E-6E39-4A8EBFDD7B47}" dt="2024-08-12T18:02:45.716" v="228" actId="20577"/>
        <pc:sldMkLst>
          <pc:docMk/>
          <pc:sldMk cId="2941220892" sldId="321"/>
        </pc:sldMkLst>
        <pc:spChg chg="mod">
          <ac:chgData name="Lily Gebrenegus" userId="S::lgebren@uw.edu::3399b7a8-af27-4ddc-bef2-9de67f51b297" providerId="AD" clId="Web-{2AF8EB73-8224-136E-6E39-4A8EBFDD7B47}" dt="2024-08-12T18:02:45.716" v="228" actId="20577"/>
          <ac:spMkLst>
            <pc:docMk/>
            <pc:sldMk cId="2941220892" sldId="321"/>
            <ac:spMk id="3" creationId="{00000000-0000-0000-0000-000000000000}"/>
          </ac:spMkLst>
        </pc:spChg>
      </pc:sldChg>
      <pc:sldChg chg="modSp">
        <pc:chgData name="Lily Gebrenegus" userId="S::lgebren@uw.edu::3399b7a8-af27-4ddc-bef2-9de67f51b297" providerId="AD" clId="Web-{2AF8EB73-8224-136E-6E39-4A8EBFDD7B47}" dt="2024-08-12T18:55:51.668" v="645" actId="20577"/>
        <pc:sldMkLst>
          <pc:docMk/>
          <pc:sldMk cId="3918538928" sldId="324"/>
        </pc:sldMkLst>
        <pc:spChg chg="mod">
          <ac:chgData name="Lily Gebrenegus" userId="S::lgebren@uw.edu::3399b7a8-af27-4ddc-bef2-9de67f51b297" providerId="AD" clId="Web-{2AF8EB73-8224-136E-6E39-4A8EBFDD7B47}" dt="2024-08-12T18:55:25.120" v="636" actId="20577"/>
          <ac:spMkLst>
            <pc:docMk/>
            <pc:sldMk cId="3918538928" sldId="324"/>
            <ac:spMk id="2" creationId="{00000000-0000-0000-0000-000000000000}"/>
          </ac:spMkLst>
        </pc:spChg>
        <pc:spChg chg="mod">
          <ac:chgData name="Lily Gebrenegus" userId="S::lgebren@uw.edu::3399b7a8-af27-4ddc-bef2-9de67f51b297" providerId="AD" clId="Web-{2AF8EB73-8224-136E-6E39-4A8EBFDD7B47}" dt="2024-08-12T18:55:51.668" v="645" actId="20577"/>
          <ac:spMkLst>
            <pc:docMk/>
            <pc:sldMk cId="3918538928" sldId="324"/>
            <ac:spMk id="3" creationId="{00000000-0000-0000-0000-000000000000}"/>
          </ac:spMkLst>
        </pc:spChg>
      </pc:sldChg>
      <pc:sldChg chg="modSp">
        <pc:chgData name="Lily Gebrenegus" userId="S::lgebren@uw.edu::3399b7a8-af27-4ddc-bef2-9de67f51b297" providerId="AD" clId="Web-{2AF8EB73-8224-136E-6E39-4A8EBFDD7B47}" dt="2024-08-12T18:15:34.179" v="299" actId="20577"/>
        <pc:sldMkLst>
          <pc:docMk/>
          <pc:sldMk cId="1782187527" sldId="325"/>
        </pc:sldMkLst>
        <pc:spChg chg="mod">
          <ac:chgData name="Lily Gebrenegus" userId="S::lgebren@uw.edu::3399b7a8-af27-4ddc-bef2-9de67f51b297" providerId="AD" clId="Web-{2AF8EB73-8224-136E-6E39-4A8EBFDD7B47}" dt="2024-08-12T18:15:34.179" v="299" actId="20577"/>
          <ac:spMkLst>
            <pc:docMk/>
            <pc:sldMk cId="1782187527" sldId="325"/>
            <ac:spMk id="3" creationId="{00000000-0000-0000-0000-000000000000}"/>
          </ac:spMkLst>
        </pc:spChg>
      </pc:sldChg>
      <pc:sldChg chg="modSp">
        <pc:chgData name="Lily Gebrenegus" userId="S::lgebren@uw.edu::3399b7a8-af27-4ddc-bef2-9de67f51b297" providerId="AD" clId="Web-{2AF8EB73-8224-136E-6E39-4A8EBFDD7B47}" dt="2024-08-12T18:59:47.504" v="727" actId="20577"/>
        <pc:sldMkLst>
          <pc:docMk/>
          <pc:sldMk cId="2872329359" sldId="326"/>
        </pc:sldMkLst>
        <pc:spChg chg="mod">
          <ac:chgData name="Lily Gebrenegus" userId="S::lgebren@uw.edu::3399b7a8-af27-4ddc-bef2-9de67f51b297" providerId="AD" clId="Web-{2AF8EB73-8224-136E-6E39-4A8EBFDD7B47}" dt="2024-08-12T18:30:48.351" v="453" actId="20577"/>
          <ac:spMkLst>
            <pc:docMk/>
            <pc:sldMk cId="2872329359" sldId="326"/>
            <ac:spMk id="2" creationId="{00000000-0000-0000-0000-000000000000}"/>
          </ac:spMkLst>
        </pc:spChg>
        <pc:spChg chg="mod">
          <ac:chgData name="Lily Gebrenegus" userId="S::lgebren@uw.edu::3399b7a8-af27-4ddc-bef2-9de67f51b297" providerId="AD" clId="Web-{2AF8EB73-8224-136E-6E39-4A8EBFDD7B47}" dt="2024-08-12T18:59:47.504" v="727" actId="20577"/>
          <ac:spMkLst>
            <pc:docMk/>
            <pc:sldMk cId="2872329359" sldId="326"/>
            <ac:spMk id="3" creationId="{00000000-0000-0000-0000-000000000000}"/>
          </ac:spMkLst>
        </pc:spChg>
      </pc:sldChg>
      <pc:sldChg chg="modSp">
        <pc:chgData name="Lily Gebrenegus" userId="S::lgebren@uw.edu::3399b7a8-af27-4ddc-bef2-9de67f51b297" providerId="AD" clId="Web-{2AF8EB73-8224-136E-6E39-4A8EBFDD7B47}" dt="2024-08-12T18:08:50.619" v="258" actId="20577"/>
        <pc:sldMkLst>
          <pc:docMk/>
          <pc:sldMk cId="1041324582" sldId="327"/>
        </pc:sldMkLst>
        <pc:spChg chg="mod">
          <ac:chgData name="Lily Gebrenegus" userId="S::lgebren@uw.edu::3399b7a8-af27-4ddc-bef2-9de67f51b297" providerId="AD" clId="Web-{2AF8EB73-8224-136E-6E39-4A8EBFDD7B47}" dt="2024-08-12T18:08:50.619" v="258" actId="20577"/>
          <ac:spMkLst>
            <pc:docMk/>
            <pc:sldMk cId="1041324582" sldId="327"/>
            <ac:spMk id="2" creationId="{00000000-0000-0000-0000-000000000000}"/>
          </ac:spMkLst>
        </pc:spChg>
      </pc:sldChg>
      <pc:sldChg chg="modSp">
        <pc:chgData name="Lily Gebrenegus" userId="S::lgebren@uw.edu::3399b7a8-af27-4ddc-bef2-9de67f51b297" providerId="AD" clId="Web-{2AF8EB73-8224-136E-6E39-4A8EBFDD7B47}" dt="2024-08-12T19:02:51.838" v="736" actId="20577"/>
        <pc:sldMkLst>
          <pc:docMk/>
          <pc:sldMk cId="2377562242" sldId="328"/>
        </pc:sldMkLst>
        <pc:spChg chg="mod">
          <ac:chgData name="Lily Gebrenegus" userId="S::lgebren@uw.edu::3399b7a8-af27-4ddc-bef2-9de67f51b297" providerId="AD" clId="Web-{2AF8EB73-8224-136E-6E39-4A8EBFDD7B47}" dt="2024-08-12T19:02:51.838" v="736" actId="20577"/>
          <ac:spMkLst>
            <pc:docMk/>
            <pc:sldMk cId="2377562242" sldId="328"/>
            <ac:spMk id="3" creationId="{00000000-0000-0000-0000-000000000000}"/>
          </ac:spMkLst>
        </pc:spChg>
      </pc:sldChg>
      <pc:sldChg chg="addSp delSp modSp del mod modClrScheme chgLayout">
        <pc:chgData name="Lily Gebrenegus" userId="S::lgebren@uw.edu::3399b7a8-af27-4ddc-bef2-9de67f51b297" providerId="AD" clId="Web-{2AF8EB73-8224-136E-6E39-4A8EBFDD7B47}" dt="2024-08-12T15:50:09.156" v="16"/>
        <pc:sldMkLst>
          <pc:docMk/>
          <pc:sldMk cId="2121981688" sldId="329"/>
        </pc:sldMkLst>
        <pc:spChg chg="mod ord">
          <ac:chgData name="Lily Gebrenegus" userId="S::lgebren@uw.edu::3399b7a8-af27-4ddc-bef2-9de67f51b297" providerId="AD" clId="Web-{2AF8EB73-8224-136E-6E39-4A8EBFDD7B47}" dt="2024-08-12T15:49:26.015" v="11"/>
          <ac:spMkLst>
            <pc:docMk/>
            <pc:sldMk cId="2121981688" sldId="329"/>
            <ac:spMk id="2" creationId="{00000000-0000-0000-0000-000000000000}"/>
          </ac:spMkLst>
        </pc:spChg>
        <pc:spChg chg="add del mod ord">
          <ac:chgData name="Lily Gebrenegus" userId="S::lgebren@uw.edu::3399b7a8-af27-4ddc-bef2-9de67f51b297" providerId="AD" clId="Web-{2AF8EB73-8224-136E-6E39-4A8EBFDD7B47}" dt="2024-08-12T15:49:26.015" v="11"/>
          <ac:spMkLst>
            <pc:docMk/>
            <pc:sldMk cId="2121981688" sldId="329"/>
            <ac:spMk id="3" creationId="{978C9F04-5853-3699-F932-188C92877C80}"/>
          </ac:spMkLst>
        </pc:spChg>
      </pc:sldChg>
      <pc:sldChg chg="modSp add ord replId">
        <pc:chgData name="Lily Gebrenegus" userId="S::lgebren@uw.edu::3399b7a8-af27-4ddc-bef2-9de67f51b297" providerId="AD" clId="Web-{2AF8EB73-8224-136E-6E39-4A8EBFDD7B47}" dt="2024-08-12T18:04:08.531" v="240" actId="20577"/>
        <pc:sldMkLst>
          <pc:docMk/>
          <pc:sldMk cId="2448751786" sldId="331"/>
        </pc:sldMkLst>
        <pc:spChg chg="mod">
          <ac:chgData name="Lily Gebrenegus" userId="S::lgebren@uw.edu::3399b7a8-af27-4ddc-bef2-9de67f51b297" providerId="AD" clId="Web-{2AF8EB73-8224-136E-6E39-4A8EBFDD7B47}" dt="2024-08-12T18:04:08.531" v="240" actId="20577"/>
          <ac:spMkLst>
            <pc:docMk/>
            <pc:sldMk cId="2448751786" sldId="331"/>
            <ac:spMk id="2" creationId="{00000000-0000-0000-0000-000000000000}"/>
          </ac:spMkLst>
        </pc:spChg>
        <pc:spChg chg="mod">
          <ac:chgData name="Lily Gebrenegus" userId="S::lgebren@uw.edu::3399b7a8-af27-4ddc-bef2-9de67f51b297" providerId="AD" clId="Web-{2AF8EB73-8224-136E-6E39-4A8EBFDD7B47}" dt="2024-08-12T17:37:55.368" v="156" actId="20577"/>
          <ac:spMkLst>
            <pc:docMk/>
            <pc:sldMk cId="2448751786" sldId="331"/>
            <ac:spMk id="3" creationId="{00000000-0000-0000-0000-000000000000}"/>
          </ac:spMkLst>
        </pc:spChg>
      </pc:sldChg>
      <pc:sldChg chg="addSp delSp modSp add ord replId">
        <pc:chgData name="Lily Gebrenegus" userId="S::lgebren@uw.edu::3399b7a8-af27-4ddc-bef2-9de67f51b297" providerId="AD" clId="Web-{2AF8EB73-8224-136E-6E39-4A8EBFDD7B47}" dt="2024-08-12T17:28:16.770" v="77"/>
        <pc:sldMkLst>
          <pc:docMk/>
          <pc:sldMk cId="2963497625" sldId="332"/>
        </pc:sldMkLst>
        <pc:spChg chg="mod">
          <ac:chgData name="Lily Gebrenegus" userId="S::lgebren@uw.edu::3399b7a8-af27-4ddc-bef2-9de67f51b297" providerId="AD" clId="Web-{2AF8EB73-8224-136E-6E39-4A8EBFDD7B47}" dt="2024-08-12T16:01:37.175" v="43" actId="20577"/>
          <ac:spMkLst>
            <pc:docMk/>
            <pc:sldMk cId="2963497625" sldId="332"/>
            <ac:spMk id="2" creationId="{00000000-0000-0000-0000-000000000000}"/>
          </ac:spMkLst>
        </pc:spChg>
        <pc:spChg chg="del mod">
          <ac:chgData name="Lily Gebrenegus" userId="S::lgebren@uw.edu::3399b7a8-af27-4ddc-bef2-9de67f51b297" providerId="AD" clId="Web-{2AF8EB73-8224-136E-6E39-4A8EBFDD7B47}" dt="2024-08-12T17:26:17.532" v="51"/>
          <ac:spMkLst>
            <pc:docMk/>
            <pc:sldMk cId="2963497625" sldId="332"/>
            <ac:spMk id="3" creationId="{00000000-0000-0000-0000-000000000000}"/>
          </ac:spMkLst>
        </pc:spChg>
        <pc:spChg chg="add del mod">
          <ac:chgData name="Lily Gebrenegus" userId="S::lgebren@uw.edu::3399b7a8-af27-4ddc-bef2-9de67f51b297" providerId="AD" clId="Web-{2AF8EB73-8224-136E-6E39-4A8EBFDD7B47}" dt="2024-08-12T17:26:38.579" v="55"/>
          <ac:spMkLst>
            <pc:docMk/>
            <pc:sldMk cId="2963497625" sldId="332"/>
            <ac:spMk id="6" creationId="{E9481677-540D-7CA7-01D2-2E8707476B06}"/>
          </ac:spMkLst>
        </pc:spChg>
        <pc:picChg chg="add mod">
          <ac:chgData name="Lily Gebrenegus" userId="S::lgebren@uw.edu::3399b7a8-af27-4ddc-bef2-9de67f51b297" providerId="AD" clId="Web-{2AF8EB73-8224-136E-6E39-4A8EBFDD7B47}" dt="2024-08-12T17:28:16.770" v="77"/>
          <ac:picMkLst>
            <pc:docMk/>
            <pc:sldMk cId="2963497625" sldId="332"/>
            <ac:picMk id="7" creationId="{74088A44-33C8-6876-C620-9E29C3379712}"/>
          </ac:picMkLst>
        </pc:picChg>
      </pc:sldChg>
      <pc:sldChg chg="add del replId">
        <pc:chgData name="Lily Gebrenegus" userId="S::lgebren@uw.edu::3399b7a8-af27-4ddc-bef2-9de67f51b297" providerId="AD" clId="Web-{2AF8EB73-8224-136E-6E39-4A8EBFDD7B47}" dt="2024-08-12T17:29:52.664" v="80"/>
        <pc:sldMkLst>
          <pc:docMk/>
          <pc:sldMk cId="1113277584" sldId="333"/>
        </pc:sldMkLst>
      </pc:sldChg>
      <pc:sldChg chg="addSp delSp modSp add replId">
        <pc:chgData name="Lily Gebrenegus" userId="S::lgebren@uw.edu::3399b7a8-af27-4ddc-bef2-9de67f51b297" providerId="AD" clId="Web-{2AF8EB73-8224-136E-6E39-4A8EBFDD7B47}" dt="2024-08-12T18:09:09.807" v="262" actId="20577"/>
        <pc:sldMkLst>
          <pc:docMk/>
          <pc:sldMk cId="382223426" sldId="334"/>
        </pc:sldMkLst>
        <pc:spChg chg="mod">
          <ac:chgData name="Lily Gebrenegus" userId="S::lgebren@uw.edu::3399b7a8-af27-4ddc-bef2-9de67f51b297" providerId="AD" clId="Web-{2AF8EB73-8224-136E-6E39-4A8EBFDD7B47}" dt="2024-08-12T18:09:09.807" v="262" actId="20577"/>
          <ac:spMkLst>
            <pc:docMk/>
            <pc:sldMk cId="382223426" sldId="334"/>
            <ac:spMk id="2" creationId="{00000000-0000-0000-0000-000000000000}"/>
          </ac:spMkLst>
        </pc:spChg>
        <pc:spChg chg="del">
          <ac:chgData name="Lily Gebrenegus" userId="S::lgebren@uw.edu::3399b7a8-af27-4ddc-bef2-9de67f51b297" providerId="AD" clId="Web-{2AF8EB73-8224-136E-6E39-4A8EBFDD7B47}" dt="2024-08-12T17:26:33.439" v="54"/>
          <ac:spMkLst>
            <pc:docMk/>
            <pc:sldMk cId="382223426" sldId="334"/>
            <ac:spMk id="6" creationId="{E9481677-540D-7CA7-01D2-2E8707476B06}"/>
          </ac:spMkLst>
        </pc:spChg>
        <pc:picChg chg="add mod">
          <ac:chgData name="Lily Gebrenegus" userId="S::lgebren@uw.edu::3399b7a8-af27-4ddc-bef2-9de67f51b297" providerId="AD" clId="Web-{2AF8EB73-8224-136E-6E39-4A8EBFDD7B47}" dt="2024-08-12T17:27:24.612" v="64" actId="14100"/>
          <ac:picMkLst>
            <pc:docMk/>
            <pc:sldMk cId="382223426" sldId="334"/>
            <ac:picMk id="3" creationId="{83208A18-1301-3CD1-18E8-34DAC22D49E9}"/>
          </ac:picMkLst>
        </pc:picChg>
      </pc:sldChg>
      <pc:sldChg chg="add replId">
        <pc:chgData name="Lily Gebrenegus" userId="S::lgebren@uw.edu::3399b7a8-af27-4ddc-bef2-9de67f51b297" providerId="AD" clId="Web-{2AF8EB73-8224-136E-6E39-4A8EBFDD7B47}" dt="2024-08-12T17:35:50.567" v="108"/>
        <pc:sldMkLst>
          <pc:docMk/>
          <pc:sldMk cId="1036107386" sldId="335"/>
        </pc:sldMkLst>
      </pc:sldChg>
      <pc:sldChg chg="modSp add ord replId">
        <pc:chgData name="Lily Gebrenegus" userId="S::lgebren@uw.edu::3399b7a8-af27-4ddc-bef2-9de67f51b297" providerId="AD" clId="Web-{2AF8EB73-8224-136E-6E39-4A8EBFDD7B47}" dt="2024-08-12T19:01:44.836" v="728" actId="20577"/>
        <pc:sldMkLst>
          <pc:docMk/>
          <pc:sldMk cId="2302109921" sldId="336"/>
        </pc:sldMkLst>
        <pc:spChg chg="mod">
          <ac:chgData name="Lily Gebrenegus" userId="S::lgebren@uw.edu::3399b7a8-af27-4ddc-bef2-9de67f51b297" providerId="AD" clId="Web-{2AF8EB73-8224-136E-6E39-4A8EBFDD7B47}" dt="2024-08-12T19:01:44.836" v="728" actId="20577"/>
          <ac:spMkLst>
            <pc:docMk/>
            <pc:sldMk cId="2302109921" sldId="336"/>
            <ac:spMk id="2" creationId="{00000000-0000-0000-0000-000000000000}"/>
          </ac:spMkLst>
        </pc:spChg>
        <pc:spChg chg="mod">
          <ac:chgData name="Lily Gebrenegus" userId="S::lgebren@uw.edu::3399b7a8-af27-4ddc-bef2-9de67f51b297" providerId="AD" clId="Web-{2AF8EB73-8224-136E-6E39-4A8EBFDD7B47}" dt="2024-08-12T18:53:44.945" v="633" actId="20577"/>
          <ac:spMkLst>
            <pc:docMk/>
            <pc:sldMk cId="2302109921" sldId="336"/>
            <ac:spMk id="3" creationId="{00000000-0000-0000-0000-000000000000}"/>
          </ac:spMkLst>
        </pc:spChg>
      </pc:sldChg>
    </pc:docChg>
  </pc:docChgLst>
  <pc:docChgLst>
    <pc:chgData name="Lily Gebrenegus" userId="S::lgebren@uw.edu::3399b7a8-af27-4ddc-bef2-9de67f51b297" providerId="AD" clId="Web-{D68150DA-AEC8-B235-0DEE-ED37E7E165CB}"/>
    <pc:docChg chg="addSld modSld">
      <pc:chgData name="Lily Gebrenegus" userId="S::lgebren@uw.edu::3399b7a8-af27-4ddc-bef2-9de67f51b297" providerId="AD" clId="Web-{D68150DA-AEC8-B235-0DEE-ED37E7E165CB}" dt="2024-08-07T16:31:02.998" v="213" actId="20577"/>
      <pc:docMkLst>
        <pc:docMk/>
      </pc:docMkLst>
      <pc:sldChg chg="modSp">
        <pc:chgData name="Lily Gebrenegus" userId="S::lgebren@uw.edu::3399b7a8-af27-4ddc-bef2-9de67f51b297" providerId="AD" clId="Web-{D68150DA-AEC8-B235-0DEE-ED37E7E165CB}" dt="2024-08-07T16:31:02.998" v="213" actId="20577"/>
        <pc:sldMkLst>
          <pc:docMk/>
          <pc:sldMk cId="399606759" sldId="316"/>
        </pc:sldMkLst>
        <pc:spChg chg="mod">
          <ac:chgData name="Lily Gebrenegus" userId="S::lgebren@uw.edu::3399b7a8-af27-4ddc-bef2-9de67f51b297" providerId="AD" clId="Web-{D68150DA-AEC8-B235-0DEE-ED37E7E165CB}" dt="2024-08-07T16:31:02.998" v="213" actId="20577"/>
          <ac:spMkLst>
            <pc:docMk/>
            <pc:sldMk cId="399606759" sldId="316"/>
            <ac:spMk id="3" creationId="{00000000-0000-0000-0000-000000000000}"/>
          </ac:spMkLst>
        </pc:spChg>
      </pc:sldChg>
      <pc:sldChg chg="modSp add replId">
        <pc:chgData name="Lily Gebrenegus" userId="S::lgebren@uw.edu::3399b7a8-af27-4ddc-bef2-9de67f51b297" providerId="AD" clId="Web-{D68150DA-AEC8-B235-0DEE-ED37E7E165CB}" dt="2024-08-07T16:29:09.259" v="132" actId="20577"/>
        <pc:sldMkLst>
          <pc:docMk/>
          <pc:sldMk cId="2941220892" sldId="321"/>
        </pc:sldMkLst>
        <pc:spChg chg="mod">
          <ac:chgData name="Lily Gebrenegus" userId="S::lgebren@uw.edu::3399b7a8-af27-4ddc-bef2-9de67f51b297" providerId="AD" clId="Web-{D68150DA-AEC8-B235-0DEE-ED37E7E165CB}" dt="2024-08-07T16:24:07.842" v="8" actId="20577"/>
          <ac:spMkLst>
            <pc:docMk/>
            <pc:sldMk cId="2941220892" sldId="321"/>
            <ac:spMk id="2" creationId="{00000000-0000-0000-0000-000000000000}"/>
          </ac:spMkLst>
        </pc:spChg>
        <pc:spChg chg="mod">
          <ac:chgData name="Lily Gebrenegus" userId="S::lgebren@uw.edu::3399b7a8-af27-4ddc-bef2-9de67f51b297" providerId="AD" clId="Web-{D68150DA-AEC8-B235-0DEE-ED37E7E165CB}" dt="2024-08-07T16:29:09.259" v="132" actId="20577"/>
          <ac:spMkLst>
            <pc:docMk/>
            <pc:sldMk cId="2941220892" sldId="321"/>
            <ac:spMk id="3" creationId="{00000000-0000-0000-0000-000000000000}"/>
          </ac:spMkLst>
        </pc:spChg>
      </pc:sldChg>
    </pc:docChg>
  </pc:docChgLst>
  <pc:docChgLst>
    <pc:chgData name="Lily Gebrenegus" userId="S::lgebren@uw.edu::3399b7a8-af27-4ddc-bef2-9de67f51b297" providerId="AD" clId="Web-{5FD36F3C-06B2-1D8D-1DD4-1023C9165416}"/>
    <pc:docChg chg="modSld">
      <pc:chgData name="Lily Gebrenegus" userId="S::lgebren@uw.edu::3399b7a8-af27-4ddc-bef2-9de67f51b297" providerId="AD" clId="Web-{5FD36F3C-06B2-1D8D-1DD4-1023C9165416}" dt="2024-07-30T14:09:04.396" v="394" actId="20577"/>
      <pc:docMkLst>
        <pc:docMk/>
      </pc:docMkLst>
      <pc:sldChg chg="modSp">
        <pc:chgData name="Lily Gebrenegus" userId="S::lgebren@uw.edu::3399b7a8-af27-4ddc-bef2-9de67f51b297" providerId="AD" clId="Web-{5FD36F3C-06B2-1D8D-1DD4-1023C9165416}" dt="2024-07-30T13:42:07.500" v="345" actId="20577"/>
        <pc:sldMkLst>
          <pc:docMk/>
          <pc:sldMk cId="1589670079" sldId="282"/>
        </pc:sldMkLst>
        <pc:spChg chg="mod">
          <ac:chgData name="Lily Gebrenegus" userId="S::lgebren@uw.edu::3399b7a8-af27-4ddc-bef2-9de67f51b297" providerId="AD" clId="Web-{5FD36F3C-06B2-1D8D-1DD4-1023C9165416}" dt="2024-07-30T13:42:07.500" v="345" actId="20577"/>
          <ac:spMkLst>
            <pc:docMk/>
            <pc:sldMk cId="1589670079" sldId="282"/>
            <ac:spMk id="3" creationId="{00000000-0000-0000-0000-000000000000}"/>
          </ac:spMkLst>
        </pc:spChg>
      </pc:sldChg>
      <pc:sldChg chg="modSp modCm">
        <pc:chgData name="Lily Gebrenegus" userId="S::lgebren@uw.edu::3399b7a8-af27-4ddc-bef2-9de67f51b297" providerId="AD" clId="Web-{5FD36F3C-06B2-1D8D-1DD4-1023C9165416}" dt="2024-07-30T13:01:13.844" v="8" actId="20577"/>
        <pc:sldMkLst>
          <pc:docMk/>
          <pc:sldMk cId="1745590642" sldId="283"/>
        </pc:sldMkLst>
        <pc:spChg chg="mod">
          <ac:chgData name="Lily Gebrenegus" userId="S::lgebren@uw.edu::3399b7a8-af27-4ddc-bef2-9de67f51b297" providerId="AD" clId="Web-{5FD36F3C-06B2-1D8D-1DD4-1023C9165416}" dt="2024-07-30T13:01:13.844" v="8" actId="20577"/>
          <ac:spMkLst>
            <pc:docMk/>
            <pc:sldMk cId="1745590642" sldId="28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5FD36F3C-06B2-1D8D-1DD4-1023C9165416}" dt="2024-07-30T13:01:05.876" v="7"/>
              <pc2:cmMkLst xmlns:pc2="http://schemas.microsoft.com/office/powerpoint/2019/9/main/command">
                <pc:docMk/>
                <pc:sldMk cId="1745590642" sldId="283"/>
                <pc2:cmMk id="{039C875B-C225-4C08-A148-D441104A5291}"/>
              </pc2:cmMkLst>
              <pc226:cmRplyChg chg="add">
                <pc226:chgData name="Lily Gebrenegus" userId="S::lgebren@uw.edu::3399b7a8-af27-4ddc-bef2-9de67f51b297" providerId="AD" clId="Web-{5FD36F3C-06B2-1D8D-1DD4-1023C9165416}" dt="2024-07-30T13:01:03.485" v="6"/>
                <pc2:cmRplyMkLst xmlns:pc2="http://schemas.microsoft.com/office/powerpoint/2019/9/main/command">
                  <pc:docMk/>
                  <pc:sldMk cId="1745590642" sldId="283"/>
                  <pc2:cmMk id="{039C875B-C225-4C08-A148-D441104A5291}"/>
                  <pc2:cmRplyMk id="{A821B538-4C7D-4C12-8CD5-DE62A793CFA9}"/>
                </pc2:cmRplyMkLst>
              </pc226:cmRplyChg>
            </pc226:cmChg>
            <pc226:cmChg xmlns:pc226="http://schemas.microsoft.com/office/powerpoint/2022/06/main/command" chg="mod">
              <pc226:chgData name="Lily Gebrenegus" userId="S::lgebren@uw.edu::3399b7a8-af27-4ddc-bef2-9de67f51b297" providerId="AD" clId="Web-{5FD36F3C-06B2-1D8D-1DD4-1023C9165416}" dt="2024-07-30T13:00:42.876" v="0"/>
              <pc2:cmMkLst xmlns:pc2="http://schemas.microsoft.com/office/powerpoint/2019/9/main/command">
                <pc:docMk/>
                <pc:sldMk cId="1745590642" sldId="283"/>
                <pc2:cmMk id="{78A6AADD-16AA-4634-9C2B-839C65FE1F60}"/>
              </pc2:cmMkLst>
            </pc226:cmChg>
          </p:ext>
        </pc:extLst>
      </pc:sldChg>
      <pc:sldChg chg="modSp">
        <pc:chgData name="Lily Gebrenegus" userId="S::lgebren@uw.edu::3399b7a8-af27-4ddc-bef2-9de67f51b297" providerId="AD" clId="Web-{5FD36F3C-06B2-1D8D-1DD4-1023C9165416}" dt="2024-07-30T14:08:21.974" v="377" actId="20577"/>
        <pc:sldMkLst>
          <pc:docMk/>
          <pc:sldMk cId="1727259678" sldId="292"/>
        </pc:sldMkLst>
        <pc:spChg chg="mod">
          <ac:chgData name="Lily Gebrenegus" userId="S::lgebren@uw.edu::3399b7a8-af27-4ddc-bef2-9de67f51b297" providerId="AD" clId="Web-{5FD36F3C-06B2-1D8D-1DD4-1023C9165416}" dt="2024-07-30T14:08:21.974" v="377" actId="20577"/>
          <ac:spMkLst>
            <pc:docMk/>
            <pc:sldMk cId="1727259678" sldId="292"/>
            <ac:spMk id="3" creationId="{00000000-0000-0000-0000-000000000000}"/>
          </ac:spMkLst>
        </pc:spChg>
      </pc:sldChg>
      <pc:sldChg chg="modSp">
        <pc:chgData name="Lily Gebrenegus" userId="S::lgebren@uw.edu::3399b7a8-af27-4ddc-bef2-9de67f51b297" providerId="AD" clId="Web-{5FD36F3C-06B2-1D8D-1DD4-1023C9165416}" dt="2024-07-30T13:36:28.768" v="259" actId="20577"/>
        <pc:sldMkLst>
          <pc:docMk/>
          <pc:sldMk cId="1394673122" sldId="293"/>
        </pc:sldMkLst>
        <pc:spChg chg="mod">
          <ac:chgData name="Lily Gebrenegus" userId="S::lgebren@uw.edu::3399b7a8-af27-4ddc-bef2-9de67f51b297" providerId="AD" clId="Web-{5FD36F3C-06B2-1D8D-1DD4-1023C9165416}" dt="2024-07-30T13:36:28.768" v="259" actId="20577"/>
          <ac:spMkLst>
            <pc:docMk/>
            <pc:sldMk cId="1394673122" sldId="293"/>
            <ac:spMk id="3" creationId="{00000000-0000-0000-0000-000000000000}"/>
          </ac:spMkLst>
        </pc:spChg>
      </pc:sldChg>
      <pc:sldChg chg="modSp modNotes">
        <pc:chgData name="Lily Gebrenegus" userId="S::lgebren@uw.edu::3399b7a8-af27-4ddc-bef2-9de67f51b297" providerId="AD" clId="Web-{5FD36F3C-06B2-1D8D-1DD4-1023C9165416}" dt="2024-07-30T14:09:04.396" v="394" actId="20577"/>
        <pc:sldMkLst>
          <pc:docMk/>
          <pc:sldMk cId="3199149057" sldId="296"/>
        </pc:sldMkLst>
        <pc:spChg chg="mod">
          <ac:chgData name="Lily Gebrenegus" userId="S::lgebren@uw.edu::3399b7a8-af27-4ddc-bef2-9de67f51b297" providerId="AD" clId="Web-{5FD36F3C-06B2-1D8D-1DD4-1023C9165416}" dt="2024-07-30T14:09:04.396" v="394" actId="20577"/>
          <ac:spMkLst>
            <pc:docMk/>
            <pc:sldMk cId="3199149057" sldId="296"/>
            <ac:spMk id="3" creationId="{00000000-0000-0000-0000-000000000000}"/>
          </ac:spMkLst>
        </pc:spChg>
      </pc:sldChg>
      <pc:sldChg chg="modSp modCm modNotes">
        <pc:chgData name="Lily Gebrenegus" userId="S::lgebren@uw.edu::3399b7a8-af27-4ddc-bef2-9de67f51b297" providerId="AD" clId="Web-{5FD36F3C-06B2-1D8D-1DD4-1023C9165416}" dt="2024-07-30T13:57:39.666" v="357" actId="20577"/>
        <pc:sldMkLst>
          <pc:docMk/>
          <pc:sldMk cId="1610614225" sldId="301"/>
        </pc:sldMkLst>
        <pc:spChg chg="mod">
          <ac:chgData name="Lily Gebrenegus" userId="S::lgebren@uw.edu::3399b7a8-af27-4ddc-bef2-9de67f51b297" providerId="AD" clId="Web-{5FD36F3C-06B2-1D8D-1DD4-1023C9165416}" dt="2024-07-30T13:57:39.666" v="357" actId="20577"/>
          <ac:spMkLst>
            <pc:docMk/>
            <pc:sldMk cId="1610614225" sldId="301"/>
            <ac:spMk id="2" creationId="{00000000-0000-0000-0000-000000000000}"/>
          </ac:spMkLst>
        </pc:spChg>
        <pc:spChg chg="mod">
          <ac:chgData name="Lily Gebrenegus" userId="S::lgebren@uw.edu::3399b7a8-af27-4ddc-bef2-9de67f51b297" providerId="AD" clId="Web-{5FD36F3C-06B2-1D8D-1DD4-1023C9165416}" dt="2024-07-30T13:38:24.298" v="287" actId="20577"/>
          <ac:spMkLst>
            <pc:docMk/>
            <pc:sldMk cId="1610614225" sldId="30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5FD36F3C-06B2-1D8D-1DD4-1023C9165416}" dt="2024-07-30T13:57:39.666" v="357" actId="20577"/>
              <pc2:cmMkLst xmlns:pc2="http://schemas.microsoft.com/office/powerpoint/2019/9/main/command">
                <pc:docMk/>
                <pc:sldMk cId="1610614225" sldId="301"/>
                <pc2:cmMk id="{1B4CB51B-D1EA-406C-AA91-BF0F7776EC88}"/>
              </pc2:cmMkLst>
              <pc226:cmRplyChg chg="add">
                <pc226:chgData name="Lily Gebrenegus" userId="S::lgebren@uw.edu::3399b7a8-af27-4ddc-bef2-9de67f51b297" providerId="AD" clId="Web-{5FD36F3C-06B2-1D8D-1DD4-1023C9165416}" dt="2024-07-30T13:15:36.714" v="9"/>
                <pc2:cmRplyMkLst xmlns:pc2="http://schemas.microsoft.com/office/powerpoint/2019/9/main/command">
                  <pc:docMk/>
                  <pc:sldMk cId="1610614225" sldId="301"/>
                  <pc2:cmMk id="{1B4CB51B-D1EA-406C-AA91-BF0F7776EC88}"/>
                  <pc2:cmRplyMk id="{B57FF229-F8F4-4BBF-A66B-D71A9A04B3D4}"/>
                </pc2:cmRplyMkLst>
              </pc226:cmRplyChg>
            </pc226:cmChg>
          </p:ext>
        </pc:extLst>
      </pc:sldChg>
      <pc:sldChg chg="modSp modCm">
        <pc:chgData name="Lily Gebrenegus" userId="S::lgebren@uw.edu::3399b7a8-af27-4ddc-bef2-9de67f51b297" providerId="AD" clId="Web-{5FD36F3C-06B2-1D8D-1DD4-1023C9165416}" dt="2024-07-30T13:20:36.837" v="130" actId="20577"/>
        <pc:sldMkLst>
          <pc:docMk/>
          <pc:sldMk cId="3816984649" sldId="302"/>
        </pc:sldMkLst>
        <pc:spChg chg="mod">
          <ac:chgData name="Lily Gebrenegus" userId="S::lgebren@uw.edu::3399b7a8-af27-4ddc-bef2-9de67f51b297" providerId="AD" clId="Web-{5FD36F3C-06B2-1D8D-1DD4-1023C9165416}" dt="2024-07-30T13:20:36.837" v="130" actId="20577"/>
          <ac:spMkLst>
            <pc:docMk/>
            <pc:sldMk cId="3816984649" sldId="302"/>
            <ac:spMk id="3" creationId="{00000000-0000-0000-0000-000000000000}"/>
          </ac:spMkLst>
        </pc:spChg>
        <pc:extLst>
          <p:ext xmlns:p="http://schemas.openxmlformats.org/presentationml/2006/main" uri="{D6D511B9-2390-475A-947B-AFAB55BFBCF1}">
            <pc226:cmChg xmlns:pc226="http://schemas.microsoft.com/office/powerpoint/2022/06/main/command" chg="mod modRxn">
              <pc226:chgData name="Lily Gebrenegus" userId="S::lgebren@uw.edu::3399b7a8-af27-4ddc-bef2-9de67f51b297" providerId="AD" clId="Web-{5FD36F3C-06B2-1D8D-1DD4-1023C9165416}" dt="2024-07-30T13:20:36.837" v="130" actId="20577"/>
              <pc2:cmMkLst xmlns:pc2="http://schemas.microsoft.com/office/powerpoint/2019/9/main/command">
                <pc:docMk/>
                <pc:sldMk cId="3816984649" sldId="302"/>
                <pc2:cmMk id="{D01873DE-C9E4-4774-9456-D8377E79CEFC}"/>
              </pc2:cmMkLst>
            </pc226:cmChg>
          </p:ext>
        </pc:extLst>
      </pc:sldChg>
      <pc:sldChg chg="modSp">
        <pc:chgData name="Lily Gebrenegus" userId="S::lgebren@uw.edu::3399b7a8-af27-4ddc-bef2-9de67f51b297" providerId="AD" clId="Web-{5FD36F3C-06B2-1D8D-1DD4-1023C9165416}" dt="2024-07-30T14:07:56.943" v="362" actId="20577"/>
        <pc:sldMkLst>
          <pc:docMk/>
          <pc:sldMk cId="2706012157" sldId="303"/>
        </pc:sldMkLst>
        <pc:spChg chg="mod">
          <ac:chgData name="Lily Gebrenegus" userId="S::lgebren@uw.edu::3399b7a8-af27-4ddc-bef2-9de67f51b297" providerId="AD" clId="Web-{5FD36F3C-06B2-1D8D-1DD4-1023C9165416}" dt="2024-07-30T14:07:56.943" v="362" actId="20577"/>
          <ac:spMkLst>
            <pc:docMk/>
            <pc:sldMk cId="2706012157" sldId="303"/>
            <ac:spMk id="2" creationId="{00000000-0000-0000-0000-000000000000}"/>
          </ac:spMkLst>
        </pc:spChg>
      </pc:sldChg>
      <pc:sldChg chg="modSp">
        <pc:chgData name="Lily Gebrenegus" userId="S::lgebren@uw.edu::3399b7a8-af27-4ddc-bef2-9de67f51b297" providerId="AD" clId="Web-{5FD36F3C-06B2-1D8D-1DD4-1023C9165416}" dt="2024-07-30T14:07:31.334" v="361" actId="20577"/>
        <pc:sldMkLst>
          <pc:docMk/>
          <pc:sldMk cId="3258834778" sldId="305"/>
        </pc:sldMkLst>
        <pc:spChg chg="mod">
          <ac:chgData name="Lily Gebrenegus" userId="S::lgebren@uw.edu::3399b7a8-af27-4ddc-bef2-9de67f51b297" providerId="AD" clId="Web-{5FD36F3C-06B2-1D8D-1DD4-1023C9165416}" dt="2024-07-30T14:07:31.334" v="361" actId="20577"/>
          <ac:spMkLst>
            <pc:docMk/>
            <pc:sldMk cId="3258834778" sldId="305"/>
            <ac:spMk id="2" creationId="{00000000-0000-0000-0000-000000000000}"/>
          </ac:spMkLst>
        </pc:spChg>
      </pc:sldChg>
    </pc:docChg>
  </pc:docChgLst>
  <pc:docChgLst>
    <pc:chgData name="Lily Gebrenegus" userId="S::lgebren@uw.edu::3399b7a8-af27-4ddc-bef2-9de67f51b297" providerId="AD" clId="Web-{9F69A042-7247-E859-C991-EA967576656C}"/>
    <pc:docChg chg="addSld delSld modSld">
      <pc:chgData name="Lily Gebrenegus" userId="S::lgebren@uw.edu::3399b7a8-af27-4ddc-bef2-9de67f51b297" providerId="AD" clId="Web-{9F69A042-7247-E859-C991-EA967576656C}" dt="2024-08-14T16:48:11.786" v="1613" actId="1076"/>
      <pc:docMkLst>
        <pc:docMk/>
      </pc:docMkLst>
      <pc:sldChg chg="modSp">
        <pc:chgData name="Lily Gebrenegus" userId="S::lgebren@uw.edu::3399b7a8-af27-4ddc-bef2-9de67f51b297" providerId="AD" clId="Web-{9F69A042-7247-E859-C991-EA967576656C}" dt="2024-08-14T12:13:24.931" v="48" actId="14100"/>
        <pc:sldMkLst>
          <pc:docMk/>
          <pc:sldMk cId="289097830" sldId="279"/>
        </pc:sldMkLst>
        <pc:spChg chg="mod">
          <ac:chgData name="Lily Gebrenegus" userId="S::lgebren@uw.edu::3399b7a8-af27-4ddc-bef2-9de67f51b297" providerId="AD" clId="Web-{9F69A042-7247-E859-C991-EA967576656C}" dt="2024-08-14T12:13:21.868" v="47" actId="14100"/>
          <ac:spMkLst>
            <pc:docMk/>
            <pc:sldMk cId="289097830" sldId="279"/>
            <ac:spMk id="11" creationId="{F192F0DB-2FC1-E414-5102-2247AEAFA0C9}"/>
          </ac:spMkLst>
        </pc:spChg>
        <pc:spChg chg="mod">
          <ac:chgData name="Lily Gebrenegus" userId="S::lgebren@uw.edu::3399b7a8-af27-4ddc-bef2-9de67f51b297" providerId="AD" clId="Web-{9F69A042-7247-E859-C991-EA967576656C}" dt="2024-08-14T12:13:24.931" v="48" actId="14100"/>
          <ac:spMkLst>
            <pc:docMk/>
            <pc:sldMk cId="289097830" sldId="279"/>
            <ac:spMk id="14" creationId="{60015AD7-1F8F-BB9D-A58C-AE64ABDCB3B2}"/>
          </ac:spMkLst>
        </pc:spChg>
      </pc:sldChg>
      <pc:sldChg chg="modSp modCm">
        <pc:chgData name="Lily Gebrenegus" userId="S::lgebren@uw.edu::3399b7a8-af27-4ddc-bef2-9de67f51b297" providerId="AD" clId="Web-{9F69A042-7247-E859-C991-EA967576656C}" dt="2024-08-14T12:06:08.821" v="4" actId="20577"/>
        <pc:sldMkLst>
          <pc:docMk/>
          <pc:sldMk cId="3913618800" sldId="280"/>
        </pc:sldMkLst>
        <pc:spChg chg="mod">
          <ac:chgData name="Lily Gebrenegus" userId="S::lgebren@uw.edu::3399b7a8-af27-4ddc-bef2-9de67f51b297" providerId="AD" clId="Web-{9F69A042-7247-E859-C991-EA967576656C}" dt="2024-08-14T12:06:08.821" v="4" actId="20577"/>
          <ac:spMkLst>
            <pc:docMk/>
            <pc:sldMk cId="3913618800" sldId="28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9F69A042-7247-E859-C991-EA967576656C}" dt="2024-08-14T12:06:08.821" v="4" actId="20577"/>
              <pc2:cmMkLst xmlns:pc2="http://schemas.microsoft.com/office/powerpoint/2019/9/main/command">
                <pc:docMk/>
                <pc:sldMk cId="3913618800" sldId="280"/>
                <pc2:cmMk id="{50466B5C-0BDD-404F-A1DE-54E20B46ACBC}"/>
              </pc2:cmMkLst>
            </pc226:cmChg>
          </p:ext>
        </pc:extLst>
      </pc:sldChg>
      <pc:sldChg chg="modSp">
        <pc:chgData name="Lily Gebrenegus" userId="S::lgebren@uw.edu::3399b7a8-af27-4ddc-bef2-9de67f51b297" providerId="AD" clId="Web-{9F69A042-7247-E859-C991-EA967576656C}" dt="2024-08-14T15:11:17.567" v="1000" actId="20577"/>
        <pc:sldMkLst>
          <pc:docMk/>
          <pc:sldMk cId="1589670079" sldId="282"/>
        </pc:sldMkLst>
        <pc:spChg chg="mod">
          <ac:chgData name="Lily Gebrenegus" userId="S::lgebren@uw.edu::3399b7a8-af27-4ddc-bef2-9de67f51b297" providerId="AD" clId="Web-{9F69A042-7247-E859-C991-EA967576656C}" dt="2024-08-14T15:11:17.567" v="1000" actId="20577"/>
          <ac:spMkLst>
            <pc:docMk/>
            <pc:sldMk cId="1589670079" sldId="282"/>
            <ac:spMk id="3" creationId="{00000000-0000-0000-0000-000000000000}"/>
          </ac:spMkLst>
        </pc:spChg>
      </pc:sldChg>
      <pc:sldChg chg="modSp">
        <pc:chgData name="Lily Gebrenegus" userId="S::lgebren@uw.edu::3399b7a8-af27-4ddc-bef2-9de67f51b297" providerId="AD" clId="Web-{9F69A042-7247-E859-C991-EA967576656C}" dt="2024-08-14T15:46:41.651" v="1062" actId="20577"/>
        <pc:sldMkLst>
          <pc:docMk/>
          <pc:sldMk cId="1727259678" sldId="292"/>
        </pc:sldMkLst>
        <pc:spChg chg="mod">
          <ac:chgData name="Lily Gebrenegus" userId="S::lgebren@uw.edu::3399b7a8-af27-4ddc-bef2-9de67f51b297" providerId="AD" clId="Web-{9F69A042-7247-E859-C991-EA967576656C}" dt="2024-08-14T15:46:41.651" v="1062" actId="20577"/>
          <ac:spMkLst>
            <pc:docMk/>
            <pc:sldMk cId="1727259678" sldId="292"/>
            <ac:spMk id="3" creationId="{00000000-0000-0000-0000-000000000000}"/>
          </ac:spMkLst>
        </pc:spChg>
      </pc:sldChg>
      <pc:sldChg chg="modSp">
        <pc:chgData name="Lily Gebrenegus" userId="S::lgebren@uw.edu::3399b7a8-af27-4ddc-bef2-9de67f51b297" providerId="AD" clId="Web-{9F69A042-7247-E859-C991-EA967576656C}" dt="2024-08-14T15:50:29.183" v="1125" actId="20577"/>
        <pc:sldMkLst>
          <pc:docMk/>
          <pc:sldMk cId="3199149057" sldId="296"/>
        </pc:sldMkLst>
        <pc:spChg chg="mod">
          <ac:chgData name="Lily Gebrenegus" userId="S::lgebren@uw.edu::3399b7a8-af27-4ddc-bef2-9de67f51b297" providerId="AD" clId="Web-{9F69A042-7247-E859-C991-EA967576656C}" dt="2024-08-14T15:50:29.183" v="1125" actId="20577"/>
          <ac:spMkLst>
            <pc:docMk/>
            <pc:sldMk cId="3199149057" sldId="296"/>
            <ac:spMk id="3" creationId="{00000000-0000-0000-0000-000000000000}"/>
          </ac:spMkLst>
        </pc:spChg>
      </pc:sldChg>
      <pc:sldChg chg="addSp delSp modSp">
        <pc:chgData name="Lily Gebrenegus" userId="S::lgebren@uw.edu::3399b7a8-af27-4ddc-bef2-9de67f51b297" providerId="AD" clId="Web-{9F69A042-7247-E859-C991-EA967576656C}" dt="2024-08-14T15:49:27.839" v="1117" actId="20577"/>
        <pc:sldMkLst>
          <pc:docMk/>
          <pc:sldMk cId="913316640" sldId="297"/>
        </pc:sldMkLst>
        <pc:spChg chg="mod">
          <ac:chgData name="Lily Gebrenegus" userId="S::lgebren@uw.edu::3399b7a8-af27-4ddc-bef2-9de67f51b297" providerId="AD" clId="Web-{9F69A042-7247-E859-C991-EA967576656C}" dt="2024-08-14T12:22:54.009" v="67" actId="20577"/>
          <ac:spMkLst>
            <pc:docMk/>
            <pc:sldMk cId="913316640" sldId="297"/>
            <ac:spMk id="2" creationId="{00000000-0000-0000-0000-000000000000}"/>
          </ac:spMkLst>
        </pc:spChg>
        <pc:spChg chg="mod">
          <ac:chgData name="Lily Gebrenegus" userId="S::lgebren@uw.edu::3399b7a8-af27-4ddc-bef2-9de67f51b297" providerId="AD" clId="Web-{9F69A042-7247-E859-C991-EA967576656C}" dt="2024-08-14T15:49:27.839" v="1117" actId="20577"/>
          <ac:spMkLst>
            <pc:docMk/>
            <pc:sldMk cId="913316640" sldId="297"/>
            <ac:spMk id="3" creationId="{00000000-0000-0000-0000-000000000000}"/>
          </ac:spMkLst>
        </pc:spChg>
        <pc:graphicFrameChg chg="add del mod">
          <ac:chgData name="Lily Gebrenegus" userId="S::lgebren@uw.edu::3399b7a8-af27-4ddc-bef2-9de67f51b297" providerId="AD" clId="Web-{9F69A042-7247-E859-C991-EA967576656C}" dt="2024-08-14T13:19:30.220" v="283"/>
          <ac:graphicFrameMkLst>
            <pc:docMk/>
            <pc:sldMk cId="913316640" sldId="297"/>
            <ac:graphicFrameMk id="6" creationId="{E4DF397E-E0F4-1E40-B297-0BDC692DA857}"/>
          </ac:graphicFrameMkLst>
        </pc:graphicFrameChg>
      </pc:sldChg>
      <pc:sldChg chg="modSp">
        <pc:chgData name="Lily Gebrenegus" userId="S::lgebren@uw.edu::3399b7a8-af27-4ddc-bef2-9de67f51b297" providerId="AD" clId="Web-{9F69A042-7247-E859-C991-EA967576656C}" dt="2024-08-14T12:57:57.422" v="237" actId="20577"/>
        <pc:sldMkLst>
          <pc:docMk/>
          <pc:sldMk cId="2706012157" sldId="303"/>
        </pc:sldMkLst>
        <pc:spChg chg="mod">
          <ac:chgData name="Lily Gebrenegus" userId="S::lgebren@uw.edu::3399b7a8-af27-4ddc-bef2-9de67f51b297" providerId="AD" clId="Web-{9F69A042-7247-E859-C991-EA967576656C}" dt="2024-08-14T12:57:57.422" v="237" actId="20577"/>
          <ac:spMkLst>
            <pc:docMk/>
            <pc:sldMk cId="2706012157" sldId="303"/>
            <ac:spMk id="3" creationId="{00000000-0000-0000-0000-000000000000}"/>
          </ac:spMkLst>
        </pc:spChg>
      </pc:sldChg>
      <pc:sldChg chg="modSp">
        <pc:chgData name="Lily Gebrenegus" userId="S::lgebren@uw.edu::3399b7a8-af27-4ddc-bef2-9de67f51b297" providerId="AD" clId="Web-{9F69A042-7247-E859-C991-EA967576656C}" dt="2024-08-14T12:57:32.249" v="233" actId="20577"/>
        <pc:sldMkLst>
          <pc:docMk/>
          <pc:sldMk cId="3258834778" sldId="305"/>
        </pc:sldMkLst>
        <pc:spChg chg="mod">
          <ac:chgData name="Lily Gebrenegus" userId="S::lgebren@uw.edu::3399b7a8-af27-4ddc-bef2-9de67f51b297" providerId="AD" clId="Web-{9F69A042-7247-E859-C991-EA967576656C}" dt="2024-08-14T12:57:32.249" v="233" actId="20577"/>
          <ac:spMkLst>
            <pc:docMk/>
            <pc:sldMk cId="3258834778" sldId="305"/>
            <ac:spMk id="3" creationId="{00000000-0000-0000-0000-000000000000}"/>
          </ac:spMkLst>
        </pc:spChg>
      </pc:sldChg>
      <pc:sldChg chg="modSp">
        <pc:chgData name="Lily Gebrenegus" userId="S::lgebren@uw.edu::3399b7a8-af27-4ddc-bef2-9de67f51b297" providerId="AD" clId="Web-{9F69A042-7247-E859-C991-EA967576656C}" dt="2024-08-14T15:25:31.460" v="1019" actId="20577"/>
        <pc:sldMkLst>
          <pc:docMk/>
          <pc:sldMk cId="961938356" sldId="310"/>
        </pc:sldMkLst>
        <pc:spChg chg="mod">
          <ac:chgData name="Lily Gebrenegus" userId="S::lgebren@uw.edu::3399b7a8-af27-4ddc-bef2-9de67f51b297" providerId="AD" clId="Web-{9F69A042-7247-E859-C991-EA967576656C}" dt="2024-08-14T15:25:31.460" v="1019" actId="20577"/>
          <ac:spMkLst>
            <pc:docMk/>
            <pc:sldMk cId="961938356" sldId="310"/>
            <ac:spMk id="3" creationId="{00000000-0000-0000-0000-000000000000}"/>
          </ac:spMkLst>
        </pc:spChg>
      </pc:sldChg>
      <pc:sldChg chg="modSp">
        <pc:chgData name="Lily Gebrenegus" userId="S::lgebren@uw.edu::3399b7a8-af27-4ddc-bef2-9de67f51b297" providerId="AD" clId="Web-{9F69A042-7247-E859-C991-EA967576656C}" dt="2024-08-14T12:47:32.914" v="108" actId="20577"/>
        <pc:sldMkLst>
          <pc:docMk/>
          <pc:sldMk cId="1243767745" sldId="312"/>
        </pc:sldMkLst>
        <pc:spChg chg="mod">
          <ac:chgData name="Lily Gebrenegus" userId="S::lgebren@uw.edu::3399b7a8-af27-4ddc-bef2-9de67f51b297" providerId="AD" clId="Web-{9F69A042-7247-E859-C991-EA967576656C}" dt="2024-08-14T12:47:32.914" v="108" actId="20577"/>
          <ac:spMkLst>
            <pc:docMk/>
            <pc:sldMk cId="1243767745" sldId="312"/>
            <ac:spMk id="3" creationId="{00000000-0000-0000-0000-000000000000}"/>
          </ac:spMkLst>
        </pc:spChg>
      </pc:sldChg>
      <pc:sldChg chg="modSp">
        <pc:chgData name="Lily Gebrenegus" userId="S::lgebren@uw.edu::3399b7a8-af27-4ddc-bef2-9de67f51b297" providerId="AD" clId="Web-{9F69A042-7247-E859-C991-EA967576656C}" dt="2024-08-14T12:12:46.321" v="44" actId="20577"/>
        <pc:sldMkLst>
          <pc:docMk/>
          <pc:sldMk cId="2295072728" sldId="314"/>
        </pc:sldMkLst>
        <pc:spChg chg="mod">
          <ac:chgData name="Lily Gebrenegus" userId="S::lgebren@uw.edu::3399b7a8-af27-4ddc-bef2-9de67f51b297" providerId="AD" clId="Web-{9F69A042-7247-E859-C991-EA967576656C}" dt="2024-08-14T12:12:46.321" v="44" actId="20577"/>
          <ac:spMkLst>
            <pc:docMk/>
            <pc:sldMk cId="2295072728" sldId="314"/>
            <ac:spMk id="3" creationId="{00000000-0000-0000-0000-000000000000}"/>
          </ac:spMkLst>
        </pc:spChg>
      </pc:sldChg>
      <pc:sldChg chg="modSp">
        <pc:chgData name="Lily Gebrenegus" userId="S::lgebren@uw.edu::3399b7a8-af27-4ddc-bef2-9de67f51b297" providerId="AD" clId="Web-{9F69A042-7247-E859-C991-EA967576656C}" dt="2024-08-14T16:46:47.864" v="1578" actId="20577"/>
        <pc:sldMkLst>
          <pc:docMk/>
          <pc:sldMk cId="462033642" sldId="315"/>
        </pc:sldMkLst>
        <pc:spChg chg="mod">
          <ac:chgData name="Lily Gebrenegus" userId="S::lgebren@uw.edu::3399b7a8-af27-4ddc-bef2-9de67f51b297" providerId="AD" clId="Web-{9F69A042-7247-E859-C991-EA967576656C}" dt="2024-08-14T16:46:47.864" v="1578" actId="20577"/>
          <ac:spMkLst>
            <pc:docMk/>
            <pc:sldMk cId="462033642" sldId="315"/>
            <ac:spMk id="3" creationId="{00000000-0000-0000-0000-000000000000}"/>
          </ac:spMkLst>
        </pc:spChg>
      </pc:sldChg>
      <pc:sldChg chg="modSp">
        <pc:chgData name="Lily Gebrenegus" userId="S::lgebren@uw.edu::3399b7a8-af27-4ddc-bef2-9de67f51b297" providerId="AD" clId="Web-{9F69A042-7247-E859-C991-EA967576656C}" dt="2024-08-14T14:35:50.232" v="619" actId="20577"/>
        <pc:sldMkLst>
          <pc:docMk/>
          <pc:sldMk cId="174297995" sldId="317"/>
        </pc:sldMkLst>
        <pc:spChg chg="mod">
          <ac:chgData name="Lily Gebrenegus" userId="S::lgebren@uw.edu::3399b7a8-af27-4ddc-bef2-9de67f51b297" providerId="AD" clId="Web-{9F69A042-7247-E859-C991-EA967576656C}" dt="2024-08-14T14:35:50.232" v="619" actId="20577"/>
          <ac:spMkLst>
            <pc:docMk/>
            <pc:sldMk cId="174297995" sldId="317"/>
            <ac:spMk id="3" creationId="{00000000-0000-0000-0000-000000000000}"/>
          </ac:spMkLst>
        </pc:spChg>
      </pc:sldChg>
      <pc:sldChg chg="modSp modCm">
        <pc:chgData name="Lily Gebrenegus" userId="S::lgebren@uw.edu::3399b7a8-af27-4ddc-bef2-9de67f51b297" providerId="AD" clId="Web-{9F69A042-7247-E859-C991-EA967576656C}" dt="2024-08-14T12:56:57.856" v="217" actId="20577"/>
        <pc:sldMkLst>
          <pc:docMk/>
          <pc:sldMk cId="857880230" sldId="319"/>
        </pc:sldMkLst>
        <pc:spChg chg="mod">
          <ac:chgData name="Lily Gebrenegus" userId="S::lgebren@uw.edu::3399b7a8-af27-4ddc-bef2-9de67f51b297" providerId="AD" clId="Web-{9F69A042-7247-E859-C991-EA967576656C}" dt="2024-08-14T12:56:57.856" v="217" actId="20577"/>
          <ac:spMkLst>
            <pc:docMk/>
            <pc:sldMk cId="857880230" sldId="31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9F69A042-7247-E859-C991-EA967576656C}" dt="2024-08-14T12:56:52.715" v="216" actId="20577"/>
              <pc2:cmMkLst xmlns:pc2="http://schemas.microsoft.com/office/powerpoint/2019/9/main/command">
                <pc:docMk/>
                <pc:sldMk cId="857880230" sldId="319"/>
                <pc2:cmMk id="{10F3902A-7F78-4468-96E8-970C88C2A7DF}"/>
              </pc2:cmMkLst>
            </pc226:cmChg>
            <pc226:cmChg xmlns:pc226="http://schemas.microsoft.com/office/powerpoint/2022/06/main/command" chg="mod">
              <pc226:chgData name="Lily Gebrenegus" userId="S::lgebren@uw.edu::3399b7a8-af27-4ddc-bef2-9de67f51b297" providerId="AD" clId="Web-{9F69A042-7247-E859-C991-EA967576656C}" dt="2024-08-14T12:56:52.715" v="216" actId="20577"/>
              <pc2:cmMkLst xmlns:pc2="http://schemas.microsoft.com/office/powerpoint/2019/9/main/command">
                <pc:docMk/>
                <pc:sldMk cId="857880230" sldId="319"/>
                <pc2:cmMk id="{BA3A7344-6B7B-44E2-8E6E-84247596825D}"/>
              </pc2:cmMkLst>
            </pc226:cmChg>
          </p:ext>
        </pc:extLst>
      </pc:sldChg>
      <pc:sldChg chg="modSp">
        <pc:chgData name="Lily Gebrenegus" userId="S::lgebren@uw.edu::3399b7a8-af27-4ddc-bef2-9de67f51b297" providerId="AD" clId="Web-{9F69A042-7247-E859-C991-EA967576656C}" dt="2024-08-14T15:30:03.633" v="1037" actId="20577"/>
        <pc:sldMkLst>
          <pc:docMk/>
          <pc:sldMk cId="3478161255" sldId="322"/>
        </pc:sldMkLst>
        <pc:spChg chg="mod">
          <ac:chgData name="Lily Gebrenegus" userId="S::lgebren@uw.edu::3399b7a8-af27-4ddc-bef2-9de67f51b297" providerId="AD" clId="Web-{9F69A042-7247-E859-C991-EA967576656C}" dt="2024-08-14T15:30:03.633" v="1037" actId="20577"/>
          <ac:spMkLst>
            <pc:docMk/>
            <pc:sldMk cId="3478161255" sldId="322"/>
            <ac:spMk id="2" creationId="{00000000-0000-0000-0000-000000000000}"/>
          </ac:spMkLst>
        </pc:spChg>
      </pc:sldChg>
      <pc:sldChg chg="modSp">
        <pc:chgData name="Lily Gebrenegus" userId="S::lgebren@uw.edu::3399b7a8-af27-4ddc-bef2-9de67f51b297" providerId="AD" clId="Web-{9F69A042-7247-E859-C991-EA967576656C}" dt="2024-08-14T15:57:49.528" v="1156" actId="20577"/>
        <pc:sldMkLst>
          <pc:docMk/>
          <pc:sldMk cId="3918538928" sldId="324"/>
        </pc:sldMkLst>
        <pc:spChg chg="mod">
          <ac:chgData name="Lily Gebrenegus" userId="S::lgebren@uw.edu::3399b7a8-af27-4ddc-bef2-9de67f51b297" providerId="AD" clId="Web-{9F69A042-7247-E859-C991-EA967576656C}" dt="2024-08-14T15:57:49.528" v="1156" actId="20577"/>
          <ac:spMkLst>
            <pc:docMk/>
            <pc:sldMk cId="3918538928" sldId="324"/>
            <ac:spMk id="2" creationId="{00000000-0000-0000-0000-000000000000}"/>
          </ac:spMkLst>
        </pc:spChg>
        <pc:spChg chg="mod">
          <ac:chgData name="Lily Gebrenegus" userId="S::lgebren@uw.edu::3399b7a8-af27-4ddc-bef2-9de67f51b297" providerId="AD" clId="Web-{9F69A042-7247-E859-C991-EA967576656C}" dt="2024-08-14T12:58:58.207" v="259" actId="20577"/>
          <ac:spMkLst>
            <pc:docMk/>
            <pc:sldMk cId="3918538928" sldId="324"/>
            <ac:spMk id="3" creationId="{00000000-0000-0000-0000-000000000000}"/>
          </ac:spMkLst>
        </pc:spChg>
      </pc:sldChg>
      <pc:sldChg chg="modSp">
        <pc:chgData name="Lily Gebrenegus" userId="S::lgebren@uw.edu::3399b7a8-af27-4ddc-bef2-9de67f51b297" providerId="AD" clId="Web-{9F69A042-7247-E859-C991-EA967576656C}" dt="2024-08-14T12:57:24.654" v="231" actId="20577"/>
        <pc:sldMkLst>
          <pc:docMk/>
          <pc:sldMk cId="1782187527" sldId="325"/>
        </pc:sldMkLst>
        <pc:spChg chg="mod">
          <ac:chgData name="Lily Gebrenegus" userId="S::lgebren@uw.edu::3399b7a8-af27-4ddc-bef2-9de67f51b297" providerId="AD" clId="Web-{9F69A042-7247-E859-C991-EA967576656C}" dt="2024-08-14T12:57:24.654" v="231" actId="20577"/>
          <ac:spMkLst>
            <pc:docMk/>
            <pc:sldMk cId="1782187527" sldId="325"/>
            <ac:spMk id="3" creationId="{00000000-0000-0000-0000-000000000000}"/>
          </ac:spMkLst>
        </pc:spChg>
      </pc:sldChg>
      <pc:sldChg chg="modSp">
        <pc:chgData name="Lily Gebrenegus" userId="S::lgebren@uw.edu::3399b7a8-af27-4ddc-bef2-9de67f51b297" providerId="AD" clId="Web-{9F69A042-7247-E859-C991-EA967576656C}" dt="2024-08-14T16:47:36.943" v="1612" actId="20577"/>
        <pc:sldMkLst>
          <pc:docMk/>
          <pc:sldMk cId="2872329359" sldId="326"/>
        </pc:sldMkLst>
        <pc:spChg chg="mod">
          <ac:chgData name="Lily Gebrenegus" userId="S::lgebren@uw.edu::3399b7a8-af27-4ddc-bef2-9de67f51b297" providerId="AD" clId="Web-{9F69A042-7247-E859-C991-EA967576656C}" dt="2024-08-14T16:47:36.943" v="1612" actId="20577"/>
          <ac:spMkLst>
            <pc:docMk/>
            <pc:sldMk cId="2872329359" sldId="326"/>
            <ac:spMk id="3" creationId="{00000000-0000-0000-0000-000000000000}"/>
          </ac:spMkLst>
        </pc:spChg>
      </pc:sldChg>
      <pc:sldChg chg="modSp">
        <pc:chgData name="Lily Gebrenegus" userId="S::lgebren@uw.edu::3399b7a8-af27-4ddc-bef2-9de67f51b297" providerId="AD" clId="Web-{9F69A042-7247-E859-C991-EA967576656C}" dt="2024-08-14T16:34:49.816" v="1531" actId="20577"/>
        <pc:sldMkLst>
          <pc:docMk/>
          <pc:sldMk cId="2302109921" sldId="336"/>
        </pc:sldMkLst>
        <pc:spChg chg="mod">
          <ac:chgData name="Lily Gebrenegus" userId="S::lgebren@uw.edu::3399b7a8-af27-4ddc-bef2-9de67f51b297" providerId="AD" clId="Web-{9F69A042-7247-E859-C991-EA967576656C}" dt="2024-08-14T16:04:47.607" v="1173" actId="20577"/>
          <ac:spMkLst>
            <pc:docMk/>
            <pc:sldMk cId="2302109921" sldId="336"/>
            <ac:spMk id="2" creationId="{00000000-0000-0000-0000-000000000000}"/>
          </ac:spMkLst>
        </pc:spChg>
        <pc:spChg chg="mod">
          <ac:chgData name="Lily Gebrenegus" userId="S::lgebren@uw.edu::3399b7a8-af27-4ddc-bef2-9de67f51b297" providerId="AD" clId="Web-{9F69A042-7247-E859-C991-EA967576656C}" dt="2024-08-14T16:34:49.816" v="1531" actId="20577"/>
          <ac:spMkLst>
            <pc:docMk/>
            <pc:sldMk cId="2302109921" sldId="336"/>
            <ac:spMk id="3" creationId="{00000000-0000-0000-0000-000000000000}"/>
          </ac:spMkLst>
        </pc:spChg>
      </pc:sldChg>
      <pc:sldChg chg="modSp">
        <pc:chgData name="Lily Gebrenegus" userId="S::lgebren@uw.edu::3399b7a8-af27-4ddc-bef2-9de67f51b297" providerId="AD" clId="Web-{9F69A042-7247-E859-C991-EA967576656C}" dt="2024-08-14T12:59:53.070" v="265" actId="20577"/>
        <pc:sldMkLst>
          <pc:docMk/>
          <pc:sldMk cId="1167910705" sldId="337"/>
        </pc:sldMkLst>
        <pc:spChg chg="mod">
          <ac:chgData name="Lily Gebrenegus" userId="S::lgebren@uw.edu::3399b7a8-af27-4ddc-bef2-9de67f51b297" providerId="AD" clId="Web-{9F69A042-7247-E859-C991-EA967576656C}" dt="2024-08-14T12:59:53.070" v="265" actId="20577"/>
          <ac:spMkLst>
            <pc:docMk/>
            <pc:sldMk cId="1167910705" sldId="337"/>
            <ac:spMk id="3" creationId="{00000000-0000-0000-0000-000000000000}"/>
          </ac:spMkLst>
        </pc:spChg>
      </pc:sldChg>
      <pc:sldChg chg="add del replId">
        <pc:chgData name="Lily Gebrenegus" userId="S::lgebren@uw.edu::3399b7a8-af27-4ddc-bef2-9de67f51b297" providerId="AD" clId="Web-{9F69A042-7247-E859-C991-EA967576656C}" dt="2024-08-14T12:07:38.118" v="6"/>
        <pc:sldMkLst>
          <pc:docMk/>
          <pc:sldMk cId="3141324463" sldId="340"/>
        </pc:sldMkLst>
      </pc:sldChg>
      <pc:sldChg chg="modSp add replId">
        <pc:chgData name="Lily Gebrenegus" userId="S::lgebren@uw.edu::3399b7a8-af27-4ddc-bef2-9de67f51b297" providerId="AD" clId="Web-{9F69A042-7247-E859-C991-EA967576656C}" dt="2024-08-14T12:39:32.853" v="77" actId="20577"/>
        <pc:sldMkLst>
          <pc:docMk/>
          <pc:sldMk cId="3622298915" sldId="340"/>
        </pc:sldMkLst>
        <pc:spChg chg="mod">
          <ac:chgData name="Lily Gebrenegus" userId="S::lgebren@uw.edu::3399b7a8-af27-4ddc-bef2-9de67f51b297" providerId="AD" clId="Web-{9F69A042-7247-E859-C991-EA967576656C}" dt="2024-08-14T12:39:32.853" v="77" actId="20577"/>
          <ac:spMkLst>
            <pc:docMk/>
            <pc:sldMk cId="3622298915" sldId="340"/>
            <ac:spMk id="3" creationId="{00000000-0000-0000-0000-000000000000}"/>
          </ac:spMkLst>
        </pc:spChg>
      </pc:sldChg>
      <pc:sldChg chg="modSp add replId">
        <pc:chgData name="Lily Gebrenegus" userId="S::lgebren@uw.edu::3399b7a8-af27-4ddc-bef2-9de67f51b297" providerId="AD" clId="Web-{9F69A042-7247-E859-C991-EA967576656C}" dt="2024-08-14T12:57:57.547" v="239" actId="20577"/>
        <pc:sldMkLst>
          <pc:docMk/>
          <pc:sldMk cId="2681438334" sldId="341"/>
        </pc:sldMkLst>
        <pc:spChg chg="mod">
          <ac:chgData name="Lily Gebrenegus" userId="S::lgebren@uw.edu::3399b7a8-af27-4ddc-bef2-9de67f51b297" providerId="AD" clId="Web-{9F69A042-7247-E859-C991-EA967576656C}" dt="2024-08-14T12:48:16.386" v="117" actId="20577"/>
          <ac:spMkLst>
            <pc:docMk/>
            <pc:sldMk cId="2681438334" sldId="341"/>
            <ac:spMk id="2" creationId="{00000000-0000-0000-0000-000000000000}"/>
          </ac:spMkLst>
        </pc:spChg>
        <pc:spChg chg="mod">
          <ac:chgData name="Lily Gebrenegus" userId="S::lgebren@uw.edu::3399b7a8-af27-4ddc-bef2-9de67f51b297" providerId="AD" clId="Web-{9F69A042-7247-E859-C991-EA967576656C}" dt="2024-08-14T12:57:57.547" v="239" actId="20577"/>
          <ac:spMkLst>
            <pc:docMk/>
            <pc:sldMk cId="2681438334" sldId="341"/>
            <ac:spMk id="3" creationId="{00000000-0000-0000-0000-000000000000}"/>
          </ac:spMkLst>
        </pc:spChg>
      </pc:sldChg>
      <pc:sldChg chg="modSp add replId">
        <pc:chgData name="Lily Gebrenegus" userId="S::lgebren@uw.edu::3399b7a8-af27-4ddc-bef2-9de67f51b297" providerId="AD" clId="Web-{9F69A042-7247-E859-C991-EA967576656C}" dt="2024-08-14T12:58:49.972" v="258" actId="20577"/>
        <pc:sldMkLst>
          <pc:docMk/>
          <pc:sldMk cId="4121533797" sldId="342"/>
        </pc:sldMkLst>
        <pc:spChg chg="mod">
          <ac:chgData name="Lily Gebrenegus" userId="S::lgebren@uw.edu::3399b7a8-af27-4ddc-bef2-9de67f51b297" providerId="AD" clId="Web-{9F69A042-7247-E859-C991-EA967576656C}" dt="2024-08-14T12:58:11.704" v="240" actId="20577"/>
          <ac:spMkLst>
            <pc:docMk/>
            <pc:sldMk cId="4121533797" sldId="342"/>
            <ac:spMk id="2" creationId="{00000000-0000-0000-0000-000000000000}"/>
          </ac:spMkLst>
        </pc:spChg>
        <pc:spChg chg="mod">
          <ac:chgData name="Lily Gebrenegus" userId="S::lgebren@uw.edu::3399b7a8-af27-4ddc-bef2-9de67f51b297" providerId="AD" clId="Web-{9F69A042-7247-E859-C991-EA967576656C}" dt="2024-08-14T12:58:49.972" v="258" actId="20577"/>
          <ac:spMkLst>
            <pc:docMk/>
            <pc:sldMk cId="4121533797" sldId="342"/>
            <ac:spMk id="3" creationId="{00000000-0000-0000-0000-000000000000}"/>
          </ac:spMkLst>
        </pc:spChg>
      </pc:sldChg>
      <pc:sldChg chg="modSp add replId">
        <pc:chgData name="Lily Gebrenegus" userId="S::lgebren@uw.edu::3399b7a8-af27-4ddc-bef2-9de67f51b297" providerId="AD" clId="Web-{9F69A042-7247-E859-C991-EA967576656C}" dt="2024-08-14T15:42:41.526" v="1059" actId="20577"/>
        <pc:sldMkLst>
          <pc:docMk/>
          <pc:sldMk cId="3112846031" sldId="343"/>
        </pc:sldMkLst>
        <pc:spChg chg="mod">
          <ac:chgData name="Lily Gebrenegus" userId="S::lgebren@uw.edu::3399b7a8-af27-4ddc-bef2-9de67f51b297" providerId="AD" clId="Web-{9F69A042-7247-E859-C991-EA967576656C}" dt="2024-08-14T14:49:03.907" v="701" actId="20577"/>
          <ac:spMkLst>
            <pc:docMk/>
            <pc:sldMk cId="3112846031" sldId="343"/>
            <ac:spMk id="2" creationId="{00000000-0000-0000-0000-000000000000}"/>
          </ac:spMkLst>
        </pc:spChg>
        <pc:spChg chg="mod">
          <ac:chgData name="Lily Gebrenegus" userId="S::lgebren@uw.edu::3399b7a8-af27-4ddc-bef2-9de67f51b297" providerId="AD" clId="Web-{9F69A042-7247-E859-C991-EA967576656C}" dt="2024-08-14T15:42:41.526" v="1059" actId="20577"/>
          <ac:spMkLst>
            <pc:docMk/>
            <pc:sldMk cId="3112846031" sldId="343"/>
            <ac:spMk id="3" creationId="{00000000-0000-0000-0000-000000000000}"/>
          </ac:spMkLst>
        </pc:spChg>
      </pc:sldChg>
      <pc:sldChg chg="modSp add del replId">
        <pc:chgData name="Lily Gebrenegus" userId="S::lgebren@uw.edu::3399b7a8-af27-4ddc-bef2-9de67f51b297" providerId="AD" clId="Web-{9F69A042-7247-E859-C991-EA967576656C}" dt="2024-08-14T16:33:57.706" v="1439"/>
        <pc:sldMkLst>
          <pc:docMk/>
          <pc:sldMk cId="825200757" sldId="344"/>
        </pc:sldMkLst>
        <pc:spChg chg="mod">
          <ac:chgData name="Lily Gebrenegus" userId="S::lgebren@uw.edu::3399b7a8-af27-4ddc-bef2-9de67f51b297" providerId="AD" clId="Web-{9F69A042-7247-E859-C991-EA967576656C}" dt="2024-08-14T16:21:55.923" v="1372" actId="20577"/>
          <ac:spMkLst>
            <pc:docMk/>
            <pc:sldMk cId="825200757" sldId="344"/>
            <ac:spMk id="3" creationId="{00000000-0000-0000-0000-000000000000}"/>
          </ac:spMkLst>
        </pc:spChg>
      </pc:sldChg>
      <pc:sldChg chg="addSp delSp modSp add replId">
        <pc:chgData name="Lily Gebrenegus" userId="S::lgebren@uw.edu::3399b7a8-af27-4ddc-bef2-9de67f51b297" providerId="AD" clId="Web-{9F69A042-7247-E859-C991-EA967576656C}" dt="2024-08-14T16:26:57.877" v="1398" actId="20577"/>
        <pc:sldMkLst>
          <pc:docMk/>
          <pc:sldMk cId="3170860736" sldId="345"/>
        </pc:sldMkLst>
        <pc:spChg chg="mod">
          <ac:chgData name="Lily Gebrenegus" userId="S::lgebren@uw.edu::3399b7a8-af27-4ddc-bef2-9de67f51b297" providerId="AD" clId="Web-{9F69A042-7247-E859-C991-EA967576656C}" dt="2024-08-14T16:26:57.877" v="1398" actId="20577"/>
          <ac:spMkLst>
            <pc:docMk/>
            <pc:sldMk cId="3170860736" sldId="345"/>
            <ac:spMk id="2" creationId="{00000000-0000-0000-0000-000000000000}"/>
          </ac:spMkLst>
        </pc:spChg>
        <pc:spChg chg="del">
          <ac:chgData name="Lily Gebrenegus" userId="S::lgebren@uw.edu::3399b7a8-af27-4ddc-bef2-9de67f51b297" providerId="AD" clId="Web-{9F69A042-7247-E859-C991-EA967576656C}" dt="2024-08-14T16:22:04.376" v="1374"/>
          <ac:spMkLst>
            <pc:docMk/>
            <pc:sldMk cId="3170860736" sldId="345"/>
            <ac:spMk id="3" creationId="{00000000-0000-0000-0000-000000000000}"/>
          </ac:spMkLst>
        </pc:spChg>
        <pc:spChg chg="add del mod">
          <ac:chgData name="Lily Gebrenegus" userId="S::lgebren@uw.edu::3399b7a8-af27-4ddc-bef2-9de67f51b297" providerId="AD" clId="Web-{9F69A042-7247-E859-C991-EA967576656C}" dt="2024-08-14T16:22:10.313" v="1376"/>
          <ac:spMkLst>
            <pc:docMk/>
            <pc:sldMk cId="3170860736" sldId="345"/>
            <ac:spMk id="6" creationId="{FF0131E0-8337-1722-B1EA-DBD514CCD18F}"/>
          </ac:spMkLst>
        </pc:spChg>
        <pc:picChg chg="add mod">
          <ac:chgData name="Lily Gebrenegus" userId="S::lgebren@uw.edu::3399b7a8-af27-4ddc-bef2-9de67f51b297" providerId="AD" clId="Web-{9F69A042-7247-E859-C991-EA967576656C}" dt="2024-08-14T16:22:47.626" v="1382" actId="1076"/>
          <ac:picMkLst>
            <pc:docMk/>
            <pc:sldMk cId="3170860736" sldId="345"/>
            <ac:picMk id="7" creationId="{079A79E3-8DA4-C35F-997A-F0E25EF2E951}"/>
          </ac:picMkLst>
        </pc:picChg>
      </pc:sldChg>
      <pc:sldChg chg="addSp delSp modSp add replId">
        <pc:chgData name="Lily Gebrenegus" userId="S::lgebren@uw.edu::3399b7a8-af27-4ddc-bef2-9de67f51b297" providerId="AD" clId="Web-{9F69A042-7247-E859-C991-EA967576656C}" dt="2024-08-14T16:48:11.786" v="1613" actId="1076"/>
        <pc:sldMkLst>
          <pc:docMk/>
          <pc:sldMk cId="2095668543" sldId="346"/>
        </pc:sldMkLst>
        <pc:spChg chg="mod">
          <ac:chgData name="Lily Gebrenegus" userId="S::lgebren@uw.edu::3399b7a8-af27-4ddc-bef2-9de67f51b297" providerId="AD" clId="Web-{9F69A042-7247-E859-C991-EA967576656C}" dt="2024-08-14T16:27:23.736" v="1409" actId="20577"/>
          <ac:spMkLst>
            <pc:docMk/>
            <pc:sldMk cId="2095668543" sldId="346"/>
            <ac:spMk id="2" creationId="{00000000-0000-0000-0000-000000000000}"/>
          </ac:spMkLst>
        </pc:spChg>
        <pc:picChg chg="add mod">
          <ac:chgData name="Lily Gebrenegus" userId="S::lgebren@uw.edu::3399b7a8-af27-4ddc-bef2-9de67f51b297" providerId="AD" clId="Web-{9F69A042-7247-E859-C991-EA967576656C}" dt="2024-08-14T16:48:11.786" v="1613" actId="1076"/>
          <ac:picMkLst>
            <pc:docMk/>
            <pc:sldMk cId="2095668543" sldId="346"/>
            <ac:picMk id="3" creationId="{E0DD0899-0C70-FFCE-56BF-43C6AA4F67D5}"/>
          </ac:picMkLst>
        </pc:picChg>
        <pc:picChg chg="del">
          <ac:chgData name="Lily Gebrenegus" userId="S::lgebren@uw.edu::3399b7a8-af27-4ddc-bef2-9de67f51b297" providerId="AD" clId="Web-{9F69A042-7247-E859-C991-EA967576656C}" dt="2024-08-14T16:22:54.001" v="1384"/>
          <ac:picMkLst>
            <pc:docMk/>
            <pc:sldMk cId="2095668543" sldId="346"/>
            <ac:picMk id="7" creationId="{079A79E3-8DA4-C35F-997A-F0E25EF2E951}"/>
          </ac:picMkLst>
        </pc:picChg>
      </pc:sldChg>
    </pc:docChg>
  </pc:docChgLst>
  <pc:docChgLst>
    <pc:chgData name="Lily Gebrenegus" userId="S::lgebren@uw.edu::3399b7a8-af27-4ddc-bef2-9de67f51b297" providerId="AD" clId="Web-{E4AC5E52-FF96-0351-3192-F54B99E05D3C}"/>
    <pc:docChg chg="modSld">
      <pc:chgData name="Lily Gebrenegus" userId="S::lgebren@uw.edu::3399b7a8-af27-4ddc-bef2-9de67f51b297" providerId="AD" clId="Web-{E4AC5E52-FF96-0351-3192-F54B99E05D3C}" dt="2024-07-17T16:41:14.857" v="524" actId="20577"/>
      <pc:docMkLst>
        <pc:docMk/>
      </pc:docMkLst>
      <pc:sldChg chg="modNotes">
        <pc:chgData name="Lily Gebrenegus" userId="S::lgebren@uw.edu::3399b7a8-af27-4ddc-bef2-9de67f51b297" providerId="AD" clId="Web-{E4AC5E52-FF96-0351-3192-F54B99E05D3C}" dt="2024-07-17T16:40:46.778" v="517"/>
        <pc:sldMkLst>
          <pc:docMk/>
          <pc:sldMk cId="1161905865" sldId="257"/>
        </pc:sldMkLst>
      </pc:sldChg>
      <pc:sldChg chg="modSp">
        <pc:chgData name="Lily Gebrenegus" userId="S::lgebren@uw.edu::3399b7a8-af27-4ddc-bef2-9de67f51b297" providerId="AD" clId="Web-{E4AC5E52-FF96-0351-3192-F54B99E05D3C}" dt="2024-07-17T16:30:12.911" v="154" actId="20577"/>
        <pc:sldMkLst>
          <pc:docMk/>
          <pc:sldMk cId="1913477580" sldId="278"/>
        </pc:sldMkLst>
        <pc:spChg chg="mod">
          <ac:chgData name="Lily Gebrenegus" userId="S::lgebren@uw.edu::3399b7a8-af27-4ddc-bef2-9de67f51b297" providerId="AD" clId="Web-{E4AC5E52-FF96-0351-3192-F54B99E05D3C}" dt="2024-07-17T16:30:12.911" v="154" actId="20577"/>
          <ac:spMkLst>
            <pc:docMk/>
            <pc:sldMk cId="1913477580" sldId="278"/>
            <ac:spMk id="2" creationId="{00000000-0000-0000-0000-000000000000}"/>
          </ac:spMkLst>
        </pc:spChg>
      </pc:sldChg>
      <pc:sldChg chg="modSp modNotes">
        <pc:chgData name="Lily Gebrenegus" userId="S::lgebren@uw.edu::3399b7a8-af27-4ddc-bef2-9de67f51b297" providerId="AD" clId="Web-{E4AC5E52-FF96-0351-3192-F54B99E05D3C}" dt="2024-07-17T16:35:07.625" v="171" actId="14100"/>
        <pc:sldMkLst>
          <pc:docMk/>
          <pc:sldMk cId="289097830" sldId="279"/>
        </pc:sldMkLst>
        <pc:spChg chg="mod">
          <ac:chgData name="Lily Gebrenegus" userId="S::lgebren@uw.edu::3399b7a8-af27-4ddc-bef2-9de67f51b297" providerId="AD" clId="Web-{E4AC5E52-FF96-0351-3192-F54B99E05D3C}" dt="2024-07-17T16:34:25.092" v="164" actId="20577"/>
          <ac:spMkLst>
            <pc:docMk/>
            <pc:sldMk cId="289097830" sldId="279"/>
            <ac:spMk id="11" creationId="{F192F0DB-2FC1-E414-5102-2247AEAFA0C9}"/>
          </ac:spMkLst>
        </pc:spChg>
        <pc:spChg chg="mod">
          <ac:chgData name="Lily Gebrenegus" userId="S::lgebren@uw.edu::3399b7a8-af27-4ddc-bef2-9de67f51b297" providerId="AD" clId="Web-{E4AC5E52-FF96-0351-3192-F54B99E05D3C}" dt="2024-07-17T16:34:19.764" v="162" actId="20577"/>
          <ac:spMkLst>
            <pc:docMk/>
            <pc:sldMk cId="289097830" sldId="279"/>
            <ac:spMk id="14" creationId="{60015AD7-1F8F-BB9D-A58C-AE64ABDCB3B2}"/>
          </ac:spMkLst>
        </pc:spChg>
        <pc:picChg chg="mod">
          <ac:chgData name="Lily Gebrenegus" userId="S::lgebren@uw.edu::3399b7a8-af27-4ddc-bef2-9de67f51b297" providerId="AD" clId="Web-{E4AC5E52-FF96-0351-3192-F54B99E05D3C}" dt="2024-07-17T16:35:07.625" v="171" actId="14100"/>
          <ac:picMkLst>
            <pc:docMk/>
            <pc:sldMk cId="289097830" sldId="279"/>
            <ac:picMk id="9" creationId="{D0F94DFF-355A-01C9-20B5-97B66E8B29F2}"/>
          </ac:picMkLst>
        </pc:picChg>
      </pc:sldChg>
      <pc:sldChg chg="modSp">
        <pc:chgData name="Lily Gebrenegus" userId="S::lgebren@uw.edu::3399b7a8-af27-4ddc-bef2-9de67f51b297" providerId="AD" clId="Web-{E4AC5E52-FF96-0351-3192-F54B99E05D3C}" dt="2024-07-17T16:35:49.908" v="205" actId="20577"/>
        <pc:sldMkLst>
          <pc:docMk/>
          <pc:sldMk cId="1589670079" sldId="282"/>
        </pc:sldMkLst>
        <pc:spChg chg="mod">
          <ac:chgData name="Lily Gebrenegus" userId="S::lgebren@uw.edu::3399b7a8-af27-4ddc-bef2-9de67f51b297" providerId="AD" clId="Web-{E4AC5E52-FF96-0351-3192-F54B99E05D3C}" dt="2024-07-17T16:35:49.908" v="205" actId="20577"/>
          <ac:spMkLst>
            <pc:docMk/>
            <pc:sldMk cId="1589670079" sldId="282"/>
            <ac:spMk id="3" creationId="{00000000-0000-0000-0000-000000000000}"/>
          </ac:spMkLst>
        </pc:spChg>
      </pc:sldChg>
      <pc:sldChg chg="modNotes">
        <pc:chgData name="Lily Gebrenegus" userId="S::lgebren@uw.edu::3399b7a8-af27-4ddc-bef2-9de67f51b297" providerId="AD" clId="Web-{E4AC5E52-FF96-0351-3192-F54B99E05D3C}" dt="2024-07-17T16:36:06.393" v="242"/>
        <pc:sldMkLst>
          <pc:docMk/>
          <pc:sldMk cId="1745590642" sldId="283"/>
        </pc:sldMkLst>
      </pc:sldChg>
      <pc:sldChg chg="modSp modNotes">
        <pc:chgData name="Lily Gebrenegus" userId="S::lgebren@uw.edu::3399b7a8-af27-4ddc-bef2-9de67f51b297" providerId="AD" clId="Web-{E4AC5E52-FF96-0351-3192-F54B99E05D3C}" dt="2024-07-17T16:36:57.238" v="322"/>
        <pc:sldMkLst>
          <pc:docMk/>
          <pc:sldMk cId="1064384036" sldId="285"/>
        </pc:sldMkLst>
        <pc:spChg chg="mod">
          <ac:chgData name="Lily Gebrenegus" userId="S::lgebren@uw.edu::3399b7a8-af27-4ddc-bef2-9de67f51b297" providerId="AD" clId="Web-{E4AC5E52-FF96-0351-3192-F54B99E05D3C}" dt="2024-07-17T16:13:28.156" v="22" actId="20577"/>
          <ac:spMkLst>
            <pc:docMk/>
            <pc:sldMk cId="1064384036" sldId="285"/>
            <ac:spMk id="3" creationId="{00000000-0000-0000-0000-000000000000}"/>
          </ac:spMkLst>
        </pc:spChg>
      </pc:sldChg>
      <pc:sldChg chg="modSp modNotes">
        <pc:chgData name="Lily Gebrenegus" userId="S::lgebren@uw.edu::3399b7a8-af27-4ddc-bef2-9de67f51b297" providerId="AD" clId="Web-{E4AC5E52-FF96-0351-3192-F54B99E05D3C}" dt="2024-07-17T16:38:13.507" v="383"/>
        <pc:sldMkLst>
          <pc:docMk/>
          <pc:sldMk cId="2923546821" sldId="286"/>
        </pc:sldMkLst>
        <pc:spChg chg="mod">
          <ac:chgData name="Lily Gebrenegus" userId="S::lgebren@uw.edu::3399b7a8-af27-4ddc-bef2-9de67f51b297" providerId="AD" clId="Web-{E4AC5E52-FF96-0351-3192-F54B99E05D3C}" dt="2024-07-17T16:29:42.488" v="147" actId="20577"/>
          <ac:spMkLst>
            <pc:docMk/>
            <pc:sldMk cId="2923546821" sldId="286"/>
            <ac:spMk id="3" creationId="{00000000-0000-0000-0000-000000000000}"/>
          </ac:spMkLst>
        </pc:spChg>
      </pc:sldChg>
      <pc:sldChg chg="modNotes">
        <pc:chgData name="Lily Gebrenegus" userId="S::lgebren@uw.edu::3399b7a8-af27-4ddc-bef2-9de67f51b297" providerId="AD" clId="Web-{E4AC5E52-FF96-0351-3192-F54B99E05D3C}" dt="2024-07-17T16:38:51.961" v="441"/>
        <pc:sldMkLst>
          <pc:docMk/>
          <pc:sldMk cId="2679254082" sldId="290"/>
        </pc:sldMkLst>
      </pc:sldChg>
      <pc:sldChg chg="modSp modNotes">
        <pc:chgData name="Lily Gebrenegus" userId="S::lgebren@uw.edu::3399b7a8-af27-4ddc-bef2-9de67f51b297" providerId="AD" clId="Web-{E4AC5E52-FF96-0351-3192-F54B99E05D3C}" dt="2024-07-17T16:39:55.901" v="516"/>
        <pc:sldMkLst>
          <pc:docMk/>
          <pc:sldMk cId="1662955405" sldId="291"/>
        </pc:sldMkLst>
        <pc:spChg chg="mod">
          <ac:chgData name="Lily Gebrenegus" userId="S::lgebren@uw.edu::3399b7a8-af27-4ddc-bef2-9de67f51b297" providerId="AD" clId="Web-{E4AC5E52-FF96-0351-3192-F54B99E05D3C}" dt="2024-07-17T16:39:27.337" v="447" actId="20577"/>
          <ac:spMkLst>
            <pc:docMk/>
            <pc:sldMk cId="1662955405" sldId="291"/>
            <ac:spMk id="2" creationId="{00000000-0000-0000-0000-000000000000}"/>
          </ac:spMkLst>
        </pc:spChg>
      </pc:sldChg>
      <pc:sldChg chg="modSp">
        <pc:chgData name="Lily Gebrenegus" userId="S::lgebren@uw.edu::3399b7a8-af27-4ddc-bef2-9de67f51b297" providerId="AD" clId="Web-{E4AC5E52-FF96-0351-3192-F54B99E05D3C}" dt="2024-07-17T16:41:14.857" v="524" actId="20577"/>
        <pc:sldMkLst>
          <pc:docMk/>
          <pc:sldMk cId="3235416696" sldId="295"/>
        </pc:sldMkLst>
        <pc:spChg chg="mod">
          <ac:chgData name="Lily Gebrenegus" userId="S::lgebren@uw.edu::3399b7a8-af27-4ddc-bef2-9de67f51b297" providerId="AD" clId="Web-{E4AC5E52-FF96-0351-3192-F54B99E05D3C}" dt="2024-07-17T16:41:14.857" v="524" actId="20577"/>
          <ac:spMkLst>
            <pc:docMk/>
            <pc:sldMk cId="3235416696" sldId="295"/>
            <ac:spMk id="3" creationId="{00000000-0000-0000-0000-000000000000}"/>
          </ac:spMkLst>
        </pc:spChg>
      </pc:sldChg>
      <pc:sldChg chg="modNotes">
        <pc:chgData name="Lily Gebrenegus" userId="S::lgebren@uw.edu::3399b7a8-af27-4ddc-bef2-9de67f51b297" providerId="AD" clId="Web-{E4AC5E52-FF96-0351-3192-F54B99E05D3C}" dt="2024-07-17T16:40:50.325" v="518"/>
        <pc:sldMkLst>
          <pc:docMk/>
          <pc:sldMk cId="3199149057" sldId="296"/>
        </pc:sldMkLst>
      </pc:sldChg>
    </pc:docChg>
  </pc:docChgLst>
  <pc:docChgLst>
    <pc:chgData name="Lily Gebrenegus" userId="S::lgebren@uw.edu::3399b7a8-af27-4ddc-bef2-9de67f51b297" providerId="AD" clId="Web-{1CDAD553-0FF5-27C2-DFA9-2928FBE09D73}"/>
    <pc:docChg chg="modSld">
      <pc:chgData name="Lily Gebrenegus" userId="S::lgebren@uw.edu::3399b7a8-af27-4ddc-bef2-9de67f51b297" providerId="AD" clId="Web-{1CDAD553-0FF5-27C2-DFA9-2928FBE09D73}" dt="2024-07-25T14:24:44.144" v="5"/>
      <pc:docMkLst>
        <pc:docMk/>
      </pc:docMkLst>
      <pc:sldChg chg="modSp modCm">
        <pc:chgData name="Lily Gebrenegus" userId="S::lgebren@uw.edu::3399b7a8-af27-4ddc-bef2-9de67f51b297" providerId="AD" clId="Web-{1CDAD553-0FF5-27C2-DFA9-2928FBE09D73}" dt="2024-07-25T14:24:44.144" v="5"/>
        <pc:sldMkLst>
          <pc:docMk/>
          <pc:sldMk cId="1745590642" sldId="283"/>
        </pc:sldMkLst>
        <pc:spChg chg="mod">
          <ac:chgData name="Lily Gebrenegus" userId="S::lgebren@uw.edu::3399b7a8-af27-4ddc-bef2-9de67f51b297" providerId="AD" clId="Web-{1CDAD553-0FF5-27C2-DFA9-2928FBE09D73}" dt="2024-07-25T14:24:03.627" v="4" actId="20577"/>
          <ac:spMkLst>
            <pc:docMk/>
            <pc:sldMk cId="1745590642" sldId="283"/>
            <ac:spMk id="3" creationId="{00000000-0000-0000-0000-000000000000}"/>
          </ac:spMkLst>
        </pc:spChg>
        <pc:extLst>
          <p:ext xmlns:p="http://schemas.openxmlformats.org/presentationml/2006/main" uri="{D6D511B9-2390-475A-947B-AFAB55BFBCF1}">
            <pc226:cmChg xmlns:pc226="http://schemas.microsoft.com/office/powerpoint/2022/06/main/command" chg="">
              <pc226:chgData name="Lily Gebrenegus" userId="S::lgebren@uw.edu::3399b7a8-af27-4ddc-bef2-9de67f51b297" providerId="AD" clId="Web-{1CDAD553-0FF5-27C2-DFA9-2928FBE09D73}" dt="2024-07-25T14:24:44.144" v="5"/>
              <pc2:cmMkLst xmlns:pc2="http://schemas.microsoft.com/office/powerpoint/2019/9/main/command">
                <pc:docMk/>
                <pc:sldMk cId="1745590642" sldId="283"/>
                <pc2:cmMk id="{039C875B-C225-4C08-A148-D441104A5291}"/>
              </pc2:cmMkLst>
              <pc226:cmRplyChg chg="add">
                <pc226:chgData name="Lily Gebrenegus" userId="S::lgebren@uw.edu::3399b7a8-af27-4ddc-bef2-9de67f51b297" providerId="AD" clId="Web-{1CDAD553-0FF5-27C2-DFA9-2928FBE09D73}" dt="2024-07-25T14:24:44.144" v="5"/>
                <pc2:cmRplyMkLst xmlns:pc2="http://schemas.microsoft.com/office/powerpoint/2019/9/main/command">
                  <pc:docMk/>
                  <pc:sldMk cId="1745590642" sldId="283"/>
                  <pc2:cmMk id="{039C875B-C225-4C08-A148-D441104A5291}"/>
                  <pc2:cmRplyMk id="{7551217B-3D13-460C-ABEF-AF0D6CE810A5}"/>
                </pc2:cmRplyMkLst>
              </pc226:cmRplyChg>
            </pc226:cmChg>
            <pc226:cmChg xmlns:pc226="http://schemas.microsoft.com/office/powerpoint/2022/06/main/command" chg="">
              <pc226:chgData name="Lily Gebrenegus" userId="S::lgebren@uw.edu::3399b7a8-af27-4ddc-bef2-9de67f51b297" providerId="AD" clId="Web-{1CDAD553-0FF5-27C2-DFA9-2928FBE09D73}" dt="2024-07-25T14:23:55.846" v="3"/>
              <pc2:cmMkLst xmlns:pc2="http://schemas.microsoft.com/office/powerpoint/2019/9/main/command">
                <pc:docMk/>
                <pc:sldMk cId="1745590642" sldId="283"/>
                <pc2:cmMk id="{78A6AADD-16AA-4634-9C2B-839C65FE1F60}"/>
              </pc2:cmMkLst>
              <pc226:cmRplyChg chg="add">
                <pc226:chgData name="Lily Gebrenegus" userId="S::lgebren@uw.edu::3399b7a8-af27-4ddc-bef2-9de67f51b297" providerId="AD" clId="Web-{1CDAD553-0FF5-27C2-DFA9-2928FBE09D73}" dt="2024-07-25T14:23:55.846" v="3"/>
                <pc2:cmRplyMkLst xmlns:pc2="http://schemas.microsoft.com/office/powerpoint/2019/9/main/command">
                  <pc:docMk/>
                  <pc:sldMk cId="1745590642" sldId="283"/>
                  <pc2:cmMk id="{78A6AADD-16AA-4634-9C2B-839C65FE1F60}"/>
                  <pc2:cmRplyMk id="{737B07CE-BAF1-4DAB-A6B7-DF7C357E6791}"/>
                </pc2:cmRplyMkLst>
              </pc226:cmRplyChg>
            </pc226:cmChg>
          </p:ext>
        </pc:extLst>
      </pc:sldChg>
    </pc:docChg>
  </pc:docChgLst>
  <pc:docChgLst>
    <pc:chgData name="Lily Gebrenegus" userId="S::lgebren@uw.edu::3399b7a8-af27-4ddc-bef2-9de67f51b297" providerId="AD" clId="Web-{918A4CE8-779E-E7CE-454D-6FC3717D1A57}"/>
    <pc:docChg chg="addSld delSld modSld sldOrd">
      <pc:chgData name="Lily Gebrenegus" userId="S::lgebren@uw.edu::3399b7a8-af27-4ddc-bef2-9de67f51b297" providerId="AD" clId="Web-{918A4CE8-779E-E7CE-454D-6FC3717D1A57}" dt="2024-07-17T15:02:49.484" v="656"/>
      <pc:docMkLst>
        <pc:docMk/>
      </pc:docMkLst>
      <pc:sldChg chg="del">
        <pc:chgData name="Lily Gebrenegus" userId="S::lgebren@uw.edu::3399b7a8-af27-4ddc-bef2-9de67f51b297" providerId="AD" clId="Web-{918A4CE8-779E-E7CE-454D-6FC3717D1A57}" dt="2024-07-17T14:02:19.268" v="0"/>
        <pc:sldMkLst>
          <pc:docMk/>
          <pc:sldMk cId="109857222" sldId="256"/>
        </pc:sldMkLst>
      </pc:sldChg>
      <pc:sldChg chg="del">
        <pc:chgData name="Lily Gebrenegus" userId="S::lgebren@uw.edu::3399b7a8-af27-4ddc-bef2-9de67f51b297" providerId="AD" clId="Web-{918A4CE8-779E-E7CE-454D-6FC3717D1A57}" dt="2024-07-17T14:09:22.975" v="102"/>
        <pc:sldMkLst>
          <pc:docMk/>
          <pc:sldMk cId="3838468851" sldId="258"/>
        </pc:sldMkLst>
      </pc:sldChg>
      <pc:sldChg chg="del ord">
        <pc:chgData name="Lily Gebrenegus" userId="S::lgebren@uw.edu::3399b7a8-af27-4ddc-bef2-9de67f51b297" providerId="AD" clId="Web-{918A4CE8-779E-E7CE-454D-6FC3717D1A57}" dt="2024-07-17T14:08:07.331" v="84"/>
        <pc:sldMkLst>
          <pc:docMk/>
          <pc:sldMk cId="892095759" sldId="259"/>
        </pc:sldMkLst>
      </pc:sldChg>
      <pc:sldChg chg="delSp modSp mod modClrScheme chgLayout">
        <pc:chgData name="Lily Gebrenegus" userId="S::lgebren@uw.edu::3399b7a8-af27-4ddc-bef2-9de67f51b297" providerId="AD" clId="Web-{918A4CE8-779E-E7CE-454D-6FC3717D1A57}" dt="2024-07-17T14:31:05.379" v="468" actId="20577"/>
        <pc:sldMkLst>
          <pc:docMk/>
          <pc:sldMk cId="3087698945" sldId="260"/>
        </pc:sldMkLst>
        <pc:spChg chg="del mod ord">
          <ac:chgData name="Lily Gebrenegus" userId="S::lgebren@uw.edu::3399b7a8-af27-4ddc-bef2-9de67f51b297" providerId="AD" clId="Web-{918A4CE8-779E-E7CE-454D-6FC3717D1A57}" dt="2024-07-17T14:30:39.768" v="464"/>
          <ac:spMkLst>
            <pc:docMk/>
            <pc:sldMk cId="3087698945" sldId="260"/>
            <ac:spMk id="2" creationId="{D2ED8563-66BF-31BE-7A74-B1FB51C24C71}"/>
          </ac:spMkLst>
        </pc:spChg>
        <pc:spChg chg="mod ord">
          <ac:chgData name="Lily Gebrenegus" userId="S::lgebren@uw.edu::3399b7a8-af27-4ddc-bef2-9de67f51b297" providerId="AD" clId="Web-{918A4CE8-779E-E7CE-454D-6FC3717D1A57}" dt="2024-07-17T14:31:05.379" v="468" actId="20577"/>
          <ac:spMkLst>
            <pc:docMk/>
            <pc:sldMk cId="3087698945" sldId="260"/>
            <ac:spMk id="3" creationId="{C2189A51-A158-143A-3B9F-4D9B043BC2C1}"/>
          </ac:spMkLst>
        </pc:spChg>
      </pc:sldChg>
      <pc:sldChg chg="del">
        <pc:chgData name="Lily Gebrenegus" userId="S::lgebren@uw.edu::3399b7a8-af27-4ddc-bef2-9de67f51b297" providerId="AD" clId="Web-{918A4CE8-779E-E7CE-454D-6FC3717D1A57}" dt="2024-07-17T14:16:45.995" v="213"/>
        <pc:sldMkLst>
          <pc:docMk/>
          <pc:sldMk cId="4277933127" sldId="261"/>
        </pc:sldMkLst>
      </pc:sldChg>
      <pc:sldChg chg="del">
        <pc:chgData name="Lily Gebrenegus" userId="S::lgebren@uw.edu::3399b7a8-af27-4ddc-bef2-9de67f51b297" providerId="AD" clId="Web-{918A4CE8-779E-E7CE-454D-6FC3717D1A57}" dt="2024-07-17T14:04:49.181" v="24"/>
        <pc:sldMkLst>
          <pc:docMk/>
          <pc:sldMk cId="4108664528" sldId="263"/>
        </pc:sldMkLst>
      </pc:sldChg>
      <pc:sldChg chg="del">
        <pc:chgData name="Lily Gebrenegus" userId="S::lgebren@uw.edu::3399b7a8-af27-4ddc-bef2-9de67f51b297" providerId="AD" clId="Web-{918A4CE8-779E-E7CE-454D-6FC3717D1A57}" dt="2024-07-17T14:13:18.970" v="141"/>
        <pc:sldMkLst>
          <pc:docMk/>
          <pc:sldMk cId="2125683282" sldId="264"/>
        </pc:sldMkLst>
      </pc:sldChg>
      <pc:sldChg chg="del">
        <pc:chgData name="Lily Gebrenegus" userId="S::lgebren@uw.edu::3399b7a8-af27-4ddc-bef2-9de67f51b297" providerId="AD" clId="Web-{918A4CE8-779E-E7CE-454D-6FC3717D1A57}" dt="2024-07-17T14:29:34.359" v="451"/>
        <pc:sldMkLst>
          <pc:docMk/>
          <pc:sldMk cId="1195761189" sldId="265"/>
        </pc:sldMkLst>
      </pc:sldChg>
      <pc:sldChg chg="del">
        <pc:chgData name="Lily Gebrenegus" userId="S::lgebren@uw.edu::3399b7a8-af27-4ddc-bef2-9de67f51b297" providerId="AD" clId="Web-{918A4CE8-779E-E7CE-454D-6FC3717D1A57}" dt="2024-07-17T14:26:59.867" v="421"/>
        <pc:sldMkLst>
          <pc:docMk/>
          <pc:sldMk cId="1767017821" sldId="266"/>
        </pc:sldMkLst>
      </pc:sldChg>
      <pc:sldChg chg="del">
        <pc:chgData name="Lily Gebrenegus" userId="S::lgebren@uw.edu::3399b7a8-af27-4ddc-bef2-9de67f51b297" providerId="AD" clId="Web-{918A4CE8-779E-E7CE-454D-6FC3717D1A57}" dt="2024-07-17T14:27:57.042" v="439"/>
        <pc:sldMkLst>
          <pc:docMk/>
          <pc:sldMk cId="3441012471" sldId="267"/>
        </pc:sldMkLst>
      </pc:sldChg>
      <pc:sldChg chg="modSp del">
        <pc:chgData name="Lily Gebrenegus" userId="S::lgebren@uw.edu::3399b7a8-af27-4ddc-bef2-9de67f51b297" providerId="AD" clId="Web-{918A4CE8-779E-E7CE-454D-6FC3717D1A57}" dt="2024-07-17T14:19:35.394" v="232"/>
        <pc:sldMkLst>
          <pc:docMk/>
          <pc:sldMk cId="1967587967" sldId="268"/>
        </pc:sldMkLst>
        <pc:spChg chg="mod">
          <ac:chgData name="Lily Gebrenegus" userId="S::lgebren@uw.edu::3399b7a8-af27-4ddc-bef2-9de67f51b297" providerId="AD" clId="Web-{918A4CE8-779E-E7CE-454D-6FC3717D1A57}" dt="2024-07-17T14:17:58.983" v="226" actId="20577"/>
          <ac:spMkLst>
            <pc:docMk/>
            <pc:sldMk cId="1967587967" sldId="268"/>
            <ac:spMk id="3" creationId="{81380336-DDAC-D2A6-EE37-5F74D1FFA049}"/>
          </ac:spMkLst>
        </pc:spChg>
      </pc:sldChg>
      <pc:sldChg chg="del">
        <pc:chgData name="Lily Gebrenegus" userId="S::lgebren@uw.edu::3399b7a8-af27-4ddc-bef2-9de67f51b297" providerId="AD" clId="Web-{918A4CE8-779E-E7CE-454D-6FC3717D1A57}" dt="2024-07-17T14:11:59.545" v="124"/>
        <pc:sldMkLst>
          <pc:docMk/>
          <pc:sldMk cId="4089262980" sldId="270"/>
        </pc:sldMkLst>
      </pc:sldChg>
      <pc:sldChg chg="del">
        <pc:chgData name="Lily Gebrenegus" userId="S::lgebren@uw.edu::3399b7a8-af27-4ddc-bef2-9de67f51b297" providerId="AD" clId="Web-{918A4CE8-779E-E7CE-454D-6FC3717D1A57}" dt="2024-07-17T14:33:44.386" v="536"/>
        <pc:sldMkLst>
          <pc:docMk/>
          <pc:sldMk cId="1329889040" sldId="271"/>
        </pc:sldMkLst>
      </pc:sldChg>
      <pc:sldChg chg="addSp delSp modSp del mod modClrScheme chgLayout">
        <pc:chgData name="Lily Gebrenegus" userId="S::lgebren@uw.edu::3399b7a8-af27-4ddc-bef2-9de67f51b297" providerId="AD" clId="Web-{918A4CE8-779E-E7CE-454D-6FC3717D1A57}" dt="2024-07-17T14:10:20.681" v="112"/>
        <pc:sldMkLst>
          <pc:docMk/>
          <pc:sldMk cId="156587543" sldId="272"/>
        </pc:sldMkLst>
        <pc:spChg chg="mod ord">
          <ac:chgData name="Lily Gebrenegus" userId="S::lgebren@uw.edu::3399b7a8-af27-4ddc-bef2-9de67f51b297" providerId="AD" clId="Web-{918A4CE8-779E-E7CE-454D-6FC3717D1A57}" dt="2024-07-17T14:09:36.241" v="104"/>
          <ac:spMkLst>
            <pc:docMk/>
            <pc:sldMk cId="156587543" sldId="272"/>
            <ac:spMk id="2" creationId="{3B1C7DD6-C5B4-5360-00BD-BB78B8711F98}"/>
          </ac:spMkLst>
        </pc:spChg>
        <pc:spChg chg="mod ord">
          <ac:chgData name="Lily Gebrenegus" userId="S::lgebren@uw.edu::3399b7a8-af27-4ddc-bef2-9de67f51b297" providerId="AD" clId="Web-{918A4CE8-779E-E7CE-454D-6FC3717D1A57}" dt="2024-07-17T14:09:36.241" v="104"/>
          <ac:spMkLst>
            <pc:docMk/>
            <pc:sldMk cId="156587543" sldId="272"/>
            <ac:spMk id="3" creationId="{E342111D-7CEF-46F7-EF92-08E8D4961238}"/>
          </ac:spMkLst>
        </pc:spChg>
        <pc:spChg chg="add del mod ord">
          <ac:chgData name="Lily Gebrenegus" userId="S::lgebren@uw.edu::3399b7a8-af27-4ddc-bef2-9de67f51b297" providerId="AD" clId="Web-{918A4CE8-779E-E7CE-454D-6FC3717D1A57}" dt="2024-07-17T14:09:36.241" v="104"/>
          <ac:spMkLst>
            <pc:docMk/>
            <pc:sldMk cId="156587543" sldId="272"/>
            <ac:spMk id="4" creationId="{4B502896-3608-40C4-13C2-FB0C7E9BA0E7}"/>
          </ac:spMkLst>
        </pc:spChg>
      </pc:sldChg>
      <pc:sldChg chg="del">
        <pc:chgData name="Lily Gebrenegus" userId="S::lgebren@uw.edu::3399b7a8-af27-4ddc-bef2-9de67f51b297" providerId="AD" clId="Web-{918A4CE8-779E-E7CE-454D-6FC3717D1A57}" dt="2024-07-17T14:25:59.005" v="400"/>
        <pc:sldMkLst>
          <pc:docMk/>
          <pc:sldMk cId="2485434167" sldId="274"/>
        </pc:sldMkLst>
      </pc:sldChg>
      <pc:sldChg chg="del">
        <pc:chgData name="Lily Gebrenegus" userId="S::lgebren@uw.edu::3399b7a8-af27-4ddc-bef2-9de67f51b297" providerId="AD" clId="Web-{918A4CE8-779E-E7CE-454D-6FC3717D1A57}" dt="2024-07-17T14:33:16.775" v="519"/>
        <pc:sldMkLst>
          <pc:docMk/>
          <pc:sldMk cId="579811697" sldId="275"/>
        </pc:sldMkLst>
      </pc:sldChg>
      <pc:sldChg chg="del modNotes">
        <pc:chgData name="Lily Gebrenegus" userId="S::lgebren@uw.edu::3399b7a8-af27-4ddc-bef2-9de67f51b297" providerId="AD" clId="Web-{918A4CE8-779E-E7CE-454D-6FC3717D1A57}" dt="2024-07-17T14:30:22.408" v="462"/>
        <pc:sldMkLst>
          <pc:docMk/>
          <pc:sldMk cId="4023058030" sldId="276"/>
        </pc:sldMkLst>
      </pc:sldChg>
      <pc:sldChg chg="del">
        <pc:chgData name="Lily Gebrenegus" userId="S::lgebren@uw.edu::3399b7a8-af27-4ddc-bef2-9de67f51b297" providerId="AD" clId="Web-{918A4CE8-779E-E7CE-454D-6FC3717D1A57}" dt="2024-07-17T14:14:22.723" v="159"/>
        <pc:sldMkLst>
          <pc:docMk/>
          <pc:sldMk cId="3658143959" sldId="277"/>
        </pc:sldMkLst>
      </pc:sldChg>
      <pc:sldChg chg="modSp">
        <pc:chgData name="Lily Gebrenegus" userId="S::lgebren@uw.edu::3399b7a8-af27-4ddc-bef2-9de67f51b297" providerId="AD" clId="Web-{918A4CE8-779E-E7CE-454D-6FC3717D1A57}" dt="2024-07-17T14:07:44.862" v="83" actId="20577"/>
        <pc:sldMkLst>
          <pc:docMk/>
          <pc:sldMk cId="1913477580" sldId="278"/>
        </pc:sldMkLst>
        <pc:spChg chg="mod">
          <ac:chgData name="Lily Gebrenegus" userId="S::lgebren@uw.edu::3399b7a8-af27-4ddc-bef2-9de67f51b297" providerId="AD" clId="Web-{918A4CE8-779E-E7CE-454D-6FC3717D1A57}" dt="2024-07-17T14:07:16.360" v="76" actId="20577"/>
          <ac:spMkLst>
            <pc:docMk/>
            <pc:sldMk cId="1913477580" sldId="278"/>
            <ac:spMk id="2" creationId="{00000000-0000-0000-0000-000000000000}"/>
          </ac:spMkLst>
        </pc:spChg>
        <pc:spChg chg="mod">
          <ac:chgData name="Lily Gebrenegus" userId="S::lgebren@uw.edu::3399b7a8-af27-4ddc-bef2-9de67f51b297" providerId="AD" clId="Web-{918A4CE8-779E-E7CE-454D-6FC3717D1A57}" dt="2024-07-17T14:07:44.862" v="83" actId="20577"/>
          <ac:spMkLst>
            <pc:docMk/>
            <pc:sldMk cId="1913477580" sldId="278"/>
            <ac:spMk id="6" creationId="{00000000-0000-0000-0000-000000000000}"/>
          </ac:spMkLst>
        </pc:spChg>
      </pc:sldChg>
      <pc:sldChg chg="addSp delSp modSp mod modClrScheme chgLayout">
        <pc:chgData name="Lily Gebrenegus" userId="S::lgebren@uw.edu::3399b7a8-af27-4ddc-bef2-9de67f51b297" providerId="AD" clId="Web-{918A4CE8-779E-E7CE-454D-6FC3717D1A57}" dt="2024-07-17T14:05:46.887" v="64" actId="20577"/>
        <pc:sldMkLst>
          <pc:docMk/>
          <pc:sldMk cId="289097830" sldId="279"/>
        </pc:sldMkLst>
        <pc:spChg chg="mod ord">
          <ac:chgData name="Lily Gebrenegus" userId="S::lgebren@uw.edu::3399b7a8-af27-4ddc-bef2-9de67f51b297" providerId="AD" clId="Web-{918A4CE8-779E-E7CE-454D-6FC3717D1A57}" dt="2024-07-17T14:02:46.019" v="4"/>
          <ac:spMkLst>
            <pc:docMk/>
            <pc:sldMk cId="289097830" sldId="279"/>
            <ac:spMk id="2" creationId="{00000000-0000-0000-0000-000000000000}"/>
          </ac:spMkLst>
        </pc:spChg>
        <pc:spChg chg="del mod ord">
          <ac:chgData name="Lily Gebrenegus" userId="S::lgebren@uw.edu::3399b7a8-af27-4ddc-bef2-9de67f51b297" providerId="AD" clId="Web-{918A4CE8-779E-E7CE-454D-6FC3717D1A57}" dt="2024-07-17T14:03:32.771" v="11"/>
          <ac:spMkLst>
            <pc:docMk/>
            <pc:sldMk cId="289097830" sldId="279"/>
            <ac:spMk id="3" creationId="{00000000-0000-0000-0000-000000000000}"/>
          </ac:spMkLst>
        </pc:spChg>
        <pc:spChg chg="mod">
          <ac:chgData name="Lily Gebrenegus" userId="S::lgebren@uw.edu::3399b7a8-af27-4ddc-bef2-9de67f51b297" providerId="AD" clId="Web-{918A4CE8-779E-E7CE-454D-6FC3717D1A57}" dt="2024-07-17T14:05:46.887" v="64" actId="20577"/>
          <ac:spMkLst>
            <pc:docMk/>
            <pc:sldMk cId="289097830" sldId="279"/>
            <ac:spMk id="4" creationId="{00000000-0000-0000-0000-000000000000}"/>
          </ac:spMkLst>
        </pc:spChg>
        <pc:spChg chg="add del mod ord">
          <ac:chgData name="Lily Gebrenegus" userId="S::lgebren@uw.edu::3399b7a8-af27-4ddc-bef2-9de67f51b297" providerId="AD" clId="Web-{918A4CE8-779E-E7CE-454D-6FC3717D1A57}" dt="2024-07-17T14:02:46.019" v="4"/>
          <ac:spMkLst>
            <pc:docMk/>
            <pc:sldMk cId="289097830" sldId="279"/>
            <ac:spMk id="5" creationId="{CE798D2F-64EE-084F-6ABE-9E145AAF3B6F}"/>
          </ac:spMkLst>
        </pc:spChg>
        <pc:spChg chg="add mod">
          <ac:chgData name="Lily Gebrenegus" userId="S::lgebren@uw.edu::3399b7a8-af27-4ddc-bef2-9de67f51b297" providerId="AD" clId="Web-{918A4CE8-779E-E7CE-454D-6FC3717D1A57}" dt="2024-07-17T14:04:17.476" v="19" actId="20577"/>
          <ac:spMkLst>
            <pc:docMk/>
            <pc:sldMk cId="289097830" sldId="279"/>
            <ac:spMk id="11" creationId="{F192F0DB-2FC1-E414-5102-2247AEAFA0C9}"/>
          </ac:spMkLst>
        </pc:spChg>
        <pc:spChg chg="add del">
          <ac:chgData name="Lily Gebrenegus" userId="S::lgebren@uw.edu::3399b7a8-af27-4ddc-bef2-9de67f51b297" providerId="AD" clId="Web-{918A4CE8-779E-E7CE-454D-6FC3717D1A57}" dt="2024-07-17T14:03:42.365" v="13"/>
          <ac:spMkLst>
            <pc:docMk/>
            <pc:sldMk cId="289097830" sldId="279"/>
            <ac:spMk id="12" creationId="{68199151-A141-33EA-40AE-0776895F0A5A}"/>
          </ac:spMkLst>
        </pc:spChg>
        <pc:spChg chg="add mod">
          <ac:chgData name="Lily Gebrenegus" userId="S::lgebren@uw.edu::3399b7a8-af27-4ddc-bef2-9de67f51b297" providerId="AD" clId="Web-{918A4CE8-779E-E7CE-454D-6FC3717D1A57}" dt="2024-07-17T14:04:43.728" v="23" actId="20577"/>
          <ac:spMkLst>
            <pc:docMk/>
            <pc:sldMk cId="289097830" sldId="279"/>
            <ac:spMk id="14" creationId="{60015AD7-1F8F-BB9D-A58C-AE64ABDCB3B2}"/>
          </ac:spMkLst>
        </pc:spChg>
        <pc:picChg chg="add">
          <ac:chgData name="Lily Gebrenegus" userId="S::lgebren@uw.edu::3399b7a8-af27-4ddc-bef2-9de67f51b297" providerId="AD" clId="Web-{918A4CE8-779E-E7CE-454D-6FC3717D1A57}" dt="2024-07-17T14:02:54.332" v="5"/>
          <ac:picMkLst>
            <pc:docMk/>
            <pc:sldMk cId="289097830" sldId="279"/>
            <ac:picMk id="7" creationId="{2580883E-75D5-C19D-9F7A-1BC9BB9131F3}"/>
          </ac:picMkLst>
        </pc:picChg>
        <pc:picChg chg="add">
          <ac:chgData name="Lily Gebrenegus" userId="S::lgebren@uw.edu::3399b7a8-af27-4ddc-bef2-9de67f51b297" providerId="AD" clId="Web-{918A4CE8-779E-E7CE-454D-6FC3717D1A57}" dt="2024-07-17T14:02:58.660" v="6"/>
          <ac:picMkLst>
            <pc:docMk/>
            <pc:sldMk cId="289097830" sldId="279"/>
            <ac:picMk id="9" creationId="{D0F94DFF-355A-01C9-20B5-97B66E8B29F2}"/>
          </ac:picMkLst>
        </pc:picChg>
      </pc:sldChg>
      <pc:sldChg chg="modSp">
        <pc:chgData name="Lily Gebrenegus" userId="S::lgebren@uw.edu::3399b7a8-af27-4ddc-bef2-9de67f51b297" providerId="AD" clId="Web-{918A4CE8-779E-E7CE-454D-6FC3717D1A57}" dt="2024-07-17T14:06:54.390" v="70"/>
        <pc:sldMkLst>
          <pc:docMk/>
          <pc:sldMk cId="3913618800" sldId="280"/>
        </pc:sldMkLst>
        <pc:spChg chg="mod">
          <ac:chgData name="Lily Gebrenegus" userId="S::lgebren@uw.edu::3399b7a8-af27-4ddc-bef2-9de67f51b297" providerId="AD" clId="Web-{918A4CE8-779E-E7CE-454D-6FC3717D1A57}" dt="2024-07-17T14:06:09.825" v="67" actId="20577"/>
          <ac:spMkLst>
            <pc:docMk/>
            <pc:sldMk cId="3913618800" sldId="280"/>
            <ac:spMk id="2" creationId="{00000000-0000-0000-0000-000000000000}"/>
          </ac:spMkLst>
        </pc:spChg>
        <pc:spChg chg="mod">
          <ac:chgData name="Lily Gebrenegus" userId="S::lgebren@uw.edu::3399b7a8-af27-4ddc-bef2-9de67f51b297" providerId="AD" clId="Web-{918A4CE8-779E-E7CE-454D-6FC3717D1A57}" dt="2024-07-17T14:06:20.138" v="69" actId="20577"/>
          <ac:spMkLst>
            <pc:docMk/>
            <pc:sldMk cId="3913618800" sldId="280"/>
            <ac:spMk id="3" creationId="{00000000-0000-0000-0000-000000000000}"/>
          </ac:spMkLst>
        </pc:spChg>
        <pc:spChg chg="mod">
          <ac:chgData name="Lily Gebrenegus" userId="S::lgebren@uw.edu::3399b7a8-af27-4ddc-bef2-9de67f51b297" providerId="AD" clId="Web-{918A4CE8-779E-E7CE-454D-6FC3717D1A57}" dt="2024-07-17T14:06:54.390" v="70"/>
          <ac:spMkLst>
            <pc:docMk/>
            <pc:sldMk cId="3913618800" sldId="280"/>
            <ac:spMk id="4" creationId="{00000000-0000-0000-0000-000000000000}"/>
          </ac:spMkLst>
        </pc:spChg>
      </pc:sldChg>
      <pc:sldChg chg="modSp del">
        <pc:chgData name="Lily Gebrenegus" userId="S::lgebren@uw.edu::3399b7a8-af27-4ddc-bef2-9de67f51b297" providerId="AD" clId="Web-{918A4CE8-779E-E7CE-454D-6FC3717D1A57}" dt="2024-07-17T14:08:12.800" v="85"/>
        <pc:sldMkLst>
          <pc:docMk/>
          <pc:sldMk cId="2615833243" sldId="281"/>
        </pc:sldMkLst>
        <pc:spChg chg="mod">
          <ac:chgData name="Lily Gebrenegus" userId="S::lgebren@uw.edu::3399b7a8-af27-4ddc-bef2-9de67f51b297" providerId="AD" clId="Web-{918A4CE8-779E-E7CE-454D-6FC3717D1A57}" dt="2024-07-17T14:06:54.390" v="70"/>
          <ac:spMkLst>
            <pc:docMk/>
            <pc:sldMk cId="2615833243" sldId="281"/>
            <ac:spMk id="4" creationId="{00000000-0000-0000-0000-000000000000}"/>
          </ac:spMkLst>
        </pc:spChg>
      </pc:sldChg>
      <pc:sldChg chg="modSp">
        <pc:chgData name="Lily Gebrenegus" userId="S::lgebren@uw.edu::3399b7a8-af27-4ddc-bef2-9de67f51b297" providerId="AD" clId="Web-{918A4CE8-779E-E7CE-454D-6FC3717D1A57}" dt="2024-07-17T15:02:00.341" v="652" actId="20577"/>
        <pc:sldMkLst>
          <pc:docMk/>
          <pc:sldMk cId="1589670079" sldId="282"/>
        </pc:sldMkLst>
        <pc:spChg chg="mod">
          <ac:chgData name="Lily Gebrenegus" userId="S::lgebren@uw.edu::3399b7a8-af27-4ddc-bef2-9de67f51b297" providerId="AD" clId="Web-{918A4CE8-779E-E7CE-454D-6FC3717D1A57}" dt="2024-07-17T14:09:17.866" v="101" actId="20577"/>
          <ac:spMkLst>
            <pc:docMk/>
            <pc:sldMk cId="1589670079" sldId="282"/>
            <ac:spMk id="2" creationId="{00000000-0000-0000-0000-000000000000}"/>
          </ac:spMkLst>
        </pc:spChg>
        <pc:spChg chg="mod">
          <ac:chgData name="Lily Gebrenegus" userId="S::lgebren@uw.edu::3399b7a8-af27-4ddc-bef2-9de67f51b297" providerId="AD" clId="Web-{918A4CE8-779E-E7CE-454D-6FC3717D1A57}" dt="2024-07-17T15:02:00.341" v="652" actId="20577"/>
          <ac:spMkLst>
            <pc:docMk/>
            <pc:sldMk cId="1589670079" sldId="282"/>
            <ac:spMk id="3" creationId="{00000000-0000-0000-0000-000000000000}"/>
          </ac:spMkLst>
        </pc:spChg>
        <pc:spChg chg="mod">
          <ac:chgData name="Lily Gebrenegus" userId="S::lgebren@uw.edu::3399b7a8-af27-4ddc-bef2-9de67f51b297" providerId="AD" clId="Web-{918A4CE8-779E-E7CE-454D-6FC3717D1A57}" dt="2024-07-17T14:06:54.390" v="70"/>
          <ac:spMkLst>
            <pc:docMk/>
            <pc:sldMk cId="1589670079" sldId="282"/>
            <ac:spMk id="4" creationId="{00000000-0000-0000-0000-000000000000}"/>
          </ac:spMkLst>
        </pc:spChg>
      </pc:sldChg>
      <pc:sldChg chg="modSp add replId">
        <pc:chgData name="Lily Gebrenegus" userId="S::lgebren@uw.edu::3399b7a8-af27-4ddc-bef2-9de67f51b297" providerId="AD" clId="Web-{918A4CE8-779E-E7CE-454D-6FC3717D1A57}" dt="2024-07-17T14:10:14.649" v="111" actId="20577"/>
        <pc:sldMkLst>
          <pc:docMk/>
          <pc:sldMk cId="1745590642" sldId="283"/>
        </pc:sldMkLst>
        <pc:spChg chg="mod">
          <ac:chgData name="Lily Gebrenegus" userId="S::lgebren@uw.edu::3399b7a8-af27-4ddc-bef2-9de67f51b297" providerId="AD" clId="Web-{918A4CE8-779E-E7CE-454D-6FC3717D1A57}" dt="2024-07-17T14:09:57.836" v="108" actId="20577"/>
          <ac:spMkLst>
            <pc:docMk/>
            <pc:sldMk cId="1745590642" sldId="283"/>
            <ac:spMk id="2" creationId="{00000000-0000-0000-0000-000000000000}"/>
          </ac:spMkLst>
        </pc:spChg>
        <pc:spChg chg="mod">
          <ac:chgData name="Lily Gebrenegus" userId="S::lgebren@uw.edu::3399b7a8-af27-4ddc-bef2-9de67f51b297" providerId="AD" clId="Web-{918A4CE8-779E-E7CE-454D-6FC3717D1A57}" dt="2024-07-17T14:10:14.649" v="111" actId="20577"/>
          <ac:spMkLst>
            <pc:docMk/>
            <pc:sldMk cId="1745590642" sldId="283"/>
            <ac:spMk id="3" creationId="{00000000-0000-0000-0000-000000000000}"/>
          </ac:spMkLst>
        </pc:spChg>
      </pc:sldChg>
      <pc:sldChg chg="modSp add replId">
        <pc:chgData name="Lily Gebrenegus" userId="S::lgebren@uw.edu::3399b7a8-af27-4ddc-bef2-9de67f51b297" providerId="AD" clId="Web-{918A4CE8-779E-E7CE-454D-6FC3717D1A57}" dt="2024-07-17T14:11:42.013" v="123" actId="20577"/>
        <pc:sldMkLst>
          <pc:docMk/>
          <pc:sldMk cId="4249238272" sldId="284"/>
        </pc:sldMkLst>
        <pc:spChg chg="mod">
          <ac:chgData name="Lily Gebrenegus" userId="S::lgebren@uw.edu::3399b7a8-af27-4ddc-bef2-9de67f51b297" providerId="AD" clId="Web-{918A4CE8-779E-E7CE-454D-6FC3717D1A57}" dt="2024-07-17T14:11:42.013" v="123" actId="20577"/>
          <ac:spMkLst>
            <pc:docMk/>
            <pc:sldMk cId="4249238272" sldId="284"/>
            <ac:spMk id="3" creationId="{00000000-0000-0000-0000-000000000000}"/>
          </ac:spMkLst>
        </pc:spChg>
      </pc:sldChg>
      <pc:sldChg chg="modSp add replId">
        <pc:chgData name="Lily Gebrenegus" userId="S::lgebren@uw.edu::3399b7a8-af27-4ddc-bef2-9de67f51b297" providerId="AD" clId="Web-{918A4CE8-779E-E7CE-454D-6FC3717D1A57}" dt="2024-07-17T14:13:40.440" v="144" actId="20577"/>
        <pc:sldMkLst>
          <pc:docMk/>
          <pc:sldMk cId="1064384036" sldId="285"/>
        </pc:sldMkLst>
        <pc:spChg chg="mod">
          <ac:chgData name="Lily Gebrenegus" userId="S::lgebren@uw.edu::3399b7a8-af27-4ddc-bef2-9de67f51b297" providerId="AD" clId="Web-{918A4CE8-779E-E7CE-454D-6FC3717D1A57}" dt="2024-07-17T14:13:40.440" v="144" actId="20577"/>
          <ac:spMkLst>
            <pc:docMk/>
            <pc:sldMk cId="1064384036" sldId="285"/>
            <ac:spMk id="2" creationId="{00000000-0000-0000-0000-000000000000}"/>
          </ac:spMkLst>
        </pc:spChg>
        <pc:spChg chg="mod">
          <ac:chgData name="Lily Gebrenegus" userId="S::lgebren@uw.edu::3399b7a8-af27-4ddc-bef2-9de67f51b297" providerId="AD" clId="Web-{918A4CE8-779E-E7CE-454D-6FC3717D1A57}" dt="2024-07-17T14:13:13.673" v="140" actId="20577"/>
          <ac:spMkLst>
            <pc:docMk/>
            <pc:sldMk cId="1064384036" sldId="285"/>
            <ac:spMk id="3" creationId="{00000000-0000-0000-0000-000000000000}"/>
          </ac:spMkLst>
        </pc:spChg>
      </pc:sldChg>
      <pc:sldChg chg="modSp add replId modNotes">
        <pc:chgData name="Lily Gebrenegus" userId="S::lgebren@uw.edu::3399b7a8-af27-4ddc-bef2-9de67f51b297" providerId="AD" clId="Web-{918A4CE8-779E-E7CE-454D-6FC3717D1A57}" dt="2024-07-17T14:15:08.428" v="195"/>
        <pc:sldMkLst>
          <pc:docMk/>
          <pc:sldMk cId="2923546821" sldId="286"/>
        </pc:sldMkLst>
        <pc:spChg chg="mod">
          <ac:chgData name="Lily Gebrenegus" userId="S::lgebren@uw.edu::3399b7a8-af27-4ddc-bef2-9de67f51b297" providerId="AD" clId="Web-{918A4CE8-779E-E7CE-454D-6FC3717D1A57}" dt="2024-07-17T14:13:31.690" v="143" actId="20577"/>
          <ac:spMkLst>
            <pc:docMk/>
            <pc:sldMk cId="2923546821" sldId="286"/>
            <ac:spMk id="2" creationId="{00000000-0000-0000-0000-000000000000}"/>
          </ac:spMkLst>
        </pc:spChg>
        <pc:spChg chg="mod">
          <ac:chgData name="Lily Gebrenegus" userId="S::lgebren@uw.edu::3399b7a8-af27-4ddc-bef2-9de67f51b297" providerId="AD" clId="Web-{918A4CE8-779E-E7CE-454D-6FC3717D1A57}" dt="2024-07-17T14:14:54.256" v="172" actId="20577"/>
          <ac:spMkLst>
            <pc:docMk/>
            <pc:sldMk cId="2923546821" sldId="286"/>
            <ac:spMk id="3" creationId="{00000000-0000-0000-0000-000000000000}"/>
          </ac:spMkLst>
        </pc:spChg>
      </pc:sldChg>
      <pc:sldChg chg="modSp add replId modNotes">
        <pc:chgData name="Lily Gebrenegus" userId="S::lgebren@uw.edu::3399b7a8-af27-4ddc-bef2-9de67f51b297" providerId="AD" clId="Web-{918A4CE8-779E-E7CE-454D-6FC3717D1A57}" dt="2024-07-17T15:02:49.484" v="656"/>
        <pc:sldMkLst>
          <pc:docMk/>
          <pc:sldMk cId="360653403" sldId="287"/>
        </pc:sldMkLst>
        <pc:spChg chg="mod">
          <ac:chgData name="Lily Gebrenegus" userId="S::lgebren@uw.edu::3399b7a8-af27-4ddc-bef2-9de67f51b297" providerId="AD" clId="Web-{918A4CE8-779E-E7CE-454D-6FC3717D1A57}" dt="2024-07-17T14:21:07.320" v="276" actId="20577"/>
          <ac:spMkLst>
            <pc:docMk/>
            <pc:sldMk cId="360653403" sldId="287"/>
            <ac:spMk id="2" creationId="{00000000-0000-0000-0000-000000000000}"/>
          </ac:spMkLst>
        </pc:spChg>
        <pc:spChg chg="mod">
          <ac:chgData name="Lily Gebrenegus" userId="S::lgebren@uw.edu::3399b7a8-af27-4ddc-bef2-9de67f51b297" providerId="AD" clId="Web-{918A4CE8-779E-E7CE-454D-6FC3717D1A57}" dt="2024-07-17T14:16:41.823" v="212" actId="20577"/>
          <ac:spMkLst>
            <pc:docMk/>
            <pc:sldMk cId="360653403" sldId="287"/>
            <ac:spMk id="3" creationId="{00000000-0000-0000-0000-000000000000}"/>
          </ac:spMkLst>
        </pc:spChg>
      </pc:sldChg>
      <pc:sldChg chg="modSp add del replId">
        <pc:chgData name="Lily Gebrenegus" userId="S::lgebren@uw.edu::3399b7a8-af27-4ddc-bef2-9de67f51b297" providerId="AD" clId="Web-{918A4CE8-779E-E7CE-454D-6FC3717D1A57}" dt="2024-07-17T14:16:09.650" v="204"/>
        <pc:sldMkLst>
          <pc:docMk/>
          <pc:sldMk cId="3605600798" sldId="287"/>
        </pc:sldMkLst>
        <pc:spChg chg="mod">
          <ac:chgData name="Lily Gebrenegus" userId="S::lgebren@uw.edu::3399b7a8-af27-4ddc-bef2-9de67f51b297" providerId="AD" clId="Web-{918A4CE8-779E-E7CE-454D-6FC3717D1A57}" dt="2024-07-17T14:16:01.603" v="203" actId="20577"/>
          <ac:spMkLst>
            <pc:docMk/>
            <pc:sldMk cId="3605600798" sldId="287"/>
            <ac:spMk id="2" creationId="{00000000-0000-0000-0000-000000000000}"/>
          </ac:spMkLst>
        </pc:spChg>
      </pc:sldChg>
      <pc:sldChg chg="modSp add replId modNotes">
        <pc:chgData name="Lily Gebrenegus" userId="S::lgebren@uw.edu::3399b7a8-af27-4ddc-bef2-9de67f51b297" providerId="AD" clId="Web-{918A4CE8-779E-E7CE-454D-6FC3717D1A57}" dt="2024-07-17T15:02:43.109" v="655"/>
        <pc:sldMkLst>
          <pc:docMk/>
          <pc:sldMk cId="534229430" sldId="288"/>
        </pc:sldMkLst>
        <pc:spChg chg="mod">
          <ac:chgData name="Lily Gebrenegus" userId="S::lgebren@uw.edu::3399b7a8-af27-4ddc-bef2-9de67f51b297" providerId="AD" clId="Web-{918A4CE8-779E-E7CE-454D-6FC3717D1A57}" dt="2024-07-17T14:20:59.226" v="270" actId="20577"/>
          <ac:spMkLst>
            <pc:docMk/>
            <pc:sldMk cId="534229430" sldId="288"/>
            <ac:spMk id="2" creationId="{00000000-0000-0000-0000-000000000000}"/>
          </ac:spMkLst>
        </pc:spChg>
        <pc:spChg chg="mod">
          <ac:chgData name="Lily Gebrenegus" userId="S::lgebren@uw.edu::3399b7a8-af27-4ddc-bef2-9de67f51b297" providerId="AD" clId="Web-{918A4CE8-779E-E7CE-454D-6FC3717D1A57}" dt="2024-07-17T14:19:33.706" v="231" actId="20577"/>
          <ac:spMkLst>
            <pc:docMk/>
            <pc:sldMk cId="534229430" sldId="288"/>
            <ac:spMk id="3" creationId="{00000000-0000-0000-0000-000000000000}"/>
          </ac:spMkLst>
        </pc:spChg>
      </pc:sldChg>
      <pc:sldChg chg="modSp add del replId">
        <pc:chgData name="Lily Gebrenegus" userId="S::lgebren@uw.edu::3399b7a8-af27-4ddc-bef2-9de67f51b297" providerId="AD" clId="Web-{918A4CE8-779E-E7CE-454D-6FC3717D1A57}" dt="2024-07-17T14:25:21.316" v="387"/>
        <pc:sldMkLst>
          <pc:docMk/>
          <pc:sldMk cId="986795792" sldId="289"/>
        </pc:sldMkLst>
        <pc:spChg chg="mod">
          <ac:chgData name="Lily Gebrenegus" userId="S::lgebren@uw.edu::3399b7a8-af27-4ddc-bef2-9de67f51b297" providerId="AD" clId="Web-{918A4CE8-779E-E7CE-454D-6FC3717D1A57}" dt="2024-07-17T14:20:03.755" v="236" actId="20577"/>
          <ac:spMkLst>
            <pc:docMk/>
            <pc:sldMk cId="986795792" sldId="289"/>
            <ac:spMk id="2" creationId="{00000000-0000-0000-0000-000000000000}"/>
          </ac:spMkLst>
        </pc:spChg>
        <pc:spChg chg="mod">
          <ac:chgData name="Lily Gebrenegus" userId="S::lgebren@uw.edu::3399b7a8-af27-4ddc-bef2-9de67f51b297" providerId="AD" clId="Web-{918A4CE8-779E-E7CE-454D-6FC3717D1A57}" dt="2024-07-17T14:25:08.519" v="385" actId="20577"/>
          <ac:spMkLst>
            <pc:docMk/>
            <pc:sldMk cId="986795792" sldId="289"/>
            <ac:spMk id="3" creationId="{00000000-0000-0000-0000-000000000000}"/>
          </ac:spMkLst>
        </pc:spChg>
      </pc:sldChg>
      <pc:sldChg chg="modSp add replId">
        <pc:chgData name="Lily Gebrenegus" userId="S::lgebren@uw.edu::3399b7a8-af27-4ddc-bef2-9de67f51b297" providerId="AD" clId="Web-{918A4CE8-779E-E7CE-454D-6FC3717D1A57}" dt="2024-07-17T14:25:55.865" v="399" actId="20577"/>
        <pc:sldMkLst>
          <pc:docMk/>
          <pc:sldMk cId="2679254082" sldId="290"/>
        </pc:sldMkLst>
        <pc:spChg chg="mod">
          <ac:chgData name="Lily Gebrenegus" userId="S::lgebren@uw.edu::3399b7a8-af27-4ddc-bef2-9de67f51b297" providerId="AD" clId="Web-{918A4CE8-779E-E7CE-454D-6FC3717D1A57}" dt="2024-07-17T14:25:37.098" v="390" actId="20577"/>
          <ac:spMkLst>
            <pc:docMk/>
            <pc:sldMk cId="2679254082" sldId="290"/>
            <ac:spMk id="2" creationId="{00000000-0000-0000-0000-000000000000}"/>
          </ac:spMkLst>
        </pc:spChg>
        <pc:spChg chg="mod">
          <ac:chgData name="Lily Gebrenegus" userId="S::lgebren@uw.edu::3399b7a8-af27-4ddc-bef2-9de67f51b297" providerId="AD" clId="Web-{918A4CE8-779E-E7CE-454D-6FC3717D1A57}" dt="2024-07-17T14:25:55.865" v="399" actId="20577"/>
          <ac:spMkLst>
            <pc:docMk/>
            <pc:sldMk cId="2679254082" sldId="290"/>
            <ac:spMk id="3" creationId="{00000000-0000-0000-0000-000000000000}"/>
          </ac:spMkLst>
        </pc:spChg>
      </pc:sldChg>
      <pc:sldChg chg="modSp add replId modNotes">
        <pc:chgData name="Lily Gebrenegus" userId="S::lgebren@uw.edu::3399b7a8-af27-4ddc-bef2-9de67f51b297" providerId="AD" clId="Web-{918A4CE8-779E-E7CE-454D-6FC3717D1A57}" dt="2024-07-17T14:26:59.149" v="420"/>
        <pc:sldMkLst>
          <pc:docMk/>
          <pc:sldMk cId="1662955405" sldId="291"/>
        </pc:sldMkLst>
        <pc:spChg chg="mod">
          <ac:chgData name="Lily Gebrenegus" userId="S::lgebren@uw.edu::3399b7a8-af27-4ddc-bef2-9de67f51b297" providerId="AD" clId="Web-{918A4CE8-779E-E7CE-454D-6FC3717D1A57}" dt="2024-07-17T14:26:24.444" v="404" actId="20577"/>
          <ac:spMkLst>
            <pc:docMk/>
            <pc:sldMk cId="1662955405" sldId="291"/>
            <ac:spMk id="2" creationId="{00000000-0000-0000-0000-000000000000}"/>
          </ac:spMkLst>
        </pc:spChg>
        <pc:spChg chg="mod">
          <ac:chgData name="Lily Gebrenegus" userId="S::lgebren@uw.edu::3399b7a8-af27-4ddc-bef2-9de67f51b297" providerId="AD" clId="Web-{918A4CE8-779E-E7CE-454D-6FC3717D1A57}" dt="2024-07-17T14:26:52.477" v="418" actId="20577"/>
          <ac:spMkLst>
            <pc:docMk/>
            <pc:sldMk cId="1662955405" sldId="291"/>
            <ac:spMk id="3" creationId="{00000000-0000-0000-0000-000000000000}"/>
          </ac:spMkLst>
        </pc:spChg>
      </pc:sldChg>
      <pc:sldChg chg="modSp add replId modNotes">
        <pc:chgData name="Lily Gebrenegus" userId="S::lgebren@uw.edu::3399b7a8-af27-4ddc-bef2-9de67f51b297" providerId="AD" clId="Web-{918A4CE8-779E-E7CE-454D-6FC3717D1A57}" dt="2024-07-17T14:57:08.624" v="620"/>
        <pc:sldMkLst>
          <pc:docMk/>
          <pc:sldMk cId="1727259678" sldId="292"/>
        </pc:sldMkLst>
        <pc:spChg chg="mod">
          <ac:chgData name="Lily Gebrenegus" userId="S::lgebren@uw.edu::3399b7a8-af27-4ddc-bef2-9de67f51b297" providerId="AD" clId="Web-{918A4CE8-779E-E7CE-454D-6FC3717D1A57}" dt="2024-07-17T14:27:20.025" v="425" actId="20577"/>
          <ac:spMkLst>
            <pc:docMk/>
            <pc:sldMk cId="1727259678" sldId="292"/>
            <ac:spMk id="2" creationId="{00000000-0000-0000-0000-000000000000}"/>
          </ac:spMkLst>
        </pc:spChg>
        <pc:spChg chg="mod">
          <ac:chgData name="Lily Gebrenegus" userId="S::lgebren@uw.edu::3399b7a8-af27-4ddc-bef2-9de67f51b297" providerId="AD" clId="Web-{918A4CE8-779E-E7CE-454D-6FC3717D1A57}" dt="2024-07-17T14:57:04.389" v="619" actId="20577"/>
          <ac:spMkLst>
            <pc:docMk/>
            <pc:sldMk cId="1727259678" sldId="292"/>
            <ac:spMk id="3" creationId="{00000000-0000-0000-0000-000000000000}"/>
          </ac:spMkLst>
        </pc:spChg>
      </pc:sldChg>
      <pc:sldChg chg="modSp add replId modNotes">
        <pc:chgData name="Lily Gebrenegus" userId="S::lgebren@uw.edu::3399b7a8-af27-4ddc-bef2-9de67f51b297" providerId="AD" clId="Web-{918A4CE8-779E-E7CE-454D-6FC3717D1A57}" dt="2024-07-17T15:01:36.871" v="638"/>
        <pc:sldMkLst>
          <pc:docMk/>
          <pc:sldMk cId="1394673122" sldId="293"/>
        </pc:sldMkLst>
        <pc:spChg chg="mod">
          <ac:chgData name="Lily Gebrenegus" userId="S::lgebren@uw.edu::3399b7a8-af27-4ddc-bef2-9de67f51b297" providerId="AD" clId="Web-{918A4CE8-779E-E7CE-454D-6FC3717D1A57}" dt="2024-07-17T14:28:12.527" v="442" actId="20577"/>
          <ac:spMkLst>
            <pc:docMk/>
            <pc:sldMk cId="1394673122" sldId="293"/>
            <ac:spMk id="2" creationId="{00000000-0000-0000-0000-000000000000}"/>
          </ac:spMkLst>
        </pc:spChg>
        <pc:spChg chg="mod">
          <ac:chgData name="Lily Gebrenegus" userId="S::lgebren@uw.edu::3399b7a8-af27-4ddc-bef2-9de67f51b297" providerId="AD" clId="Web-{918A4CE8-779E-E7CE-454D-6FC3717D1A57}" dt="2024-07-17T14:29:06.811" v="449" actId="20577"/>
          <ac:spMkLst>
            <pc:docMk/>
            <pc:sldMk cId="1394673122" sldId="293"/>
            <ac:spMk id="3" creationId="{00000000-0000-0000-0000-000000000000}"/>
          </ac:spMkLst>
        </pc:spChg>
      </pc:sldChg>
      <pc:sldChg chg="modSp add ord replId modNotes">
        <pc:chgData name="Lily Gebrenegus" userId="S::lgebren@uw.edu::3399b7a8-af27-4ddc-bef2-9de67f51b297" providerId="AD" clId="Web-{918A4CE8-779E-E7CE-454D-6FC3717D1A57}" dt="2024-07-17T14:30:15.470" v="460"/>
        <pc:sldMkLst>
          <pc:docMk/>
          <pc:sldMk cId="3334949808" sldId="294"/>
        </pc:sldMkLst>
        <pc:spChg chg="mod">
          <ac:chgData name="Lily Gebrenegus" userId="S::lgebren@uw.edu::3399b7a8-af27-4ddc-bef2-9de67f51b297" providerId="AD" clId="Web-{918A4CE8-779E-E7CE-454D-6FC3717D1A57}" dt="2024-07-17T14:29:55.485" v="456" actId="20577"/>
          <ac:spMkLst>
            <pc:docMk/>
            <pc:sldMk cId="3334949808" sldId="294"/>
            <ac:spMk id="2" creationId="{00000000-0000-0000-0000-000000000000}"/>
          </ac:spMkLst>
        </pc:spChg>
        <pc:spChg chg="mod">
          <ac:chgData name="Lily Gebrenegus" userId="S::lgebren@uw.edu::3399b7a8-af27-4ddc-bef2-9de67f51b297" providerId="AD" clId="Web-{918A4CE8-779E-E7CE-454D-6FC3717D1A57}" dt="2024-07-17T14:30:11.345" v="459" actId="20577"/>
          <ac:spMkLst>
            <pc:docMk/>
            <pc:sldMk cId="3334949808" sldId="294"/>
            <ac:spMk id="3" creationId="{00000000-0000-0000-0000-000000000000}"/>
          </ac:spMkLst>
        </pc:spChg>
      </pc:sldChg>
      <pc:sldChg chg="modSp add ord replId">
        <pc:chgData name="Lily Gebrenegus" userId="S::lgebren@uw.edu::3399b7a8-af27-4ddc-bef2-9de67f51b297" providerId="AD" clId="Web-{918A4CE8-779E-E7CE-454D-6FC3717D1A57}" dt="2024-07-17T14:33:13.447" v="518" actId="20577"/>
        <pc:sldMkLst>
          <pc:docMk/>
          <pc:sldMk cId="3235416696" sldId="295"/>
        </pc:sldMkLst>
        <pc:spChg chg="mod">
          <ac:chgData name="Lily Gebrenegus" userId="S::lgebren@uw.edu::3399b7a8-af27-4ddc-bef2-9de67f51b297" providerId="AD" clId="Web-{918A4CE8-779E-E7CE-454D-6FC3717D1A57}" dt="2024-07-17T14:32:43.743" v="513" actId="20577"/>
          <ac:spMkLst>
            <pc:docMk/>
            <pc:sldMk cId="3235416696" sldId="295"/>
            <ac:spMk id="2" creationId="{00000000-0000-0000-0000-000000000000}"/>
          </ac:spMkLst>
        </pc:spChg>
        <pc:spChg chg="mod">
          <ac:chgData name="Lily Gebrenegus" userId="S::lgebren@uw.edu::3399b7a8-af27-4ddc-bef2-9de67f51b297" providerId="AD" clId="Web-{918A4CE8-779E-E7CE-454D-6FC3717D1A57}" dt="2024-07-17T14:33:13.447" v="518" actId="20577"/>
          <ac:spMkLst>
            <pc:docMk/>
            <pc:sldMk cId="3235416696" sldId="295"/>
            <ac:spMk id="3" creationId="{00000000-0000-0000-0000-000000000000}"/>
          </ac:spMkLst>
        </pc:spChg>
      </pc:sldChg>
      <pc:sldChg chg="modSp add del ord replId">
        <pc:chgData name="Lily Gebrenegus" userId="S::lgebren@uw.edu::3399b7a8-af27-4ddc-bef2-9de67f51b297" providerId="AD" clId="Web-{918A4CE8-779E-E7CE-454D-6FC3717D1A57}" dt="2024-07-17T14:32:04.632" v="496"/>
        <pc:sldMkLst>
          <pc:docMk/>
          <pc:sldMk cId="4182448294" sldId="295"/>
        </pc:sldMkLst>
        <pc:spChg chg="mod">
          <ac:chgData name="Lily Gebrenegus" userId="S::lgebren@uw.edu::3399b7a8-af27-4ddc-bef2-9de67f51b297" providerId="AD" clId="Web-{918A4CE8-779E-E7CE-454D-6FC3717D1A57}" dt="2024-07-17T14:31:43.849" v="488" actId="20577"/>
          <ac:spMkLst>
            <pc:docMk/>
            <pc:sldMk cId="4182448294" sldId="295"/>
            <ac:spMk id="2" creationId="{00000000-0000-0000-0000-000000000000}"/>
          </ac:spMkLst>
        </pc:spChg>
        <pc:spChg chg="mod">
          <ac:chgData name="Lily Gebrenegus" userId="S::lgebren@uw.edu::3399b7a8-af27-4ddc-bef2-9de67f51b297" providerId="AD" clId="Web-{918A4CE8-779E-E7CE-454D-6FC3717D1A57}" dt="2024-07-17T14:32:03.569" v="495" actId="20577"/>
          <ac:spMkLst>
            <pc:docMk/>
            <pc:sldMk cId="4182448294" sldId="295"/>
            <ac:spMk id="3" creationId="{00000000-0000-0000-0000-000000000000}"/>
          </ac:spMkLst>
        </pc:spChg>
      </pc:sldChg>
      <pc:sldChg chg="modSp add ord replId">
        <pc:chgData name="Lily Gebrenegus" userId="S::lgebren@uw.edu::3399b7a8-af27-4ddc-bef2-9de67f51b297" providerId="AD" clId="Web-{918A4CE8-779E-E7CE-454D-6FC3717D1A57}" dt="2024-07-17T15:02:18.951" v="654" actId="20577"/>
        <pc:sldMkLst>
          <pc:docMk/>
          <pc:sldMk cId="3199149057" sldId="296"/>
        </pc:sldMkLst>
        <pc:spChg chg="mod">
          <ac:chgData name="Lily Gebrenegus" userId="S::lgebren@uw.edu::3399b7a8-af27-4ddc-bef2-9de67f51b297" providerId="AD" clId="Web-{918A4CE8-779E-E7CE-454D-6FC3717D1A57}" dt="2024-07-17T14:34:07.606" v="540" actId="20577"/>
          <ac:spMkLst>
            <pc:docMk/>
            <pc:sldMk cId="3199149057" sldId="296"/>
            <ac:spMk id="2" creationId="{00000000-0000-0000-0000-000000000000}"/>
          </ac:spMkLst>
        </pc:spChg>
        <pc:spChg chg="mod">
          <ac:chgData name="Lily Gebrenegus" userId="S::lgebren@uw.edu::3399b7a8-af27-4ddc-bef2-9de67f51b297" providerId="AD" clId="Web-{918A4CE8-779E-E7CE-454D-6FC3717D1A57}" dt="2024-07-17T15:02:18.951" v="654" actId="20577"/>
          <ac:spMkLst>
            <pc:docMk/>
            <pc:sldMk cId="3199149057" sldId="296"/>
            <ac:spMk id="3" creationId="{00000000-0000-0000-0000-000000000000}"/>
          </ac:spMkLst>
        </pc:spChg>
      </pc:sldChg>
      <pc:sldChg chg="modSp add replId">
        <pc:chgData name="Lily Gebrenegus" userId="S::lgebren@uw.edu::3399b7a8-af27-4ddc-bef2-9de67f51b297" providerId="AD" clId="Web-{918A4CE8-779E-E7CE-454D-6FC3717D1A57}" dt="2024-07-17T14:33:40.027" v="535" actId="20577"/>
        <pc:sldMkLst>
          <pc:docMk/>
          <pc:sldMk cId="913316640" sldId="297"/>
        </pc:sldMkLst>
        <pc:spChg chg="mod">
          <ac:chgData name="Lily Gebrenegus" userId="S::lgebren@uw.edu::3399b7a8-af27-4ddc-bef2-9de67f51b297" providerId="AD" clId="Web-{918A4CE8-779E-E7CE-454D-6FC3717D1A57}" dt="2024-07-17T14:33:28.995" v="532" actId="20577"/>
          <ac:spMkLst>
            <pc:docMk/>
            <pc:sldMk cId="913316640" sldId="297"/>
            <ac:spMk id="2" creationId="{00000000-0000-0000-0000-000000000000}"/>
          </ac:spMkLst>
        </pc:spChg>
        <pc:spChg chg="mod">
          <ac:chgData name="Lily Gebrenegus" userId="S::lgebren@uw.edu::3399b7a8-af27-4ddc-bef2-9de67f51b297" providerId="AD" clId="Web-{918A4CE8-779E-E7CE-454D-6FC3717D1A57}" dt="2024-07-17T14:33:40.027" v="535" actId="20577"/>
          <ac:spMkLst>
            <pc:docMk/>
            <pc:sldMk cId="913316640" sldId="297"/>
            <ac:spMk id="3" creationId="{00000000-0000-0000-0000-000000000000}"/>
          </ac:spMkLst>
        </pc:spChg>
      </pc:sldChg>
    </pc:docChg>
  </pc:docChgLst>
  <pc:docChgLst>
    <pc:chgData name="Meg Russo" userId="S::russom2@uw.edu::05d302ab-5e43-4c4e-99c6-1c004ed8b6b8" providerId="AD" clId="Web-{254EC8C1-E807-48E6-94D8-5F402D04074C}"/>
    <pc:docChg chg="modSld">
      <pc:chgData name="Meg Russo" userId="S::russom2@uw.edu::05d302ab-5e43-4c4e-99c6-1c004ed8b6b8" providerId="AD" clId="Web-{254EC8C1-E807-48E6-94D8-5F402D04074C}" dt="2024-07-23T18:05:36.946" v="10" actId="20577"/>
      <pc:docMkLst>
        <pc:docMk/>
      </pc:docMkLst>
      <pc:sldChg chg="modSp">
        <pc:chgData name="Meg Russo" userId="S::russom2@uw.edu::05d302ab-5e43-4c4e-99c6-1c004ed8b6b8" providerId="AD" clId="Web-{254EC8C1-E807-48E6-94D8-5F402D04074C}" dt="2024-07-23T18:05:36.946" v="10" actId="20577"/>
        <pc:sldMkLst>
          <pc:docMk/>
          <pc:sldMk cId="3816984649" sldId="302"/>
        </pc:sldMkLst>
        <pc:spChg chg="mod">
          <ac:chgData name="Meg Russo" userId="S::russom2@uw.edu::05d302ab-5e43-4c4e-99c6-1c004ed8b6b8" providerId="AD" clId="Web-{254EC8C1-E807-48E6-94D8-5F402D04074C}" dt="2024-07-23T18:05:36.946" v="10" actId="20577"/>
          <ac:spMkLst>
            <pc:docMk/>
            <pc:sldMk cId="3816984649" sldId="302"/>
            <ac:spMk id="3" creationId="{00000000-0000-0000-0000-000000000000}"/>
          </ac:spMkLst>
        </pc:spChg>
      </pc:sldChg>
    </pc:docChg>
  </pc:docChgLst>
  <pc:docChgLst>
    <pc:chgData name="Lily Gebrenegus" userId="S::lgebren@uw.edu::3399b7a8-af27-4ddc-bef2-9de67f51b297" providerId="AD" clId="Web-{3B2AE58A-6C3B-D359-4BCB-528837CD8166}"/>
    <pc:docChg chg="modSld">
      <pc:chgData name="Lily Gebrenegus" userId="S::lgebren@uw.edu::3399b7a8-af27-4ddc-bef2-9de67f51b297" providerId="AD" clId="Web-{3B2AE58A-6C3B-D359-4BCB-528837CD8166}" dt="2024-08-07T16:35:25.913" v="19" actId="20577"/>
      <pc:docMkLst>
        <pc:docMk/>
      </pc:docMkLst>
      <pc:sldChg chg="modSp modCm">
        <pc:chgData name="Lily Gebrenegus" userId="S::lgebren@uw.edu::3399b7a8-af27-4ddc-bef2-9de67f51b297" providerId="AD" clId="Web-{3B2AE58A-6C3B-D359-4BCB-528837CD8166}" dt="2024-08-07T16:35:25.913" v="19" actId="20577"/>
        <pc:sldMkLst>
          <pc:docMk/>
          <pc:sldMk cId="72752393" sldId="299"/>
        </pc:sldMkLst>
        <pc:spChg chg="mod">
          <ac:chgData name="Lily Gebrenegus" userId="S::lgebren@uw.edu::3399b7a8-af27-4ddc-bef2-9de67f51b297" providerId="AD" clId="Web-{3B2AE58A-6C3B-D359-4BCB-528837CD8166}" dt="2024-08-07T16:35:25.913" v="19" actId="20577"/>
          <ac:spMkLst>
            <pc:docMk/>
            <pc:sldMk cId="72752393" sldId="29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3B2AE58A-6C3B-D359-4BCB-528837CD8166}" dt="2024-08-07T16:35:25.913" v="19" actId="20577"/>
              <pc2:cmMkLst xmlns:pc2="http://schemas.microsoft.com/office/powerpoint/2019/9/main/command">
                <pc:docMk/>
                <pc:sldMk cId="72752393" sldId="299"/>
                <pc2:cmMk id="{E8C5D9CC-BB65-4802-92DE-85A01627774E}"/>
              </pc2:cmMkLst>
            </pc226:cmChg>
          </p:ext>
        </pc:extLst>
      </pc:sldChg>
    </pc:docChg>
  </pc:docChgLst>
  <pc:docChgLst>
    <pc:chgData name="BRYANNA L. GRANT-YOSHIMURA" userId="71c8d17b-7de9-49e7-961e-ed6fa7bc77b6" providerId="ADAL" clId="{7545E2AB-81B5-4C28-8DF6-44D88F140053}"/>
    <pc:docChg chg="">
      <pc:chgData name="BRYANNA L. GRANT-YOSHIMURA" userId="71c8d17b-7de9-49e7-961e-ed6fa7bc77b6" providerId="ADAL" clId="{7545E2AB-81B5-4C28-8DF6-44D88F140053}" dt="2024-07-15T18:19:51.507" v="0"/>
      <pc:docMkLst>
        <pc:docMk/>
      </pc:docMkLst>
      <pc:sldChg chg="addCm">
        <pc:chgData name="BRYANNA L. GRANT-YOSHIMURA" userId="71c8d17b-7de9-49e7-961e-ed6fa7bc77b6" providerId="ADAL" clId="{7545E2AB-81B5-4C28-8DF6-44D88F140053}" dt="2024-07-15T18:19:51.507" v="0"/>
        <pc:sldMkLst>
          <pc:docMk/>
          <pc:sldMk cId="2125683282" sldId="264"/>
        </pc:sldMkLst>
        <pc:extLst>
          <p:ext xmlns:p="http://schemas.openxmlformats.org/presentationml/2006/main" uri="{D6D511B9-2390-475A-947B-AFAB55BFBCF1}">
            <pc226:cmChg xmlns:pc226="http://schemas.microsoft.com/office/powerpoint/2022/06/main/command" chg="add">
              <pc226:chgData name="BRYANNA L. GRANT-YOSHIMURA" userId="71c8d17b-7de9-49e7-961e-ed6fa7bc77b6" providerId="ADAL" clId="{7545E2AB-81B5-4C28-8DF6-44D88F140053}" dt="2024-07-15T18:19:51.507" v="0"/>
              <pc2:cmMkLst xmlns:pc2="http://schemas.microsoft.com/office/powerpoint/2019/9/main/command">
                <pc:docMk/>
                <pc:sldMk cId="2125683282" sldId="264"/>
                <pc2:cmMk id="{B1571F65-36DB-4D1F-A5FC-64E755D44E27}"/>
              </pc2:cmMkLst>
            </pc226:cmChg>
          </p:ext>
        </pc:extLst>
      </pc:sldChg>
    </pc:docChg>
  </pc:docChgLst>
  <pc:docChgLst>
    <pc:chgData name="Meg Russo" userId="S::russom2@uw.edu::05d302ab-5e43-4c4e-99c6-1c004ed8b6b8" providerId="AD" clId="Web-{6F51CDF6-6147-C05A-0A29-00C5AA441524}"/>
    <pc:docChg chg="mod">
      <pc:chgData name="Meg Russo" userId="S::russom2@uw.edu::05d302ab-5e43-4c4e-99c6-1c004ed8b6b8" providerId="AD" clId="Web-{6F51CDF6-6147-C05A-0A29-00C5AA441524}" dt="2024-07-24T18:23:26.761" v="1"/>
      <pc:docMkLst>
        <pc:docMk/>
      </pc:docMkLst>
      <pc:sldChg chg="addCm">
        <pc:chgData name="Meg Russo" userId="S::russom2@uw.edu::05d302ab-5e43-4c4e-99c6-1c004ed8b6b8" providerId="AD" clId="Web-{6F51CDF6-6147-C05A-0A29-00C5AA441524}" dt="2024-07-24T18:23:26.761" v="1"/>
        <pc:sldMkLst>
          <pc:docMk/>
          <pc:sldMk cId="1745590642" sldId="283"/>
        </pc:sldMkLst>
        <pc:extLst>
          <p:ext xmlns:p="http://schemas.openxmlformats.org/presentationml/2006/main" uri="{D6D511B9-2390-475A-947B-AFAB55BFBCF1}">
            <pc226:cmChg xmlns:pc226="http://schemas.microsoft.com/office/powerpoint/2022/06/main/command" chg="add">
              <pc226:chgData name="Meg Russo" userId="S::russom2@uw.edu::05d302ab-5e43-4c4e-99c6-1c004ed8b6b8" providerId="AD" clId="Web-{6F51CDF6-6147-C05A-0A29-00C5AA441524}" dt="2024-07-24T18:23:26.761" v="1"/>
              <pc2:cmMkLst xmlns:pc2="http://schemas.microsoft.com/office/powerpoint/2019/9/main/command">
                <pc:docMk/>
                <pc:sldMk cId="1745590642" sldId="283"/>
                <pc2:cmMk id="{78A6AADD-16AA-4634-9C2B-839C65FE1F60}"/>
              </pc2:cmMkLst>
            </pc226:cmChg>
          </p:ext>
        </pc:extLst>
      </pc:sldChg>
    </pc:docChg>
  </pc:docChgLst>
  <pc:docChgLst>
    <pc:chgData clId="Web-{59ABA823-C52A-423C-B4B4-6FE008AF1ADD}"/>
    <pc:docChg chg="">
      <pc:chgData name="" userId="" providerId="" clId="Web-{59ABA823-C52A-423C-B4B4-6FE008AF1ADD}" dt="2024-07-25T14:51:44.469" v="0"/>
      <pc:docMkLst>
        <pc:docMk/>
      </pc:docMkLst>
      <pc:sldChg chg="modCm">
        <pc:chgData name="" userId="" providerId="" clId="Web-{59ABA823-C52A-423C-B4B4-6FE008AF1ADD}" dt="2024-07-25T14:51:44.469" v="0"/>
        <pc:sldMkLst>
          <pc:docMk/>
          <pc:sldMk cId="1745590642" sldId="283"/>
        </pc:sldMkLst>
        <pc:extLst>
          <p:ext xmlns:p="http://schemas.openxmlformats.org/presentationml/2006/main" uri="{D6D511B9-2390-475A-947B-AFAB55BFBCF1}">
            <pc226:cmChg xmlns:pc226="http://schemas.microsoft.com/office/powerpoint/2022/06/main/command" chg="">
              <pc226:chgData name="" userId="" providerId="" clId="Web-{59ABA823-C52A-423C-B4B4-6FE008AF1ADD}" dt="2024-07-25T14:51:44.469" v="0"/>
              <pc2:cmMkLst xmlns:pc2="http://schemas.microsoft.com/office/powerpoint/2019/9/main/command">
                <pc:docMk/>
                <pc:sldMk cId="1745590642" sldId="283"/>
                <pc2:cmMk id="{039C875B-C225-4C08-A148-D441104A5291}"/>
              </pc2:cmMkLst>
              <pc226:cmRplyChg chg="add">
                <pc226:chgData name="" userId="" providerId="" clId="Web-{59ABA823-C52A-423C-B4B4-6FE008AF1ADD}" dt="2024-07-25T14:51:44.469" v="0"/>
                <pc2:cmRplyMkLst xmlns:pc2="http://schemas.microsoft.com/office/powerpoint/2019/9/main/command">
                  <pc:docMk/>
                  <pc:sldMk cId="1745590642" sldId="283"/>
                  <pc2:cmMk id="{039C875B-C225-4C08-A148-D441104A5291}"/>
                  <pc2:cmRplyMk id="{C393E9B3-4CD9-495E-AF6A-D2451A845154}"/>
                </pc2:cmRplyMkLst>
              </pc226:cmRplyChg>
            </pc226:cmChg>
          </p:ext>
        </pc:extLst>
      </pc:sldChg>
    </pc:docChg>
  </pc:docChgLst>
  <pc:docChgLst>
    <pc:chgData name="Lily Gebrenegus" userId="S::lgebren@uw.edu::3399b7a8-af27-4ddc-bef2-9de67f51b297" providerId="AD" clId="Web-{60934B2B-4433-1650-0862-F1EE6543BF52}"/>
    <pc:docChg chg="addSld delSld modSld sldOrd">
      <pc:chgData name="Lily Gebrenegus" userId="S::lgebren@uw.edu::3399b7a8-af27-4ddc-bef2-9de67f51b297" providerId="AD" clId="Web-{60934B2B-4433-1650-0862-F1EE6543BF52}" dt="2024-08-13T17:36:25.197" v="967" actId="20577"/>
      <pc:docMkLst>
        <pc:docMk/>
      </pc:docMkLst>
      <pc:sldChg chg="modSp modCm">
        <pc:chgData name="Lily Gebrenegus" userId="S::lgebren@uw.edu::3399b7a8-af27-4ddc-bef2-9de67f51b297" providerId="AD" clId="Web-{60934B2B-4433-1650-0862-F1EE6543BF52}" dt="2024-08-13T12:16:23.209" v="208" actId="20577"/>
        <pc:sldMkLst>
          <pc:docMk/>
          <pc:sldMk cId="3913618800" sldId="280"/>
        </pc:sldMkLst>
        <pc:spChg chg="mod">
          <ac:chgData name="Lily Gebrenegus" userId="S::lgebren@uw.edu::3399b7a8-af27-4ddc-bef2-9de67f51b297" providerId="AD" clId="Web-{60934B2B-4433-1650-0862-F1EE6543BF52}" dt="2024-08-13T12:16:23.209" v="208" actId="20577"/>
          <ac:spMkLst>
            <pc:docMk/>
            <pc:sldMk cId="3913618800" sldId="28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60934B2B-4433-1650-0862-F1EE6543BF52}" dt="2024-08-13T12:15:33.818" v="207" actId="20577"/>
              <pc2:cmMkLst xmlns:pc2="http://schemas.microsoft.com/office/powerpoint/2019/9/main/command">
                <pc:docMk/>
                <pc:sldMk cId="3913618800" sldId="280"/>
                <pc2:cmMk id="{50466B5C-0BDD-404F-A1DE-54E20B46ACBC}"/>
              </pc2:cmMkLst>
            </pc226:cmChg>
          </p:ext>
        </pc:extLst>
      </pc:sldChg>
      <pc:sldChg chg="modSp">
        <pc:chgData name="Lily Gebrenegus" userId="S::lgebren@uw.edu::3399b7a8-af27-4ddc-bef2-9de67f51b297" providerId="AD" clId="Web-{60934B2B-4433-1650-0862-F1EE6543BF52}" dt="2024-08-13T12:05:26.949" v="163" actId="20577"/>
        <pc:sldMkLst>
          <pc:docMk/>
          <pc:sldMk cId="1589670079" sldId="282"/>
        </pc:sldMkLst>
        <pc:spChg chg="mod">
          <ac:chgData name="Lily Gebrenegus" userId="S::lgebren@uw.edu::3399b7a8-af27-4ddc-bef2-9de67f51b297" providerId="AD" clId="Web-{60934B2B-4433-1650-0862-F1EE6543BF52}" dt="2024-08-13T12:05:26.949" v="163" actId="20577"/>
          <ac:spMkLst>
            <pc:docMk/>
            <pc:sldMk cId="1589670079" sldId="282"/>
            <ac:spMk id="3" creationId="{00000000-0000-0000-0000-000000000000}"/>
          </ac:spMkLst>
        </pc:spChg>
      </pc:sldChg>
      <pc:sldChg chg="modSp">
        <pc:chgData name="Lily Gebrenegus" userId="S::lgebren@uw.edu::3399b7a8-af27-4ddc-bef2-9de67f51b297" providerId="AD" clId="Web-{60934B2B-4433-1650-0862-F1EE6543BF52}" dt="2024-08-13T16:03:57.871" v="840" actId="20577"/>
        <pc:sldMkLst>
          <pc:docMk/>
          <pc:sldMk cId="1727259678" sldId="292"/>
        </pc:sldMkLst>
        <pc:spChg chg="mod">
          <ac:chgData name="Lily Gebrenegus" userId="S::lgebren@uw.edu::3399b7a8-af27-4ddc-bef2-9de67f51b297" providerId="AD" clId="Web-{60934B2B-4433-1650-0862-F1EE6543BF52}" dt="2024-08-13T16:03:57.871" v="840" actId="20577"/>
          <ac:spMkLst>
            <pc:docMk/>
            <pc:sldMk cId="1727259678" sldId="292"/>
            <ac:spMk id="3" creationId="{00000000-0000-0000-0000-000000000000}"/>
          </ac:spMkLst>
        </pc:spChg>
      </pc:sldChg>
      <pc:sldChg chg="modSp">
        <pc:chgData name="Lily Gebrenegus" userId="S::lgebren@uw.edu::3399b7a8-af27-4ddc-bef2-9de67f51b297" providerId="AD" clId="Web-{60934B2B-4433-1650-0862-F1EE6543BF52}" dt="2024-08-13T10:39:23.513" v="136" actId="20577"/>
        <pc:sldMkLst>
          <pc:docMk/>
          <pc:sldMk cId="3199149057" sldId="296"/>
        </pc:sldMkLst>
        <pc:spChg chg="mod">
          <ac:chgData name="Lily Gebrenegus" userId="S::lgebren@uw.edu::3399b7a8-af27-4ddc-bef2-9de67f51b297" providerId="AD" clId="Web-{60934B2B-4433-1650-0862-F1EE6543BF52}" dt="2024-08-13T10:37:40.117" v="11" actId="20577"/>
          <ac:spMkLst>
            <pc:docMk/>
            <pc:sldMk cId="3199149057" sldId="296"/>
            <ac:spMk id="2" creationId="{00000000-0000-0000-0000-000000000000}"/>
          </ac:spMkLst>
        </pc:spChg>
        <pc:spChg chg="mod">
          <ac:chgData name="Lily Gebrenegus" userId="S::lgebren@uw.edu::3399b7a8-af27-4ddc-bef2-9de67f51b297" providerId="AD" clId="Web-{60934B2B-4433-1650-0862-F1EE6543BF52}" dt="2024-08-13T10:39:23.513" v="136" actId="20577"/>
          <ac:spMkLst>
            <pc:docMk/>
            <pc:sldMk cId="3199149057" sldId="296"/>
            <ac:spMk id="3" creationId="{00000000-0000-0000-0000-000000000000}"/>
          </ac:spMkLst>
        </pc:spChg>
      </pc:sldChg>
      <pc:sldChg chg="addSp delSp modSp">
        <pc:chgData name="Lily Gebrenegus" userId="S::lgebren@uw.edu::3399b7a8-af27-4ddc-bef2-9de67f51b297" providerId="AD" clId="Web-{60934B2B-4433-1650-0862-F1EE6543BF52}" dt="2024-08-13T17:36:25.197" v="967" actId="20577"/>
        <pc:sldMkLst>
          <pc:docMk/>
          <pc:sldMk cId="913316640" sldId="297"/>
        </pc:sldMkLst>
        <pc:spChg chg="mod">
          <ac:chgData name="Lily Gebrenegus" userId="S::lgebren@uw.edu::3399b7a8-af27-4ddc-bef2-9de67f51b297" providerId="AD" clId="Web-{60934B2B-4433-1650-0862-F1EE6543BF52}" dt="2024-08-13T17:36:25.197" v="967" actId="20577"/>
          <ac:spMkLst>
            <pc:docMk/>
            <pc:sldMk cId="913316640" sldId="297"/>
            <ac:spMk id="3" creationId="{00000000-0000-0000-0000-000000000000}"/>
          </ac:spMkLst>
        </pc:spChg>
        <pc:graphicFrameChg chg="add del mod">
          <ac:chgData name="Lily Gebrenegus" userId="S::lgebren@uw.edu::3399b7a8-af27-4ddc-bef2-9de67f51b297" providerId="AD" clId="Web-{60934B2B-4433-1650-0862-F1EE6543BF52}" dt="2024-08-13T16:06:24.845" v="845"/>
          <ac:graphicFrameMkLst>
            <pc:docMk/>
            <pc:sldMk cId="913316640" sldId="297"/>
            <ac:graphicFrameMk id="6" creationId="{4FB30B0C-781B-35C0-A164-C5194F91078D}"/>
          </ac:graphicFrameMkLst>
        </pc:graphicFrameChg>
      </pc:sldChg>
      <pc:sldChg chg="modSp modCm">
        <pc:chgData name="Lily Gebrenegus" userId="S::lgebren@uw.edu::3399b7a8-af27-4ddc-bef2-9de67f51b297" providerId="AD" clId="Web-{60934B2B-4433-1650-0862-F1EE6543BF52}" dt="2024-08-13T14:22:35.257" v="558" actId="20577"/>
        <pc:sldMkLst>
          <pc:docMk/>
          <pc:sldMk cId="72752393" sldId="299"/>
        </pc:sldMkLst>
        <pc:spChg chg="mod">
          <ac:chgData name="Lily Gebrenegus" userId="S::lgebren@uw.edu::3399b7a8-af27-4ddc-bef2-9de67f51b297" providerId="AD" clId="Web-{60934B2B-4433-1650-0862-F1EE6543BF52}" dt="2024-08-13T14:22:35.257" v="558" actId="20577"/>
          <ac:spMkLst>
            <pc:docMk/>
            <pc:sldMk cId="72752393" sldId="29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60934B2B-4433-1650-0862-F1EE6543BF52}" dt="2024-08-13T14:22:35.257" v="558" actId="20577"/>
              <pc2:cmMkLst xmlns:pc2="http://schemas.microsoft.com/office/powerpoint/2019/9/main/command">
                <pc:docMk/>
                <pc:sldMk cId="72752393" sldId="299"/>
                <pc2:cmMk id="{E8C5D9CC-BB65-4802-92DE-85A01627774E}"/>
              </pc2:cmMkLst>
            </pc226:cmChg>
          </p:ext>
        </pc:extLst>
      </pc:sldChg>
      <pc:sldChg chg="modSp">
        <pc:chgData name="Lily Gebrenegus" userId="S::lgebren@uw.edu::3399b7a8-af27-4ddc-bef2-9de67f51b297" providerId="AD" clId="Web-{60934B2B-4433-1650-0862-F1EE6543BF52}" dt="2024-08-13T16:45:42.864" v="861" actId="20577"/>
        <pc:sldMkLst>
          <pc:docMk/>
          <pc:sldMk cId="3816984649" sldId="302"/>
        </pc:sldMkLst>
        <pc:spChg chg="mod">
          <ac:chgData name="Lily Gebrenegus" userId="S::lgebren@uw.edu::3399b7a8-af27-4ddc-bef2-9de67f51b297" providerId="AD" clId="Web-{60934B2B-4433-1650-0862-F1EE6543BF52}" dt="2024-08-13T16:45:42.864" v="861" actId="20577"/>
          <ac:spMkLst>
            <pc:docMk/>
            <pc:sldMk cId="3816984649" sldId="302"/>
            <ac:spMk id="3" creationId="{00000000-0000-0000-0000-000000000000}"/>
          </ac:spMkLst>
        </pc:spChg>
      </pc:sldChg>
      <pc:sldChg chg="modSp modNotes">
        <pc:chgData name="Lily Gebrenegus" userId="S::lgebren@uw.edu::3399b7a8-af27-4ddc-bef2-9de67f51b297" providerId="AD" clId="Web-{60934B2B-4433-1650-0862-F1EE6543BF52}" dt="2024-08-13T13:06:39.371" v="286" actId="20577"/>
        <pc:sldMkLst>
          <pc:docMk/>
          <pc:sldMk cId="1243767745" sldId="312"/>
        </pc:sldMkLst>
        <pc:spChg chg="mod">
          <ac:chgData name="Lily Gebrenegus" userId="S::lgebren@uw.edu::3399b7a8-af27-4ddc-bef2-9de67f51b297" providerId="AD" clId="Web-{60934B2B-4433-1650-0862-F1EE6543BF52}" dt="2024-08-13T13:06:39.371" v="286" actId="20577"/>
          <ac:spMkLst>
            <pc:docMk/>
            <pc:sldMk cId="1243767745" sldId="312"/>
            <ac:spMk id="3" creationId="{00000000-0000-0000-0000-000000000000}"/>
          </ac:spMkLst>
        </pc:spChg>
      </pc:sldChg>
      <pc:sldChg chg="addSp delSp modSp">
        <pc:chgData name="Lily Gebrenegus" userId="S::lgebren@uw.edu::3399b7a8-af27-4ddc-bef2-9de67f51b297" providerId="AD" clId="Web-{60934B2B-4433-1650-0862-F1EE6543BF52}" dt="2024-08-13T16:48:52.168" v="863" actId="20577"/>
        <pc:sldMkLst>
          <pc:docMk/>
          <pc:sldMk cId="462033642" sldId="315"/>
        </pc:sldMkLst>
        <pc:spChg chg="mod">
          <ac:chgData name="Lily Gebrenegus" userId="S::lgebren@uw.edu::3399b7a8-af27-4ddc-bef2-9de67f51b297" providerId="AD" clId="Web-{60934B2B-4433-1650-0862-F1EE6543BF52}" dt="2024-08-13T14:22:59.897" v="587" actId="20577"/>
          <ac:spMkLst>
            <pc:docMk/>
            <pc:sldMk cId="462033642" sldId="315"/>
            <ac:spMk id="2" creationId="{00000000-0000-0000-0000-000000000000}"/>
          </ac:spMkLst>
        </pc:spChg>
        <pc:spChg chg="add del mod">
          <ac:chgData name="Lily Gebrenegus" userId="S::lgebren@uw.edu::3399b7a8-af27-4ddc-bef2-9de67f51b297" providerId="AD" clId="Web-{60934B2B-4433-1650-0862-F1EE6543BF52}" dt="2024-08-13T16:48:52.168" v="863" actId="20577"/>
          <ac:spMkLst>
            <pc:docMk/>
            <pc:sldMk cId="462033642" sldId="315"/>
            <ac:spMk id="3" creationId="{00000000-0000-0000-0000-000000000000}"/>
          </ac:spMkLst>
        </pc:spChg>
        <pc:spChg chg="add del mod">
          <ac:chgData name="Lily Gebrenegus" userId="S::lgebren@uw.edu::3399b7a8-af27-4ddc-bef2-9de67f51b297" providerId="AD" clId="Web-{60934B2B-4433-1650-0862-F1EE6543BF52}" dt="2024-08-13T14:37:30.172" v="730"/>
          <ac:spMkLst>
            <pc:docMk/>
            <pc:sldMk cId="462033642" sldId="315"/>
            <ac:spMk id="6" creationId="{7B2139AA-E06C-B4BD-AA15-D5A1B3293E4C}"/>
          </ac:spMkLst>
        </pc:spChg>
      </pc:sldChg>
      <pc:sldChg chg="modSp">
        <pc:chgData name="Lily Gebrenegus" userId="S::lgebren@uw.edu::3399b7a8-af27-4ddc-bef2-9de67f51b297" providerId="AD" clId="Web-{60934B2B-4433-1650-0862-F1EE6543BF52}" dt="2024-08-13T14:32:32.565" v="728" actId="20577"/>
        <pc:sldMkLst>
          <pc:docMk/>
          <pc:sldMk cId="174297995" sldId="317"/>
        </pc:sldMkLst>
        <pc:spChg chg="mod">
          <ac:chgData name="Lily Gebrenegus" userId="S::lgebren@uw.edu::3399b7a8-af27-4ddc-bef2-9de67f51b297" providerId="AD" clId="Web-{60934B2B-4433-1650-0862-F1EE6543BF52}" dt="2024-08-13T14:28:37.848" v="606" actId="20577"/>
          <ac:spMkLst>
            <pc:docMk/>
            <pc:sldMk cId="174297995" sldId="317"/>
            <ac:spMk id="2" creationId="{00000000-0000-0000-0000-000000000000}"/>
          </ac:spMkLst>
        </pc:spChg>
        <pc:spChg chg="mod">
          <ac:chgData name="Lily Gebrenegus" userId="S::lgebren@uw.edu::3399b7a8-af27-4ddc-bef2-9de67f51b297" providerId="AD" clId="Web-{60934B2B-4433-1650-0862-F1EE6543BF52}" dt="2024-08-13T14:32:32.565" v="728" actId="20577"/>
          <ac:spMkLst>
            <pc:docMk/>
            <pc:sldMk cId="174297995" sldId="317"/>
            <ac:spMk id="3" creationId="{00000000-0000-0000-0000-000000000000}"/>
          </ac:spMkLst>
        </pc:spChg>
      </pc:sldChg>
      <pc:sldChg chg="modSp">
        <pc:chgData name="Lily Gebrenegus" userId="S::lgebren@uw.edu::3399b7a8-af27-4ddc-bef2-9de67f51b297" providerId="AD" clId="Web-{60934B2B-4433-1650-0862-F1EE6543BF52}" dt="2024-08-13T10:36:56.005" v="2" actId="20577"/>
        <pc:sldMkLst>
          <pc:docMk/>
          <pc:sldMk cId="796693721" sldId="318"/>
        </pc:sldMkLst>
        <pc:spChg chg="mod">
          <ac:chgData name="Lily Gebrenegus" userId="S::lgebren@uw.edu::3399b7a8-af27-4ddc-bef2-9de67f51b297" providerId="AD" clId="Web-{60934B2B-4433-1650-0862-F1EE6543BF52}" dt="2024-08-13T10:36:56.005" v="2" actId="20577"/>
          <ac:spMkLst>
            <pc:docMk/>
            <pc:sldMk cId="796693721" sldId="318"/>
            <ac:spMk id="3" creationId="{00000000-0000-0000-0000-000000000000}"/>
          </ac:spMkLst>
        </pc:spChg>
      </pc:sldChg>
      <pc:sldChg chg="modSp modCm">
        <pc:chgData name="Lily Gebrenegus" userId="S::lgebren@uw.edu::3399b7a8-af27-4ddc-bef2-9de67f51b297" providerId="AD" clId="Web-{60934B2B-4433-1650-0862-F1EE6543BF52}" dt="2024-08-13T13:40:58.479" v="344" actId="20577"/>
        <pc:sldMkLst>
          <pc:docMk/>
          <pc:sldMk cId="857880230" sldId="319"/>
        </pc:sldMkLst>
        <pc:spChg chg="mod">
          <ac:chgData name="Lily Gebrenegus" userId="S::lgebren@uw.edu::3399b7a8-af27-4ddc-bef2-9de67f51b297" providerId="AD" clId="Web-{60934B2B-4433-1650-0862-F1EE6543BF52}" dt="2024-08-13T12:25:35.907" v="211" actId="20577"/>
          <ac:spMkLst>
            <pc:docMk/>
            <pc:sldMk cId="857880230" sldId="319"/>
            <ac:spMk id="2" creationId="{00000000-0000-0000-0000-000000000000}"/>
          </ac:spMkLst>
        </pc:spChg>
        <pc:spChg chg="mod">
          <ac:chgData name="Lily Gebrenegus" userId="S::lgebren@uw.edu::3399b7a8-af27-4ddc-bef2-9de67f51b297" providerId="AD" clId="Web-{60934B2B-4433-1650-0862-F1EE6543BF52}" dt="2024-08-13T13:40:58.479" v="344" actId="20577"/>
          <ac:spMkLst>
            <pc:docMk/>
            <pc:sldMk cId="857880230" sldId="31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60934B2B-4433-1650-0862-F1EE6543BF52}" dt="2024-08-13T13:38:18.527" v="343" actId="20577"/>
              <pc2:cmMkLst xmlns:pc2="http://schemas.microsoft.com/office/powerpoint/2019/9/main/command">
                <pc:docMk/>
                <pc:sldMk cId="857880230" sldId="319"/>
                <pc2:cmMk id="{10F3902A-7F78-4468-96E8-970C88C2A7DF}"/>
              </pc2:cmMkLst>
            </pc226:cmChg>
            <pc226:cmChg xmlns:pc226="http://schemas.microsoft.com/office/powerpoint/2022/06/main/command" chg="mod">
              <pc226:chgData name="Lily Gebrenegus" userId="S::lgebren@uw.edu::3399b7a8-af27-4ddc-bef2-9de67f51b297" providerId="AD" clId="Web-{60934B2B-4433-1650-0862-F1EE6543BF52}" dt="2024-08-13T13:38:18.527" v="343" actId="20577"/>
              <pc2:cmMkLst xmlns:pc2="http://schemas.microsoft.com/office/powerpoint/2019/9/main/command">
                <pc:docMk/>
                <pc:sldMk cId="857880230" sldId="319"/>
                <pc2:cmMk id="{BA3A7344-6B7B-44E2-8E6E-84247596825D}"/>
              </pc2:cmMkLst>
            </pc226:cmChg>
          </p:ext>
        </pc:extLst>
      </pc:sldChg>
      <pc:sldChg chg="modNotes">
        <pc:chgData name="Lily Gebrenegus" userId="S::lgebren@uw.edu::3399b7a8-af27-4ddc-bef2-9de67f51b297" providerId="AD" clId="Web-{60934B2B-4433-1650-0862-F1EE6543BF52}" dt="2024-08-13T13:02:28.998" v="284"/>
        <pc:sldMkLst>
          <pc:docMk/>
          <pc:sldMk cId="3478161255" sldId="322"/>
        </pc:sldMkLst>
      </pc:sldChg>
      <pc:sldChg chg="modSp">
        <pc:chgData name="Lily Gebrenegus" userId="S::lgebren@uw.edu::3399b7a8-af27-4ddc-bef2-9de67f51b297" providerId="AD" clId="Web-{60934B2B-4433-1650-0862-F1EE6543BF52}" dt="2024-08-13T12:47:30.646" v="228" actId="20577"/>
        <pc:sldMkLst>
          <pc:docMk/>
          <pc:sldMk cId="1937938189" sldId="323"/>
        </pc:sldMkLst>
        <pc:spChg chg="mod">
          <ac:chgData name="Lily Gebrenegus" userId="S::lgebren@uw.edu::3399b7a8-af27-4ddc-bef2-9de67f51b297" providerId="AD" clId="Web-{60934B2B-4433-1650-0862-F1EE6543BF52}" dt="2024-08-13T12:47:30.646" v="228" actId="20577"/>
          <ac:spMkLst>
            <pc:docMk/>
            <pc:sldMk cId="1937938189" sldId="323"/>
            <ac:spMk id="2" creationId="{00000000-0000-0000-0000-000000000000}"/>
          </ac:spMkLst>
        </pc:spChg>
      </pc:sldChg>
      <pc:sldChg chg="modSp">
        <pc:chgData name="Lily Gebrenegus" userId="S::lgebren@uw.edu::3399b7a8-af27-4ddc-bef2-9de67f51b297" providerId="AD" clId="Web-{60934B2B-4433-1650-0862-F1EE6543BF52}" dt="2024-08-13T14:49:09.901" v="824" actId="20577"/>
        <pc:sldMkLst>
          <pc:docMk/>
          <pc:sldMk cId="3918538928" sldId="324"/>
        </pc:sldMkLst>
        <pc:spChg chg="mod">
          <ac:chgData name="Lily Gebrenegus" userId="S::lgebren@uw.edu::3399b7a8-af27-4ddc-bef2-9de67f51b297" providerId="AD" clId="Web-{60934B2B-4433-1650-0862-F1EE6543BF52}" dt="2024-08-13T14:49:09.901" v="824" actId="20577"/>
          <ac:spMkLst>
            <pc:docMk/>
            <pc:sldMk cId="3918538928" sldId="324"/>
            <ac:spMk id="3" creationId="{00000000-0000-0000-0000-000000000000}"/>
          </ac:spMkLst>
        </pc:spChg>
      </pc:sldChg>
      <pc:sldChg chg="modSp">
        <pc:chgData name="Lily Gebrenegus" userId="S::lgebren@uw.edu::3399b7a8-af27-4ddc-bef2-9de67f51b297" providerId="AD" clId="Web-{60934B2B-4433-1650-0862-F1EE6543BF52}" dt="2024-08-13T12:26:54.672" v="222" actId="20577"/>
        <pc:sldMkLst>
          <pc:docMk/>
          <pc:sldMk cId="1782187527" sldId="325"/>
        </pc:sldMkLst>
        <pc:spChg chg="mod">
          <ac:chgData name="Lily Gebrenegus" userId="S::lgebren@uw.edu::3399b7a8-af27-4ddc-bef2-9de67f51b297" providerId="AD" clId="Web-{60934B2B-4433-1650-0862-F1EE6543BF52}" dt="2024-08-13T12:26:41.484" v="219" actId="20577"/>
          <ac:spMkLst>
            <pc:docMk/>
            <pc:sldMk cId="1782187527" sldId="325"/>
            <ac:spMk id="2" creationId="{00000000-0000-0000-0000-000000000000}"/>
          </ac:spMkLst>
        </pc:spChg>
        <pc:spChg chg="mod">
          <ac:chgData name="Lily Gebrenegus" userId="S::lgebren@uw.edu::3399b7a8-af27-4ddc-bef2-9de67f51b297" providerId="AD" clId="Web-{60934B2B-4433-1650-0862-F1EE6543BF52}" dt="2024-08-13T12:26:54.672" v="222" actId="20577"/>
          <ac:spMkLst>
            <pc:docMk/>
            <pc:sldMk cId="1782187527" sldId="325"/>
            <ac:spMk id="3" creationId="{00000000-0000-0000-0000-000000000000}"/>
          </ac:spMkLst>
        </pc:spChg>
      </pc:sldChg>
      <pc:sldChg chg="modSp">
        <pc:chgData name="Lily Gebrenegus" userId="S::lgebren@uw.edu::3399b7a8-af27-4ddc-bef2-9de67f51b297" providerId="AD" clId="Web-{60934B2B-4433-1650-0862-F1EE6543BF52}" dt="2024-08-13T17:28:42.099" v="950" actId="20577"/>
        <pc:sldMkLst>
          <pc:docMk/>
          <pc:sldMk cId="2872329359" sldId="326"/>
        </pc:sldMkLst>
        <pc:spChg chg="mod">
          <ac:chgData name="Lily Gebrenegus" userId="S::lgebren@uw.edu::3399b7a8-af27-4ddc-bef2-9de67f51b297" providerId="AD" clId="Web-{60934B2B-4433-1650-0862-F1EE6543BF52}" dt="2024-08-13T16:58:08.734" v="864" actId="20577"/>
          <ac:spMkLst>
            <pc:docMk/>
            <pc:sldMk cId="2872329359" sldId="326"/>
            <ac:spMk id="2" creationId="{00000000-0000-0000-0000-000000000000}"/>
          </ac:spMkLst>
        </pc:spChg>
        <pc:spChg chg="mod">
          <ac:chgData name="Lily Gebrenegus" userId="S::lgebren@uw.edu::3399b7a8-af27-4ddc-bef2-9de67f51b297" providerId="AD" clId="Web-{60934B2B-4433-1650-0862-F1EE6543BF52}" dt="2024-08-13T17:28:42.099" v="950" actId="20577"/>
          <ac:spMkLst>
            <pc:docMk/>
            <pc:sldMk cId="2872329359" sldId="326"/>
            <ac:spMk id="3" creationId="{00000000-0000-0000-0000-000000000000}"/>
          </ac:spMkLst>
        </pc:spChg>
      </pc:sldChg>
      <pc:sldChg chg="modSp modNotes">
        <pc:chgData name="Lily Gebrenegus" userId="S::lgebren@uw.edu::3399b7a8-af27-4ddc-bef2-9de67f51b297" providerId="AD" clId="Web-{60934B2B-4433-1650-0862-F1EE6543BF52}" dt="2024-08-13T12:59:39.655" v="283" actId="20577"/>
        <pc:sldMkLst>
          <pc:docMk/>
          <pc:sldMk cId="2377562242" sldId="328"/>
        </pc:sldMkLst>
        <pc:spChg chg="mod">
          <ac:chgData name="Lily Gebrenegus" userId="S::lgebren@uw.edu::3399b7a8-af27-4ddc-bef2-9de67f51b297" providerId="AD" clId="Web-{60934B2B-4433-1650-0862-F1EE6543BF52}" dt="2024-08-13T12:59:39.655" v="283" actId="20577"/>
          <ac:spMkLst>
            <pc:docMk/>
            <pc:sldMk cId="2377562242" sldId="328"/>
            <ac:spMk id="3" creationId="{00000000-0000-0000-0000-000000000000}"/>
          </ac:spMkLst>
        </pc:spChg>
      </pc:sldChg>
      <pc:sldChg chg="modSp ord">
        <pc:chgData name="Lily Gebrenegus" userId="S::lgebren@uw.edu::3399b7a8-af27-4ddc-bef2-9de67f51b297" providerId="AD" clId="Web-{60934B2B-4433-1650-0862-F1EE6543BF52}" dt="2024-08-13T12:49:07.379" v="230"/>
        <pc:sldMkLst>
          <pc:docMk/>
          <pc:sldMk cId="425451470" sldId="330"/>
        </pc:sldMkLst>
        <pc:spChg chg="mod">
          <ac:chgData name="Lily Gebrenegus" userId="S::lgebren@uw.edu::3399b7a8-af27-4ddc-bef2-9de67f51b297" providerId="AD" clId="Web-{60934B2B-4433-1650-0862-F1EE6543BF52}" dt="2024-08-13T12:48:58.989" v="229" actId="20577"/>
          <ac:spMkLst>
            <pc:docMk/>
            <pc:sldMk cId="425451470" sldId="330"/>
            <ac:spMk id="2" creationId="{00000000-0000-0000-0000-000000000000}"/>
          </ac:spMkLst>
        </pc:spChg>
      </pc:sldChg>
      <pc:sldChg chg="del">
        <pc:chgData name="Lily Gebrenegus" userId="S::lgebren@uw.edu::3399b7a8-af27-4ddc-bef2-9de67f51b297" providerId="AD" clId="Web-{60934B2B-4433-1650-0862-F1EE6543BF52}" dt="2024-08-13T12:19:50.363" v="209"/>
        <pc:sldMkLst>
          <pc:docMk/>
          <pc:sldMk cId="1036107386" sldId="335"/>
        </pc:sldMkLst>
      </pc:sldChg>
      <pc:sldChg chg="add replId">
        <pc:chgData name="Lily Gebrenegus" userId="S::lgebren@uw.edu::3399b7a8-af27-4ddc-bef2-9de67f51b297" providerId="AD" clId="Web-{60934B2B-4433-1650-0862-F1EE6543BF52}" dt="2024-08-13T10:37:33.538" v="3"/>
        <pc:sldMkLst>
          <pc:docMk/>
          <pc:sldMk cId="1167910705" sldId="337"/>
        </pc:sldMkLst>
      </pc:sldChg>
      <pc:sldChg chg="addSp delSp modSp add ord replId">
        <pc:chgData name="Lily Gebrenegus" userId="S::lgebren@uw.edu::3399b7a8-af27-4ddc-bef2-9de67f51b297" providerId="AD" clId="Web-{60934B2B-4433-1650-0862-F1EE6543BF52}" dt="2024-08-13T14:42:11.983" v="794" actId="20577"/>
        <pc:sldMkLst>
          <pc:docMk/>
          <pc:sldMk cId="3142923191" sldId="338"/>
        </pc:sldMkLst>
        <pc:spChg chg="mod">
          <ac:chgData name="Lily Gebrenegus" userId="S::lgebren@uw.edu::3399b7a8-af27-4ddc-bef2-9de67f51b297" providerId="AD" clId="Web-{60934B2B-4433-1650-0862-F1EE6543BF52}" dt="2024-08-13T14:42:11.983" v="794" actId="20577"/>
          <ac:spMkLst>
            <pc:docMk/>
            <pc:sldMk cId="3142923191" sldId="338"/>
            <ac:spMk id="2" creationId="{00000000-0000-0000-0000-000000000000}"/>
          </ac:spMkLst>
        </pc:spChg>
        <pc:spChg chg="del">
          <ac:chgData name="Lily Gebrenegus" userId="S::lgebren@uw.edu::3399b7a8-af27-4ddc-bef2-9de67f51b297" providerId="AD" clId="Web-{60934B2B-4433-1650-0862-F1EE6543BF52}" dt="2024-08-13T13:48:02.273" v="372"/>
          <ac:spMkLst>
            <pc:docMk/>
            <pc:sldMk cId="3142923191" sldId="338"/>
            <ac:spMk id="3" creationId="{00000000-0000-0000-0000-000000000000}"/>
          </ac:spMkLst>
        </pc:spChg>
        <pc:spChg chg="add del mod">
          <ac:chgData name="Lily Gebrenegus" userId="S::lgebren@uw.edu::3399b7a8-af27-4ddc-bef2-9de67f51b297" providerId="AD" clId="Web-{60934B2B-4433-1650-0862-F1EE6543BF52}" dt="2024-08-13T13:55:48.144" v="374"/>
          <ac:spMkLst>
            <pc:docMk/>
            <pc:sldMk cId="3142923191" sldId="338"/>
            <ac:spMk id="6" creationId="{D98806FA-7B88-58A2-C32A-D452C72B85C8}"/>
          </ac:spMkLst>
        </pc:spChg>
        <pc:spChg chg="add del mod">
          <ac:chgData name="Lily Gebrenegus" userId="S::lgebren@uw.edu::3399b7a8-af27-4ddc-bef2-9de67f51b297" providerId="AD" clId="Web-{60934B2B-4433-1650-0862-F1EE6543BF52}" dt="2024-08-13T14:13:42.824" v="448"/>
          <ac:spMkLst>
            <pc:docMk/>
            <pc:sldMk cId="3142923191" sldId="338"/>
            <ac:spMk id="8" creationId="{561C9D0E-9799-24A6-8EA4-A00F5656F574}"/>
          </ac:spMkLst>
        </pc:spChg>
        <pc:spChg chg="add del mod">
          <ac:chgData name="Lily Gebrenegus" userId="S::lgebren@uw.edu::3399b7a8-af27-4ddc-bef2-9de67f51b297" providerId="AD" clId="Web-{60934B2B-4433-1650-0862-F1EE6543BF52}" dt="2024-08-13T14:13:34.980" v="437"/>
          <ac:spMkLst>
            <pc:docMk/>
            <pc:sldMk cId="3142923191" sldId="338"/>
            <ac:spMk id="10" creationId="{44984A74-FDBF-7946-8539-34F2555AC775}"/>
          </ac:spMkLst>
        </pc:spChg>
        <pc:spChg chg="add mod">
          <ac:chgData name="Lily Gebrenegus" userId="S::lgebren@uw.edu::3399b7a8-af27-4ddc-bef2-9de67f51b297" providerId="AD" clId="Web-{60934B2B-4433-1650-0862-F1EE6543BF52}" dt="2024-08-13T14:14:50.229" v="455" actId="20577"/>
          <ac:spMkLst>
            <pc:docMk/>
            <pc:sldMk cId="3142923191" sldId="338"/>
            <ac:spMk id="12" creationId="{7176FF6B-5706-8454-033A-84E8D3A24212}"/>
          </ac:spMkLst>
        </pc:spChg>
        <pc:picChg chg="add mod">
          <ac:chgData name="Lily Gebrenegus" userId="S::lgebren@uw.edu::3399b7a8-af27-4ddc-bef2-9de67f51b297" providerId="AD" clId="Web-{60934B2B-4433-1650-0862-F1EE6543BF52}" dt="2024-08-13T14:08:18.435" v="383" actId="1076"/>
          <ac:picMkLst>
            <pc:docMk/>
            <pc:sldMk cId="3142923191" sldId="338"/>
            <ac:picMk id="7" creationId="{EC3115CF-0F2B-7673-0633-4E5BF8ADB232}"/>
          </ac:picMkLst>
        </pc:picChg>
      </pc:sldChg>
      <pc:sldChg chg="addSp delSp modSp add replId">
        <pc:chgData name="Lily Gebrenegus" userId="S::lgebren@uw.edu::3399b7a8-af27-4ddc-bef2-9de67f51b297" providerId="AD" clId="Web-{60934B2B-4433-1650-0862-F1EE6543BF52}" dt="2024-08-13T14:48:57.558" v="819" actId="20577"/>
        <pc:sldMkLst>
          <pc:docMk/>
          <pc:sldMk cId="282704772" sldId="339"/>
        </pc:sldMkLst>
        <pc:spChg chg="mod">
          <ac:chgData name="Lily Gebrenegus" userId="S::lgebren@uw.edu::3399b7a8-af27-4ddc-bef2-9de67f51b297" providerId="AD" clId="Web-{60934B2B-4433-1650-0862-F1EE6543BF52}" dt="2024-08-13T14:48:57.558" v="819" actId="20577"/>
          <ac:spMkLst>
            <pc:docMk/>
            <pc:sldMk cId="282704772" sldId="339"/>
            <ac:spMk id="2" creationId="{00000000-0000-0000-0000-000000000000}"/>
          </ac:spMkLst>
        </pc:spChg>
        <pc:spChg chg="mod">
          <ac:chgData name="Lily Gebrenegus" userId="S::lgebren@uw.edu::3399b7a8-af27-4ddc-bef2-9de67f51b297" providerId="AD" clId="Web-{60934B2B-4433-1650-0862-F1EE6543BF52}" dt="2024-08-13T14:48:32.636" v="818" actId="20577"/>
          <ac:spMkLst>
            <pc:docMk/>
            <pc:sldMk cId="282704772" sldId="339"/>
            <ac:spMk id="12" creationId="{7176FF6B-5706-8454-033A-84E8D3A24212}"/>
          </ac:spMkLst>
        </pc:spChg>
        <pc:picChg chg="add mod modCrop">
          <ac:chgData name="Lily Gebrenegus" userId="S::lgebren@uw.edu::3399b7a8-af27-4ddc-bef2-9de67f51b297" providerId="AD" clId="Web-{60934B2B-4433-1650-0862-F1EE6543BF52}" dt="2024-08-13T14:48:05.543" v="803"/>
          <ac:picMkLst>
            <pc:docMk/>
            <pc:sldMk cId="282704772" sldId="339"/>
            <ac:picMk id="3" creationId="{05769481-734F-4157-C999-7D1EE70FBECC}"/>
          </ac:picMkLst>
        </pc:picChg>
        <pc:picChg chg="del">
          <ac:chgData name="Lily Gebrenegus" userId="S::lgebren@uw.edu::3399b7a8-af27-4ddc-bef2-9de67f51b297" providerId="AD" clId="Web-{60934B2B-4433-1650-0862-F1EE6543BF52}" dt="2024-08-13T14:47:35.058" v="796"/>
          <ac:picMkLst>
            <pc:docMk/>
            <pc:sldMk cId="282704772" sldId="339"/>
            <ac:picMk id="7" creationId="{EC3115CF-0F2B-7673-0633-4E5BF8ADB232}"/>
          </ac:picMkLst>
        </pc:picChg>
      </pc:sldChg>
    </pc:docChg>
  </pc:docChgLst>
  <pc:docChgLst>
    <pc:chgData name="Lily Gebrenegus" userId="S::lgebren@uw.edu::3399b7a8-af27-4ddc-bef2-9de67f51b297" providerId="AD" clId="Web-{81123458-EC66-C771-902B-B5D0E486670E}"/>
    <pc:docChg chg="mod addSld delSld modSld modMainMaster setSldSz">
      <pc:chgData name="Lily Gebrenegus" userId="S::lgebren@uw.edu::3399b7a8-af27-4ddc-bef2-9de67f51b297" providerId="AD" clId="Web-{81123458-EC66-C771-902B-B5D0E486670E}" dt="2024-07-30T19:54:11.223" v="1055" actId="20577"/>
      <pc:docMkLst>
        <pc:docMk/>
      </pc:docMkLst>
      <pc:sldChg chg="modSp modNotes">
        <pc:chgData name="Lily Gebrenegus" userId="S::lgebren@uw.edu::3399b7a8-af27-4ddc-bef2-9de67f51b297" providerId="AD" clId="Web-{81123458-EC66-C771-902B-B5D0E486670E}" dt="2024-07-30T19:53:32.440" v="1046" actId="20577"/>
        <pc:sldMkLst>
          <pc:docMk/>
          <pc:sldMk cId="1913477580" sldId="278"/>
        </pc:sldMkLst>
        <pc:spChg chg="mod">
          <ac:chgData name="Lily Gebrenegus" userId="S::lgebren@uw.edu::3399b7a8-af27-4ddc-bef2-9de67f51b297" providerId="AD" clId="Web-{81123458-EC66-C771-902B-B5D0E486670E}" dt="2024-07-30T19:53:32.440" v="1046" actId="20577"/>
          <ac:spMkLst>
            <pc:docMk/>
            <pc:sldMk cId="1913477580" sldId="278"/>
            <ac:spMk id="2" creationId="{00000000-0000-0000-0000-000000000000}"/>
          </ac:spMkLst>
        </pc:spChg>
        <pc:spChg chg="mod">
          <ac:chgData name="Lily Gebrenegus" userId="S::lgebren@uw.edu::3399b7a8-af27-4ddc-bef2-9de67f51b297" providerId="AD" clId="Web-{81123458-EC66-C771-902B-B5D0E486670E}" dt="2024-07-30T19:07:29.809" v="480"/>
          <ac:spMkLst>
            <pc:docMk/>
            <pc:sldMk cId="1913477580" sldId="278"/>
            <ac:spMk id="6" creationId="{00000000-0000-0000-0000-000000000000}"/>
          </ac:spMkLst>
        </pc:spChg>
      </pc:sldChg>
      <pc:sldChg chg="modSp">
        <pc:chgData name="Lily Gebrenegus" userId="S::lgebren@uw.edu::3399b7a8-af27-4ddc-bef2-9de67f51b297" providerId="AD" clId="Web-{81123458-EC66-C771-902B-B5D0E486670E}" dt="2024-07-30T19:07:29.809" v="480"/>
        <pc:sldMkLst>
          <pc:docMk/>
          <pc:sldMk cId="289097830" sldId="279"/>
        </pc:sldMkLst>
        <pc:spChg chg="mod">
          <ac:chgData name="Lily Gebrenegus" userId="S::lgebren@uw.edu::3399b7a8-af27-4ddc-bef2-9de67f51b297" providerId="AD" clId="Web-{81123458-EC66-C771-902B-B5D0E486670E}" dt="2024-07-30T19:07:29.809" v="480"/>
          <ac:spMkLst>
            <pc:docMk/>
            <pc:sldMk cId="289097830" sldId="279"/>
            <ac:spMk id="4" creationId="{00000000-0000-0000-0000-000000000000}"/>
          </ac:spMkLst>
        </pc:spChg>
        <pc:spChg chg="mod">
          <ac:chgData name="Lily Gebrenegus" userId="S::lgebren@uw.edu::3399b7a8-af27-4ddc-bef2-9de67f51b297" providerId="AD" clId="Web-{81123458-EC66-C771-902B-B5D0E486670E}" dt="2024-07-30T19:07:29.809" v="480"/>
          <ac:spMkLst>
            <pc:docMk/>
            <pc:sldMk cId="289097830" sldId="279"/>
            <ac:spMk id="11" creationId="{F192F0DB-2FC1-E414-5102-2247AEAFA0C9}"/>
          </ac:spMkLst>
        </pc:spChg>
        <pc:spChg chg="mod">
          <ac:chgData name="Lily Gebrenegus" userId="S::lgebren@uw.edu::3399b7a8-af27-4ddc-bef2-9de67f51b297" providerId="AD" clId="Web-{81123458-EC66-C771-902B-B5D0E486670E}" dt="2024-07-30T19:07:29.809" v="480"/>
          <ac:spMkLst>
            <pc:docMk/>
            <pc:sldMk cId="289097830" sldId="279"/>
            <ac:spMk id="14" creationId="{60015AD7-1F8F-BB9D-A58C-AE64ABDCB3B2}"/>
          </ac:spMkLst>
        </pc:spChg>
        <pc:picChg chg="mod">
          <ac:chgData name="Lily Gebrenegus" userId="S::lgebren@uw.edu::3399b7a8-af27-4ddc-bef2-9de67f51b297" providerId="AD" clId="Web-{81123458-EC66-C771-902B-B5D0E486670E}" dt="2024-07-30T19:07:29.809" v="480"/>
          <ac:picMkLst>
            <pc:docMk/>
            <pc:sldMk cId="289097830" sldId="279"/>
            <ac:picMk id="7" creationId="{2580883E-75D5-C19D-9F7A-1BC9BB9131F3}"/>
          </ac:picMkLst>
        </pc:picChg>
        <pc:picChg chg="mod">
          <ac:chgData name="Lily Gebrenegus" userId="S::lgebren@uw.edu::3399b7a8-af27-4ddc-bef2-9de67f51b297" providerId="AD" clId="Web-{81123458-EC66-C771-902B-B5D0E486670E}" dt="2024-07-30T19:07:29.809" v="480"/>
          <ac:picMkLst>
            <pc:docMk/>
            <pc:sldMk cId="289097830" sldId="279"/>
            <ac:picMk id="9" creationId="{D0F94DFF-355A-01C9-20B5-97B66E8B29F2}"/>
          </ac:picMkLst>
        </pc:picChg>
      </pc:sldChg>
      <pc:sldChg chg="modSp">
        <pc:chgData name="Lily Gebrenegus" userId="S::lgebren@uw.edu::3399b7a8-af27-4ddc-bef2-9de67f51b297" providerId="AD" clId="Web-{81123458-EC66-C771-902B-B5D0E486670E}" dt="2024-07-30T19:39:24.062" v="844" actId="20577"/>
        <pc:sldMkLst>
          <pc:docMk/>
          <pc:sldMk cId="3913618800" sldId="280"/>
        </pc:sldMkLst>
        <pc:spChg chg="mod">
          <ac:chgData name="Lily Gebrenegus" userId="S::lgebren@uw.edu::3399b7a8-af27-4ddc-bef2-9de67f51b297" providerId="AD" clId="Web-{81123458-EC66-C771-902B-B5D0E486670E}" dt="2024-07-30T19:39:24.062" v="844" actId="20577"/>
          <ac:spMkLst>
            <pc:docMk/>
            <pc:sldMk cId="3913618800" sldId="280"/>
            <ac:spMk id="2" creationId="{00000000-0000-0000-0000-000000000000}"/>
          </ac:spMkLst>
        </pc:spChg>
        <pc:spChg chg="mod">
          <ac:chgData name="Lily Gebrenegus" userId="S::lgebren@uw.edu::3399b7a8-af27-4ddc-bef2-9de67f51b297" providerId="AD" clId="Web-{81123458-EC66-C771-902B-B5D0E486670E}" dt="2024-07-30T19:36:22.723" v="827" actId="20577"/>
          <ac:spMkLst>
            <pc:docMk/>
            <pc:sldMk cId="3913618800" sldId="280"/>
            <ac:spMk id="3" creationId="{00000000-0000-0000-0000-000000000000}"/>
          </ac:spMkLst>
        </pc:spChg>
        <pc:spChg chg="mod">
          <ac:chgData name="Lily Gebrenegus" userId="S::lgebren@uw.edu::3399b7a8-af27-4ddc-bef2-9de67f51b297" providerId="AD" clId="Web-{81123458-EC66-C771-902B-B5D0E486670E}" dt="2024-07-30T19:07:29.809" v="480"/>
          <ac:spMkLst>
            <pc:docMk/>
            <pc:sldMk cId="3913618800" sldId="280"/>
            <ac:spMk id="4" creationId="{00000000-0000-0000-0000-000000000000}"/>
          </ac:spMkLst>
        </pc:spChg>
      </pc:sldChg>
      <pc:sldChg chg="modSp">
        <pc:chgData name="Lily Gebrenegus" userId="S::lgebren@uw.edu::3399b7a8-af27-4ddc-bef2-9de67f51b297" providerId="AD" clId="Web-{81123458-EC66-C771-902B-B5D0E486670E}" dt="2024-07-30T19:07:29.809" v="480"/>
        <pc:sldMkLst>
          <pc:docMk/>
          <pc:sldMk cId="1589670079" sldId="282"/>
        </pc:sldMkLst>
        <pc:spChg chg="mod">
          <ac:chgData name="Lily Gebrenegus" userId="S::lgebren@uw.edu::3399b7a8-af27-4ddc-bef2-9de67f51b297" providerId="AD" clId="Web-{81123458-EC66-C771-902B-B5D0E486670E}" dt="2024-07-30T19:07:29.809" v="480"/>
          <ac:spMkLst>
            <pc:docMk/>
            <pc:sldMk cId="1589670079" sldId="282"/>
            <ac:spMk id="3" creationId="{00000000-0000-0000-0000-000000000000}"/>
          </ac:spMkLst>
        </pc:spChg>
        <pc:spChg chg="mod">
          <ac:chgData name="Lily Gebrenegus" userId="S::lgebren@uw.edu::3399b7a8-af27-4ddc-bef2-9de67f51b297" providerId="AD" clId="Web-{81123458-EC66-C771-902B-B5D0E486670E}" dt="2024-07-30T19:07:29.809" v="480"/>
          <ac:spMkLst>
            <pc:docMk/>
            <pc:sldMk cId="1589670079" sldId="282"/>
            <ac:spMk id="4" creationId="{00000000-0000-0000-0000-000000000000}"/>
          </ac:spMkLst>
        </pc:spChg>
      </pc:sldChg>
      <pc:sldChg chg="modSp">
        <pc:chgData name="Lily Gebrenegus" userId="S::lgebren@uw.edu::3399b7a8-af27-4ddc-bef2-9de67f51b297" providerId="AD" clId="Web-{81123458-EC66-C771-902B-B5D0E486670E}" dt="2024-07-30T19:39:48.063" v="848" actId="20577"/>
        <pc:sldMkLst>
          <pc:docMk/>
          <pc:sldMk cId="1745590642" sldId="283"/>
        </pc:sldMkLst>
        <pc:spChg chg="mod">
          <ac:chgData name="Lily Gebrenegus" userId="S::lgebren@uw.edu::3399b7a8-af27-4ddc-bef2-9de67f51b297" providerId="AD" clId="Web-{81123458-EC66-C771-902B-B5D0E486670E}" dt="2024-07-30T19:39:48.063" v="848" actId="20577"/>
          <ac:spMkLst>
            <pc:docMk/>
            <pc:sldMk cId="1745590642" sldId="283"/>
            <ac:spMk id="2" creationId="{00000000-0000-0000-0000-000000000000}"/>
          </ac:spMkLst>
        </pc:spChg>
        <pc:spChg chg="mod">
          <ac:chgData name="Lily Gebrenegus" userId="S::lgebren@uw.edu::3399b7a8-af27-4ddc-bef2-9de67f51b297" providerId="AD" clId="Web-{81123458-EC66-C771-902B-B5D0E486670E}" dt="2024-07-30T19:07:29.809" v="480"/>
          <ac:spMkLst>
            <pc:docMk/>
            <pc:sldMk cId="1745590642" sldId="283"/>
            <ac:spMk id="3" creationId="{00000000-0000-0000-0000-000000000000}"/>
          </ac:spMkLst>
        </pc:spChg>
        <pc:spChg chg="mod">
          <ac:chgData name="Lily Gebrenegus" userId="S::lgebren@uw.edu::3399b7a8-af27-4ddc-bef2-9de67f51b297" providerId="AD" clId="Web-{81123458-EC66-C771-902B-B5D0E486670E}" dt="2024-07-30T19:07:29.809" v="480"/>
          <ac:spMkLst>
            <pc:docMk/>
            <pc:sldMk cId="1745590642" sldId="283"/>
            <ac:spMk id="4" creationId="{00000000-0000-0000-0000-000000000000}"/>
          </ac:spMkLst>
        </pc:spChg>
      </pc:sldChg>
      <pc:sldChg chg="modSp">
        <pc:chgData name="Lily Gebrenegus" userId="S::lgebren@uw.edu::3399b7a8-af27-4ddc-bef2-9de67f51b297" providerId="AD" clId="Web-{81123458-EC66-C771-902B-B5D0E486670E}" dt="2024-07-30T19:50:27.132" v="1020" actId="20577"/>
        <pc:sldMkLst>
          <pc:docMk/>
          <pc:sldMk cId="1727259678" sldId="292"/>
        </pc:sldMkLst>
        <pc:spChg chg="mod">
          <ac:chgData name="Lily Gebrenegus" userId="S::lgebren@uw.edu::3399b7a8-af27-4ddc-bef2-9de67f51b297" providerId="AD" clId="Web-{81123458-EC66-C771-902B-B5D0E486670E}" dt="2024-07-30T19:36:41.224" v="834" actId="20577"/>
          <ac:spMkLst>
            <pc:docMk/>
            <pc:sldMk cId="1727259678" sldId="292"/>
            <ac:spMk id="2" creationId="{00000000-0000-0000-0000-000000000000}"/>
          </ac:spMkLst>
        </pc:spChg>
        <pc:spChg chg="mod">
          <ac:chgData name="Lily Gebrenegus" userId="S::lgebren@uw.edu::3399b7a8-af27-4ddc-bef2-9de67f51b297" providerId="AD" clId="Web-{81123458-EC66-C771-902B-B5D0E486670E}" dt="2024-07-30T19:50:27.132" v="1020" actId="20577"/>
          <ac:spMkLst>
            <pc:docMk/>
            <pc:sldMk cId="1727259678" sldId="292"/>
            <ac:spMk id="3" creationId="{00000000-0000-0000-0000-000000000000}"/>
          </ac:spMkLst>
        </pc:spChg>
        <pc:spChg chg="mod">
          <ac:chgData name="Lily Gebrenegus" userId="S::lgebren@uw.edu::3399b7a8-af27-4ddc-bef2-9de67f51b297" providerId="AD" clId="Web-{81123458-EC66-C771-902B-B5D0E486670E}" dt="2024-07-30T19:07:29.809" v="480"/>
          <ac:spMkLst>
            <pc:docMk/>
            <pc:sldMk cId="1727259678" sldId="292"/>
            <ac:spMk id="4" creationId="{00000000-0000-0000-0000-000000000000}"/>
          </ac:spMkLst>
        </pc:spChg>
      </pc:sldChg>
      <pc:sldChg chg="modSp del">
        <pc:chgData name="Lily Gebrenegus" userId="S::lgebren@uw.edu::3399b7a8-af27-4ddc-bef2-9de67f51b297" providerId="AD" clId="Web-{81123458-EC66-C771-902B-B5D0E486670E}" dt="2024-07-30T19:37:50.431" v="843"/>
        <pc:sldMkLst>
          <pc:docMk/>
          <pc:sldMk cId="1394673122" sldId="293"/>
        </pc:sldMkLst>
        <pc:spChg chg="mod">
          <ac:chgData name="Lily Gebrenegus" userId="S::lgebren@uw.edu::3399b7a8-af27-4ddc-bef2-9de67f51b297" providerId="AD" clId="Web-{81123458-EC66-C771-902B-B5D0E486670E}" dt="2024-07-30T19:26:22.829" v="615" actId="20577"/>
          <ac:spMkLst>
            <pc:docMk/>
            <pc:sldMk cId="1394673122" sldId="293"/>
            <ac:spMk id="3" creationId="{00000000-0000-0000-0000-000000000000}"/>
          </ac:spMkLst>
        </pc:spChg>
        <pc:spChg chg="mod">
          <ac:chgData name="Lily Gebrenegus" userId="S::lgebren@uw.edu::3399b7a8-af27-4ddc-bef2-9de67f51b297" providerId="AD" clId="Web-{81123458-EC66-C771-902B-B5D0E486670E}" dt="2024-07-30T19:07:29.809" v="480"/>
          <ac:spMkLst>
            <pc:docMk/>
            <pc:sldMk cId="1394673122" sldId="293"/>
            <ac:spMk id="4" creationId="{00000000-0000-0000-0000-000000000000}"/>
          </ac:spMkLst>
        </pc:spChg>
      </pc:sldChg>
      <pc:sldChg chg="modSp">
        <pc:chgData name="Lily Gebrenegus" userId="S::lgebren@uw.edu::3399b7a8-af27-4ddc-bef2-9de67f51b297" providerId="AD" clId="Web-{81123458-EC66-C771-902B-B5D0E486670E}" dt="2024-07-30T19:07:29.809" v="480"/>
        <pc:sldMkLst>
          <pc:docMk/>
          <pc:sldMk cId="3199149057" sldId="296"/>
        </pc:sldMkLst>
        <pc:spChg chg="mod">
          <ac:chgData name="Lily Gebrenegus" userId="S::lgebren@uw.edu::3399b7a8-af27-4ddc-bef2-9de67f51b297" providerId="AD" clId="Web-{81123458-EC66-C771-902B-B5D0E486670E}" dt="2024-07-30T19:07:29.809" v="480"/>
          <ac:spMkLst>
            <pc:docMk/>
            <pc:sldMk cId="3199149057" sldId="296"/>
            <ac:spMk id="3" creationId="{00000000-0000-0000-0000-000000000000}"/>
          </ac:spMkLst>
        </pc:spChg>
        <pc:spChg chg="mod">
          <ac:chgData name="Lily Gebrenegus" userId="S::lgebren@uw.edu::3399b7a8-af27-4ddc-bef2-9de67f51b297" providerId="AD" clId="Web-{81123458-EC66-C771-902B-B5D0E486670E}" dt="2024-07-30T19:07:29.809" v="480"/>
          <ac:spMkLst>
            <pc:docMk/>
            <pc:sldMk cId="3199149057" sldId="296"/>
            <ac:spMk id="4" creationId="{00000000-0000-0000-0000-000000000000}"/>
          </ac:spMkLst>
        </pc:spChg>
      </pc:sldChg>
      <pc:sldChg chg="modSp">
        <pc:chgData name="Lily Gebrenegus" userId="S::lgebren@uw.edu::3399b7a8-af27-4ddc-bef2-9de67f51b297" providerId="AD" clId="Web-{81123458-EC66-C771-902B-B5D0E486670E}" dt="2024-07-30T19:07:29.809" v="480"/>
        <pc:sldMkLst>
          <pc:docMk/>
          <pc:sldMk cId="913316640" sldId="297"/>
        </pc:sldMkLst>
        <pc:spChg chg="mod">
          <ac:chgData name="Lily Gebrenegus" userId="S::lgebren@uw.edu::3399b7a8-af27-4ddc-bef2-9de67f51b297" providerId="AD" clId="Web-{81123458-EC66-C771-902B-B5D0E486670E}" dt="2024-07-30T19:07:29.809" v="480"/>
          <ac:spMkLst>
            <pc:docMk/>
            <pc:sldMk cId="913316640" sldId="297"/>
            <ac:spMk id="3" creationId="{00000000-0000-0000-0000-000000000000}"/>
          </ac:spMkLst>
        </pc:spChg>
        <pc:spChg chg="mod">
          <ac:chgData name="Lily Gebrenegus" userId="S::lgebren@uw.edu::3399b7a8-af27-4ddc-bef2-9de67f51b297" providerId="AD" clId="Web-{81123458-EC66-C771-902B-B5D0E486670E}" dt="2024-07-30T19:07:29.809" v="480"/>
          <ac:spMkLst>
            <pc:docMk/>
            <pc:sldMk cId="913316640" sldId="297"/>
            <ac:spMk id="4" creationId="{00000000-0000-0000-0000-000000000000}"/>
          </ac:spMkLst>
        </pc:spChg>
      </pc:sldChg>
      <pc:sldChg chg="modSp">
        <pc:chgData name="Lily Gebrenegus" userId="S::lgebren@uw.edu::3399b7a8-af27-4ddc-bef2-9de67f51b297" providerId="AD" clId="Web-{81123458-EC66-C771-902B-B5D0E486670E}" dt="2024-07-30T19:07:29.809" v="480"/>
        <pc:sldMkLst>
          <pc:docMk/>
          <pc:sldMk cId="3918866932" sldId="298"/>
        </pc:sldMkLst>
        <pc:spChg chg="mod">
          <ac:chgData name="Lily Gebrenegus" userId="S::lgebren@uw.edu::3399b7a8-af27-4ddc-bef2-9de67f51b297" providerId="AD" clId="Web-{81123458-EC66-C771-902B-B5D0E486670E}" dt="2024-07-30T19:07:29.809" v="480"/>
          <ac:spMkLst>
            <pc:docMk/>
            <pc:sldMk cId="3918866932" sldId="298"/>
            <ac:spMk id="3" creationId="{00000000-0000-0000-0000-000000000000}"/>
          </ac:spMkLst>
        </pc:spChg>
        <pc:spChg chg="mod">
          <ac:chgData name="Lily Gebrenegus" userId="S::lgebren@uw.edu::3399b7a8-af27-4ddc-bef2-9de67f51b297" providerId="AD" clId="Web-{81123458-EC66-C771-902B-B5D0E486670E}" dt="2024-07-30T19:07:29.809" v="480"/>
          <ac:spMkLst>
            <pc:docMk/>
            <pc:sldMk cId="3918866932" sldId="298"/>
            <ac:spMk id="4" creationId="{00000000-0000-0000-0000-000000000000}"/>
          </ac:spMkLst>
        </pc:spChg>
      </pc:sldChg>
      <pc:sldChg chg="modSp del modCm">
        <pc:chgData name="Lily Gebrenegus" userId="S::lgebren@uw.edu::3399b7a8-af27-4ddc-bef2-9de67f51b297" providerId="AD" clId="Web-{81123458-EC66-C771-902B-B5D0E486670E}" dt="2024-07-30T19:35:44.580" v="821" actId="20577"/>
        <pc:sldMkLst>
          <pc:docMk/>
          <pc:sldMk cId="72752393" sldId="299"/>
        </pc:sldMkLst>
        <pc:spChg chg="mod">
          <ac:chgData name="Lily Gebrenegus" userId="S::lgebren@uw.edu::3399b7a8-af27-4ddc-bef2-9de67f51b297" providerId="AD" clId="Web-{81123458-EC66-C771-902B-B5D0E486670E}" dt="2024-07-30T19:34:42.983" v="796" actId="20577"/>
          <ac:spMkLst>
            <pc:docMk/>
            <pc:sldMk cId="72752393" sldId="299"/>
            <ac:spMk id="2" creationId="{00000000-0000-0000-0000-000000000000}"/>
          </ac:spMkLst>
        </pc:spChg>
        <pc:spChg chg="mod">
          <ac:chgData name="Lily Gebrenegus" userId="S::lgebren@uw.edu::3399b7a8-af27-4ddc-bef2-9de67f51b297" providerId="AD" clId="Web-{81123458-EC66-C771-902B-B5D0E486670E}" dt="2024-07-30T19:35:44.580" v="821" actId="20577"/>
          <ac:spMkLst>
            <pc:docMk/>
            <pc:sldMk cId="72752393" sldId="299"/>
            <ac:spMk id="3" creationId="{00000000-0000-0000-0000-000000000000}"/>
          </ac:spMkLst>
        </pc:spChg>
        <pc:spChg chg="mod">
          <ac:chgData name="Lily Gebrenegus" userId="S::lgebren@uw.edu::3399b7a8-af27-4ddc-bef2-9de67f51b297" providerId="AD" clId="Web-{81123458-EC66-C771-902B-B5D0E486670E}" dt="2024-07-30T19:07:29.809" v="480"/>
          <ac:spMkLst>
            <pc:docMk/>
            <pc:sldMk cId="72752393" sldId="299"/>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1123458-EC66-C771-902B-B5D0E486670E}" dt="2024-07-30T19:35:44.518" v="819" actId="20577"/>
              <pc2:cmMkLst xmlns:pc2="http://schemas.microsoft.com/office/powerpoint/2019/9/main/command">
                <pc:docMk/>
                <pc:sldMk cId="72752393" sldId="299"/>
                <pc2:cmMk id="{763B9499-7DFE-4053-99CB-9CD0752F02EB}"/>
              </pc2:cmMkLst>
              <pc226:cmRplyChg chg="add">
                <pc226:chgData name="Lily Gebrenegus" userId="S::lgebren@uw.edu::3399b7a8-af27-4ddc-bef2-9de67f51b297" providerId="AD" clId="Web-{81123458-EC66-C771-902B-B5D0E486670E}" dt="2024-07-30T16:49:24.815" v="3"/>
                <pc2:cmRplyMkLst xmlns:pc2="http://schemas.microsoft.com/office/powerpoint/2019/9/main/command">
                  <pc:docMk/>
                  <pc:sldMk cId="72752393" sldId="299"/>
                  <pc2:cmMk id="{763B9499-7DFE-4053-99CB-9CD0752F02EB}"/>
                  <pc2:cmRplyMk id="{8517595D-531B-480D-BB16-1A870ED07D01}"/>
                </pc2:cmRplyMkLst>
              </pc226:cmRplyChg>
            </pc226:cmChg>
            <pc226:cmChg xmlns:pc226="http://schemas.microsoft.com/office/powerpoint/2022/06/main/command" chg="mod">
              <pc226:chgData name="Lily Gebrenegus" userId="S::lgebren@uw.edu::3399b7a8-af27-4ddc-bef2-9de67f51b297" providerId="AD" clId="Web-{81123458-EC66-C771-902B-B5D0E486670E}" dt="2024-07-30T16:49:02.706" v="2"/>
              <pc2:cmMkLst xmlns:pc2="http://schemas.microsoft.com/office/powerpoint/2019/9/main/command">
                <pc:docMk/>
                <pc:sldMk cId="72752393" sldId="299"/>
                <pc2:cmMk id="{F8D22CA1-158A-4989-B0A0-998EA126046E}"/>
              </pc2:cmMkLst>
              <pc226:cmRplyChg chg="add">
                <pc226:chgData name="Lily Gebrenegus" userId="S::lgebren@uw.edu::3399b7a8-af27-4ddc-bef2-9de67f51b297" providerId="AD" clId="Web-{81123458-EC66-C771-902B-B5D0E486670E}" dt="2024-07-30T16:49:00.315" v="1"/>
                <pc2:cmRplyMkLst xmlns:pc2="http://schemas.microsoft.com/office/powerpoint/2019/9/main/command">
                  <pc:docMk/>
                  <pc:sldMk cId="72752393" sldId="299"/>
                  <pc2:cmMk id="{F8D22CA1-158A-4989-B0A0-998EA126046E}"/>
                  <pc2:cmRplyMk id="{E9BBCE85-C6EF-47D2-B58E-7D316C566C9F}"/>
                </pc2:cmRplyMkLst>
              </pc226:cmRplyChg>
            </pc226:cmChg>
          </p:ext>
        </pc:extLst>
      </pc:sldChg>
      <pc:sldChg chg="addSp delSp modSp modNotes">
        <pc:chgData name="Lily Gebrenegus" userId="S::lgebren@uw.edu::3399b7a8-af27-4ddc-bef2-9de67f51b297" providerId="AD" clId="Web-{81123458-EC66-C771-902B-B5D0E486670E}" dt="2024-07-30T19:45:58.147" v="955"/>
        <pc:sldMkLst>
          <pc:docMk/>
          <pc:sldMk cId="3017892539" sldId="300"/>
        </pc:sldMkLst>
        <pc:spChg chg="mod">
          <ac:chgData name="Lily Gebrenegus" userId="S::lgebren@uw.edu::3399b7a8-af27-4ddc-bef2-9de67f51b297" providerId="AD" clId="Web-{81123458-EC66-C771-902B-B5D0E486670E}" dt="2024-07-30T19:42:38.292" v="905" actId="20577"/>
          <ac:spMkLst>
            <pc:docMk/>
            <pc:sldMk cId="3017892539" sldId="300"/>
            <ac:spMk id="2" creationId="{00000000-0000-0000-0000-000000000000}"/>
          </ac:spMkLst>
        </pc:spChg>
        <pc:spChg chg="mod">
          <ac:chgData name="Lily Gebrenegus" userId="S::lgebren@uw.edu::3399b7a8-af27-4ddc-bef2-9de67f51b297" providerId="AD" clId="Web-{81123458-EC66-C771-902B-B5D0E486670E}" dt="2024-07-30T19:45:27.958" v="952" actId="20577"/>
          <ac:spMkLst>
            <pc:docMk/>
            <pc:sldMk cId="3017892539" sldId="300"/>
            <ac:spMk id="3" creationId="{00000000-0000-0000-0000-000000000000}"/>
          </ac:spMkLst>
        </pc:spChg>
        <pc:spChg chg="mod">
          <ac:chgData name="Lily Gebrenegus" userId="S::lgebren@uw.edu::3399b7a8-af27-4ddc-bef2-9de67f51b297" providerId="AD" clId="Web-{81123458-EC66-C771-902B-B5D0E486670E}" dt="2024-07-30T19:07:29.809" v="480"/>
          <ac:spMkLst>
            <pc:docMk/>
            <pc:sldMk cId="3017892539" sldId="300"/>
            <ac:spMk id="4" creationId="{00000000-0000-0000-0000-000000000000}"/>
          </ac:spMkLst>
        </pc:spChg>
        <pc:picChg chg="add del mod">
          <ac:chgData name="Lily Gebrenegus" userId="S::lgebren@uw.edu::3399b7a8-af27-4ddc-bef2-9de67f51b297" providerId="AD" clId="Web-{81123458-EC66-C771-902B-B5D0E486670E}" dt="2024-07-30T19:44:28.533" v="946"/>
          <ac:picMkLst>
            <pc:docMk/>
            <pc:sldMk cId="3017892539" sldId="300"/>
            <ac:picMk id="5" creationId="{A4260AEA-1607-EDD0-3128-B98895BCB6D0}"/>
          </ac:picMkLst>
        </pc:picChg>
        <pc:picChg chg="add mod">
          <ac:chgData name="Lily Gebrenegus" userId="S::lgebren@uw.edu::3399b7a8-af27-4ddc-bef2-9de67f51b297" providerId="AD" clId="Web-{81123458-EC66-C771-902B-B5D0E486670E}" dt="2024-07-30T19:45:58.147" v="955"/>
          <ac:picMkLst>
            <pc:docMk/>
            <pc:sldMk cId="3017892539" sldId="300"/>
            <ac:picMk id="6" creationId="{60A5067A-10C3-76C4-379A-91A674B3C5D4}"/>
          </ac:picMkLst>
        </pc:picChg>
      </pc:sldChg>
      <pc:sldChg chg="modSp">
        <pc:chgData name="Lily Gebrenegus" userId="S::lgebren@uw.edu::3399b7a8-af27-4ddc-bef2-9de67f51b297" providerId="AD" clId="Web-{81123458-EC66-C771-902B-B5D0E486670E}" dt="2024-07-30T19:52:42.280" v="1041" actId="20577"/>
        <pc:sldMkLst>
          <pc:docMk/>
          <pc:sldMk cId="1610614225" sldId="301"/>
        </pc:sldMkLst>
        <pc:spChg chg="mod">
          <ac:chgData name="Lily Gebrenegus" userId="S::lgebren@uw.edu::3399b7a8-af27-4ddc-bef2-9de67f51b297" providerId="AD" clId="Web-{81123458-EC66-C771-902B-B5D0E486670E}" dt="2024-07-30T19:52:42.280" v="1041" actId="20577"/>
          <ac:spMkLst>
            <pc:docMk/>
            <pc:sldMk cId="1610614225" sldId="301"/>
            <ac:spMk id="3" creationId="{00000000-0000-0000-0000-000000000000}"/>
          </ac:spMkLst>
        </pc:spChg>
        <pc:spChg chg="mod">
          <ac:chgData name="Lily Gebrenegus" userId="S::lgebren@uw.edu::3399b7a8-af27-4ddc-bef2-9de67f51b297" providerId="AD" clId="Web-{81123458-EC66-C771-902B-B5D0E486670E}" dt="2024-07-30T19:07:29.809" v="480"/>
          <ac:spMkLst>
            <pc:docMk/>
            <pc:sldMk cId="1610614225" sldId="301"/>
            <ac:spMk id="4" creationId="{00000000-0000-0000-0000-000000000000}"/>
          </ac:spMkLst>
        </pc:spChg>
      </pc:sldChg>
      <pc:sldChg chg="modSp modCm">
        <pc:chgData name="Lily Gebrenegus" userId="S::lgebren@uw.edu::3399b7a8-af27-4ddc-bef2-9de67f51b297" providerId="AD" clId="Web-{81123458-EC66-C771-902B-B5D0E486670E}" dt="2024-07-30T19:54:11.223" v="1055" actId="20577"/>
        <pc:sldMkLst>
          <pc:docMk/>
          <pc:sldMk cId="3816984649" sldId="302"/>
        </pc:sldMkLst>
        <pc:spChg chg="mod">
          <ac:chgData name="Lily Gebrenegus" userId="S::lgebren@uw.edu::3399b7a8-af27-4ddc-bef2-9de67f51b297" providerId="AD" clId="Web-{81123458-EC66-C771-902B-B5D0E486670E}" dt="2024-07-30T19:31:59.411" v="695" actId="20577"/>
          <ac:spMkLst>
            <pc:docMk/>
            <pc:sldMk cId="3816984649" sldId="302"/>
            <ac:spMk id="2" creationId="{00000000-0000-0000-0000-000000000000}"/>
          </ac:spMkLst>
        </pc:spChg>
        <pc:spChg chg="mod">
          <ac:chgData name="Lily Gebrenegus" userId="S::lgebren@uw.edu::3399b7a8-af27-4ddc-bef2-9de67f51b297" providerId="AD" clId="Web-{81123458-EC66-C771-902B-B5D0E486670E}" dt="2024-07-30T19:54:11.223" v="1055" actId="20577"/>
          <ac:spMkLst>
            <pc:docMk/>
            <pc:sldMk cId="3816984649" sldId="302"/>
            <ac:spMk id="3" creationId="{00000000-0000-0000-0000-000000000000}"/>
          </ac:spMkLst>
        </pc:spChg>
        <pc:spChg chg="mod">
          <ac:chgData name="Lily Gebrenegus" userId="S::lgebren@uw.edu::3399b7a8-af27-4ddc-bef2-9de67f51b297" providerId="AD" clId="Web-{81123458-EC66-C771-902B-B5D0E486670E}" dt="2024-07-30T19:07:29.809" v="480"/>
          <ac:spMkLst>
            <pc:docMk/>
            <pc:sldMk cId="3816984649" sldId="302"/>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1123458-EC66-C771-902B-B5D0E486670E}" dt="2024-07-30T19:54:11.223" v="1055" actId="20577"/>
              <pc2:cmMkLst xmlns:pc2="http://schemas.microsoft.com/office/powerpoint/2019/9/main/command">
                <pc:docMk/>
                <pc:sldMk cId="3816984649" sldId="302"/>
                <pc2:cmMk id="{D01873DE-C9E4-4774-9456-D8377E79CEFC}"/>
              </pc2:cmMkLst>
            </pc226:cmChg>
          </p:ext>
        </pc:extLst>
      </pc:sldChg>
      <pc:sldChg chg="modSp">
        <pc:chgData name="Lily Gebrenegus" userId="S::lgebren@uw.edu::3399b7a8-af27-4ddc-bef2-9de67f51b297" providerId="AD" clId="Web-{81123458-EC66-C771-902B-B5D0E486670E}" dt="2024-07-30T19:07:29.809" v="480"/>
        <pc:sldMkLst>
          <pc:docMk/>
          <pc:sldMk cId="2706012157" sldId="303"/>
        </pc:sldMkLst>
        <pc:spChg chg="mod">
          <ac:chgData name="Lily Gebrenegus" userId="S::lgebren@uw.edu::3399b7a8-af27-4ddc-bef2-9de67f51b297" providerId="AD" clId="Web-{81123458-EC66-C771-902B-B5D0E486670E}" dt="2024-07-30T19:07:29.809" v="480"/>
          <ac:spMkLst>
            <pc:docMk/>
            <pc:sldMk cId="2706012157" sldId="303"/>
            <ac:spMk id="3" creationId="{00000000-0000-0000-0000-000000000000}"/>
          </ac:spMkLst>
        </pc:spChg>
        <pc:spChg chg="mod">
          <ac:chgData name="Lily Gebrenegus" userId="S::lgebren@uw.edu::3399b7a8-af27-4ddc-bef2-9de67f51b297" providerId="AD" clId="Web-{81123458-EC66-C771-902B-B5D0E486670E}" dt="2024-07-30T19:07:29.809" v="480"/>
          <ac:spMkLst>
            <pc:docMk/>
            <pc:sldMk cId="2706012157" sldId="303"/>
            <ac:spMk id="4" creationId="{00000000-0000-0000-0000-000000000000}"/>
          </ac:spMkLst>
        </pc:spChg>
      </pc:sldChg>
      <pc:sldChg chg="modSp">
        <pc:chgData name="Lily Gebrenegus" userId="S::lgebren@uw.edu::3399b7a8-af27-4ddc-bef2-9de67f51b297" providerId="AD" clId="Web-{81123458-EC66-C771-902B-B5D0E486670E}" dt="2024-07-30T19:25:24.966" v="594" actId="20577"/>
        <pc:sldMkLst>
          <pc:docMk/>
          <pc:sldMk cId="3256982021" sldId="304"/>
        </pc:sldMkLst>
        <pc:spChg chg="mod">
          <ac:chgData name="Lily Gebrenegus" userId="S::lgebren@uw.edu::3399b7a8-af27-4ddc-bef2-9de67f51b297" providerId="AD" clId="Web-{81123458-EC66-C771-902B-B5D0E486670E}" dt="2024-07-30T19:25:24.966" v="594" actId="20577"/>
          <ac:spMkLst>
            <pc:docMk/>
            <pc:sldMk cId="3256982021" sldId="304"/>
            <ac:spMk id="3" creationId="{00000000-0000-0000-0000-000000000000}"/>
          </ac:spMkLst>
        </pc:spChg>
        <pc:spChg chg="mod">
          <ac:chgData name="Lily Gebrenegus" userId="S::lgebren@uw.edu::3399b7a8-af27-4ddc-bef2-9de67f51b297" providerId="AD" clId="Web-{81123458-EC66-C771-902B-B5D0E486670E}" dt="2024-07-30T19:07:29.809" v="480"/>
          <ac:spMkLst>
            <pc:docMk/>
            <pc:sldMk cId="3256982021" sldId="304"/>
            <ac:spMk id="4" creationId="{00000000-0000-0000-0000-000000000000}"/>
          </ac:spMkLst>
        </pc:spChg>
      </pc:sldChg>
      <pc:sldChg chg="modSp">
        <pc:chgData name="Lily Gebrenegus" userId="S::lgebren@uw.edu::3399b7a8-af27-4ddc-bef2-9de67f51b297" providerId="AD" clId="Web-{81123458-EC66-C771-902B-B5D0E486670E}" dt="2024-07-30T19:50:02.896" v="1017" actId="20577"/>
        <pc:sldMkLst>
          <pc:docMk/>
          <pc:sldMk cId="3258834778" sldId="305"/>
        </pc:sldMkLst>
        <pc:spChg chg="mod">
          <ac:chgData name="Lily Gebrenegus" userId="S::lgebren@uw.edu::3399b7a8-af27-4ddc-bef2-9de67f51b297" providerId="AD" clId="Web-{81123458-EC66-C771-902B-B5D0E486670E}" dt="2024-07-30T19:50:02.896" v="1017" actId="20577"/>
          <ac:spMkLst>
            <pc:docMk/>
            <pc:sldMk cId="3258834778" sldId="305"/>
            <ac:spMk id="3" creationId="{00000000-0000-0000-0000-000000000000}"/>
          </ac:spMkLst>
        </pc:spChg>
        <pc:spChg chg="mod">
          <ac:chgData name="Lily Gebrenegus" userId="S::lgebren@uw.edu::3399b7a8-af27-4ddc-bef2-9de67f51b297" providerId="AD" clId="Web-{81123458-EC66-C771-902B-B5D0E486670E}" dt="2024-07-30T19:07:29.809" v="480"/>
          <ac:spMkLst>
            <pc:docMk/>
            <pc:sldMk cId="3258834778" sldId="305"/>
            <ac:spMk id="4" creationId="{00000000-0000-0000-0000-000000000000}"/>
          </ac:spMkLst>
        </pc:spChg>
      </pc:sldChg>
      <pc:sldChg chg="modSp add del replId">
        <pc:chgData name="Lily Gebrenegus" userId="S::lgebren@uw.edu::3399b7a8-af27-4ddc-bef2-9de67f51b297" providerId="AD" clId="Web-{81123458-EC66-C771-902B-B5D0E486670E}" dt="2024-07-30T19:35:27.657" v="818"/>
        <pc:sldMkLst>
          <pc:docMk/>
          <pc:sldMk cId="2329131924" sldId="306"/>
        </pc:sldMkLst>
        <pc:spChg chg="mod">
          <ac:chgData name="Lily Gebrenegus" userId="S::lgebren@uw.edu::3399b7a8-af27-4ddc-bef2-9de67f51b297" providerId="AD" clId="Web-{81123458-EC66-C771-902B-B5D0E486670E}" dt="2024-07-30T19:34:35.311" v="788" actId="20577"/>
          <ac:spMkLst>
            <pc:docMk/>
            <pc:sldMk cId="2329131924" sldId="306"/>
            <ac:spMk id="2" creationId="{00000000-0000-0000-0000-000000000000}"/>
          </ac:spMkLst>
        </pc:spChg>
        <pc:spChg chg="mod">
          <ac:chgData name="Lily Gebrenegus" userId="S::lgebren@uw.edu::3399b7a8-af27-4ddc-bef2-9de67f51b297" providerId="AD" clId="Web-{81123458-EC66-C771-902B-B5D0E486670E}" dt="2024-07-30T19:34:50.483" v="797" actId="20577"/>
          <ac:spMkLst>
            <pc:docMk/>
            <pc:sldMk cId="2329131924" sldId="306"/>
            <ac:spMk id="3" creationId="{00000000-0000-0000-0000-000000000000}"/>
          </ac:spMkLst>
        </pc:spChg>
        <pc:spChg chg="mod">
          <ac:chgData name="Lily Gebrenegus" userId="S::lgebren@uw.edu::3399b7a8-af27-4ddc-bef2-9de67f51b297" providerId="AD" clId="Web-{81123458-EC66-C771-902B-B5D0E486670E}" dt="2024-07-30T19:07:29.809" v="480"/>
          <ac:spMkLst>
            <pc:docMk/>
            <pc:sldMk cId="2329131924" sldId="306"/>
            <ac:spMk id="4" creationId="{00000000-0000-0000-0000-000000000000}"/>
          </ac:spMkLst>
        </pc:spChg>
      </pc:sldChg>
      <pc:sldChg chg="modSp new del">
        <pc:chgData name="Lily Gebrenegus" userId="S::lgebren@uw.edu::3399b7a8-af27-4ddc-bef2-9de67f51b297" providerId="AD" clId="Web-{81123458-EC66-C771-902B-B5D0E486670E}" dt="2024-07-30T18:48:36.837" v="359"/>
        <pc:sldMkLst>
          <pc:docMk/>
          <pc:sldMk cId="581850295" sldId="307"/>
        </pc:sldMkLst>
        <pc:spChg chg="mod">
          <ac:chgData name="Lily Gebrenegus" userId="S::lgebren@uw.edu::3399b7a8-af27-4ddc-bef2-9de67f51b297" providerId="AD" clId="Web-{81123458-EC66-C771-902B-B5D0E486670E}" dt="2024-07-30T18:48:33.946" v="358" actId="20577"/>
          <ac:spMkLst>
            <pc:docMk/>
            <pc:sldMk cId="581850295" sldId="307"/>
            <ac:spMk id="2" creationId="{008F4221-F55B-0F7A-2B95-44689BDC539B}"/>
          </ac:spMkLst>
        </pc:spChg>
      </pc:sldChg>
      <pc:sldChg chg="addSp delSp modSp add del mod replId modClrScheme chgLayout modNotes">
        <pc:chgData name="Lily Gebrenegus" userId="S::lgebren@uw.edu::3399b7a8-af27-4ddc-bef2-9de67f51b297" providerId="AD" clId="Web-{81123458-EC66-C771-902B-B5D0E486670E}" dt="2024-07-30T19:08:40.860" v="501"/>
        <pc:sldMkLst>
          <pc:docMk/>
          <pc:sldMk cId="2405384227" sldId="307"/>
        </pc:sldMkLst>
        <pc:spChg chg="mod ord">
          <ac:chgData name="Lily Gebrenegus" userId="S::lgebren@uw.edu::3399b7a8-af27-4ddc-bef2-9de67f51b297" providerId="AD" clId="Web-{81123458-EC66-C771-902B-B5D0E486670E}" dt="2024-07-30T19:07:46.232" v="481"/>
          <ac:spMkLst>
            <pc:docMk/>
            <pc:sldMk cId="2405384227" sldId="307"/>
            <ac:spMk id="2" creationId="{00000000-0000-0000-0000-000000000000}"/>
          </ac:spMkLst>
        </pc:spChg>
        <pc:spChg chg="mod ord">
          <ac:chgData name="Lily Gebrenegus" userId="S::lgebren@uw.edu::3399b7a8-af27-4ddc-bef2-9de67f51b297" providerId="AD" clId="Web-{81123458-EC66-C771-902B-B5D0E486670E}" dt="2024-07-30T19:08:39.923" v="500" actId="20577"/>
          <ac:spMkLst>
            <pc:docMk/>
            <pc:sldMk cId="2405384227" sldId="307"/>
            <ac:spMk id="3" creationId="{00000000-0000-0000-0000-000000000000}"/>
          </ac:spMkLst>
        </pc:spChg>
        <pc:spChg chg="mod">
          <ac:chgData name="Lily Gebrenegus" userId="S::lgebren@uw.edu::3399b7a8-af27-4ddc-bef2-9de67f51b297" providerId="AD" clId="Web-{81123458-EC66-C771-902B-B5D0E486670E}" dt="2024-07-30T19:07:29.809" v="480"/>
          <ac:spMkLst>
            <pc:docMk/>
            <pc:sldMk cId="2405384227" sldId="307"/>
            <ac:spMk id="4" creationId="{00000000-0000-0000-0000-000000000000}"/>
          </ac:spMkLst>
        </pc:spChg>
        <pc:spChg chg="add mod ord">
          <ac:chgData name="Lily Gebrenegus" userId="S::lgebren@uw.edu::3399b7a8-af27-4ddc-bef2-9de67f51b297" providerId="AD" clId="Web-{81123458-EC66-C771-902B-B5D0E486670E}" dt="2024-07-30T19:07:46.232" v="481"/>
          <ac:spMkLst>
            <pc:docMk/>
            <pc:sldMk cId="2405384227" sldId="307"/>
            <ac:spMk id="7" creationId="{CA52623E-E2EF-6335-04F6-3DC24D39D748}"/>
          </ac:spMkLst>
        </pc:spChg>
        <pc:picChg chg="add del mod">
          <ac:chgData name="Lily Gebrenegus" userId="S::lgebren@uw.edu::3399b7a8-af27-4ddc-bef2-9de67f51b297" providerId="AD" clId="Web-{81123458-EC66-C771-902B-B5D0E486670E}" dt="2024-07-30T19:04:33.283" v="458"/>
          <ac:picMkLst>
            <pc:docMk/>
            <pc:sldMk cId="2405384227" sldId="307"/>
            <ac:picMk id="5" creationId="{87AE5F1F-D25D-1A15-EA14-618E5C3A4892}"/>
          </ac:picMkLst>
        </pc:picChg>
        <pc:picChg chg="add mod">
          <ac:chgData name="Lily Gebrenegus" userId="S::lgebren@uw.edu::3399b7a8-af27-4ddc-bef2-9de67f51b297" providerId="AD" clId="Web-{81123458-EC66-C771-902B-B5D0E486670E}" dt="2024-07-30T19:07:29.809" v="480"/>
          <ac:picMkLst>
            <pc:docMk/>
            <pc:sldMk cId="2405384227" sldId="307"/>
            <ac:picMk id="6" creationId="{7191541F-67D0-8F0D-14ED-D5DC4743770A}"/>
          </ac:picMkLst>
        </pc:picChg>
      </pc:sldChg>
      <pc:sldChg chg="addSp delSp modSp add mod replId modClrScheme chgLayout modNotes">
        <pc:chgData name="Lily Gebrenegus" userId="S::lgebren@uw.edu::3399b7a8-af27-4ddc-bef2-9de67f51b297" providerId="AD" clId="Web-{81123458-EC66-C771-902B-B5D0E486670E}" dt="2024-07-30T19:46:20.602" v="958" actId="14100"/>
        <pc:sldMkLst>
          <pc:docMk/>
          <pc:sldMk cId="1301410691" sldId="308"/>
        </pc:sldMkLst>
        <pc:spChg chg="mod ord">
          <ac:chgData name="Lily Gebrenegus" userId="S::lgebren@uw.edu::3399b7a8-af27-4ddc-bef2-9de67f51b297" providerId="AD" clId="Web-{81123458-EC66-C771-902B-B5D0E486670E}" dt="2024-07-30T19:16:16.559" v="539"/>
          <ac:spMkLst>
            <pc:docMk/>
            <pc:sldMk cId="1301410691" sldId="308"/>
            <ac:spMk id="2" creationId="{00000000-0000-0000-0000-000000000000}"/>
          </ac:spMkLst>
        </pc:spChg>
        <pc:spChg chg="mod ord">
          <ac:chgData name="Lily Gebrenegus" userId="S::lgebren@uw.edu::3399b7a8-af27-4ddc-bef2-9de67f51b297" providerId="AD" clId="Web-{81123458-EC66-C771-902B-B5D0E486670E}" dt="2024-07-30T19:16:16.559" v="539"/>
          <ac:spMkLst>
            <pc:docMk/>
            <pc:sldMk cId="1301410691" sldId="308"/>
            <ac:spMk id="3" creationId="{00000000-0000-0000-0000-000000000000}"/>
          </ac:spMkLst>
        </pc:spChg>
        <pc:spChg chg="add del mod ord">
          <ac:chgData name="Lily Gebrenegus" userId="S::lgebren@uw.edu::3399b7a8-af27-4ddc-bef2-9de67f51b297" providerId="AD" clId="Web-{81123458-EC66-C771-902B-B5D0E486670E}" dt="2024-07-30T19:16:16.559" v="539"/>
          <ac:spMkLst>
            <pc:docMk/>
            <pc:sldMk cId="1301410691" sldId="308"/>
            <ac:spMk id="5" creationId="{8E13001D-AD3B-9646-A03A-2F914ED30D92}"/>
          </ac:spMkLst>
        </pc:spChg>
        <pc:picChg chg="add mod modCrop">
          <ac:chgData name="Lily Gebrenegus" userId="S::lgebren@uw.edu::3399b7a8-af27-4ddc-bef2-9de67f51b297" providerId="AD" clId="Web-{81123458-EC66-C771-902B-B5D0E486670E}" dt="2024-07-30T19:46:20.602" v="958" actId="14100"/>
          <ac:picMkLst>
            <pc:docMk/>
            <pc:sldMk cId="1301410691" sldId="308"/>
            <ac:picMk id="6" creationId="{360665C6-3267-2A30-F321-016CBD017E43}"/>
          </ac:picMkLst>
        </pc:picChg>
      </pc:sldChg>
      <pc:sldChg chg="addSp delSp modSp add replId modNotes">
        <pc:chgData name="Lily Gebrenegus" userId="S::lgebren@uw.edu::3399b7a8-af27-4ddc-bef2-9de67f51b297" providerId="AD" clId="Web-{81123458-EC66-C771-902B-B5D0E486670E}" dt="2024-07-30T19:51:20.119" v="1024"/>
        <pc:sldMkLst>
          <pc:docMk/>
          <pc:sldMk cId="833151519" sldId="309"/>
        </pc:sldMkLst>
        <pc:spChg chg="mod">
          <ac:chgData name="Lily Gebrenegus" userId="S::lgebren@uw.edu::3399b7a8-af27-4ddc-bef2-9de67f51b297" providerId="AD" clId="Web-{81123458-EC66-C771-902B-B5D0E486670E}" dt="2024-07-30T19:26:49.783" v="631" actId="20577"/>
          <ac:spMkLst>
            <pc:docMk/>
            <pc:sldMk cId="833151519" sldId="309"/>
            <ac:spMk id="2" creationId="{00000000-0000-0000-0000-000000000000}"/>
          </ac:spMkLst>
        </pc:spChg>
        <pc:spChg chg="add del mod">
          <ac:chgData name="Lily Gebrenegus" userId="S::lgebren@uw.edu::3399b7a8-af27-4ddc-bef2-9de67f51b297" providerId="AD" clId="Web-{81123458-EC66-C771-902B-B5D0E486670E}" dt="2024-07-30T19:51:20.119" v="1024"/>
          <ac:spMkLst>
            <pc:docMk/>
            <pc:sldMk cId="833151519" sldId="309"/>
            <ac:spMk id="3" creationId="{00000000-0000-0000-0000-000000000000}"/>
          </ac:spMkLst>
        </pc:spChg>
        <pc:spChg chg="add del mod">
          <ac:chgData name="Lily Gebrenegus" userId="S::lgebren@uw.edu::3399b7a8-af27-4ddc-bef2-9de67f51b297" providerId="AD" clId="Web-{81123458-EC66-C771-902B-B5D0E486670E}" dt="2024-07-30T19:51:20.119" v="1024"/>
          <ac:spMkLst>
            <pc:docMk/>
            <pc:sldMk cId="833151519" sldId="309"/>
            <ac:spMk id="6" creationId="{40223746-6871-E5CC-00CF-96C9EFEF37FC}"/>
          </ac:spMkLst>
        </pc:spChg>
      </pc:sldChg>
      <pc:sldChg chg="add replId">
        <pc:chgData name="Lily Gebrenegus" userId="S::lgebren@uw.edu::3399b7a8-af27-4ddc-bef2-9de67f51b297" providerId="AD" clId="Web-{81123458-EC66-C771-902B-B5D0E486670E}" dt="2024-07-30T19:42:31.948" v="904"/>
        <pc:sldMkLst>
          <pc:docMk/>
          <pc:sldMk cId="961938356" sldId="310"/>
        </pc:sldMkLst>
      </pc:sldChg>
      <pc:sldChg chg="addSp delSp modSp add del replId">
        <pc:chgData name="Lily Gebrenegus" userId="S::lgebren@uw.edu::3399b7a8-af27-4ddc-bef2-9de67f51b297" providerId="AD" clId="Web-{81123458-EC66-C771-902B-B5D0E486670E}" dt="2024-07-30T19:42:26.916" v="903"/>
        <pc:sldMkLst>
          <pc:docMk/>
          <pc:sldMk cId="1835562880" sldId="310"/>
        </pc:sldMkLst>
        <pc:spChg chg="mod">
          <ac:chgData name="Lily Gebrenegus" userId="S::lgebren@uw.edu::3399b7a8-af27-4ddc-bef2-9de67f51b297" providerId="AD" clId="Web-{81123458-EC66-C771-902B-B5D0E486670E}" dt="2024-07-30T19:40:43.051" v="899" actId="20577"/>
          <ac:spMkLst>
            <pc:docMk/>
            <pc:sldMk cId="1835562880" sldId="310"/>
            <ac:spMk id="2" creationId="{00000000-0000-0000-0000-000000000000}"/>
          </ac:spMkLst>
        </pc:spChg>
        <pc:picChg chg="add del mod">
          <ac:chgData name="Lily Gebrenegus" userId="S::lgebren@uw.edu::3399b7a8-af27-4ddc-bef2-9de67f51b297" providerId="AD" clId="Web-{81123458-EC66-C771-902B-B5D0E486670E}" dt="2024-07-30T19:42:14.353" v="902"/>
          <ac:picMkLst>
            <pc:docMk/>
            <pc:sldMk cId="1835562880" sldId="310"/>
            <ac:picMk id="5" creationId="{9FEC6D0A-9A00-1807-35CB-AE70895AC38B}"/>
          </ac:picMkLst>
        </pc:picChg>
        <pc:picChg chg="del">
          <ac:chgData name="Lily Gebrenegus" userId="S::lgebren@uw.edu::3399b7a8-af27-4ddc-bef2-9de67f51b297" providerId="AD" clId="Web-{81123458-EC66-C771-902B-B5D0E486670E}" dt="2024-07-30T19:40:45.098" v="900"/>
          <ac:picMkLst>
            <pc:docMk/>
            <pc:sldMk cId="1835562880" sldId="310"/>
            <ac:picMk id="6" creationId="{360665C6-3267-2A30-F321-016CBD017E43}"/>
          </ac:picMkLst>
        </pc:picChg>
      </pc:sldChg>
      <pc:sldMasterChg chg="modSldLayout">
        <pc:chgData name="Lily Gebrenegus" userId="S::lgebren@uw.edu::3399b7a8-af27-4ddc-bef2-9de67f51b297" providerId="AD" clId="Web-{81123458-EC66-C771-902B-B5D0E486670E}" dt="2024-07-30T19:07:29.809" v="480"/>
        <pc:sldMasterMkLst>
          <pc:docMk/>
          <pc:sldMasterMk cId="3203703096" sldId="2147483650"/>
        </pc:sldMasterMkLst>
        <pc:sldLayoutChg chg="modSp">
          <pc:chgData name="Lily Gebrenegus" userId="S::lgebren@uw.edu::3399b7a8-af27-4ddc-bef2-9de67f51b297" providerId="AD" clId="Web-{81123458-EC66-C771-902B-B5D0E486670E}" dt="2024-07-30T19:07:29.809" v="480"/>
          <pc:sldLayoutMkLst>
            <pc:docMk/>
            <pc:sldMasterMk cId="3203703096" sldId="2147483650"/>
            <pc:sldLayoutMk cId="2373491258" sldId="2147483658"/>
          </pc:sldLayoutMkLst>
          <pc:spChg chg="mod">
            <ac:chgData name="Lily Gebrenegus" userId="S::lgebren@uw.edu::3399b7a8-af27-4ddc-bef2-9de67f51b297" providerId="AD" clId="Web-{81123458-EC66-C771-902B-B5D0E486670E}" dt="2024-07-30T19:07:29.809" v="480"/>
            <ac:spMkLst>
              <pc:docMk/>
              <pc:sldMasterMk cId="3203703096" sldId="2147483650"/>
              <pc:sldLayoutMk cId="2373491258" sldId="2147483658"/>
              <ac:spMk id="6" creationId="{00000000-0000-0000-0000-000000000000}"/>
            </ac:spMkLst>
          </pc:spChg>
          <pc:picChg chg="mod">
            <ac:chgData name="Lily Gebrenegus" userId="S::lgebren@uw.edu::3399b7a8-af27-4ddc-bef2-9de67f51b297" providerId="AD" clId="Web-{81123458-EC66-C771-902B-B5D0E486670E}" dt="2024-07-30T19:07:29.809" v="480"/>
            <ac:picMkLst>
              <pc:docMk/>
              <pc:sldMasterMk cId="3203703096" sldId="2147483650"/>
              <pc:sldLayoutMk cId="2373491258" sldId="2147483658"/>
              <ac:picMk id="2" creationId="{00000000-0000-0000-0000-000000000000}"/>
            </ac:picMkLst>
          </pc:picChg>
          <pc:picChg chg="mod">
            <ac:chgData name="Lily Gebrenegus" userId="S::lgebren@uw.edu::3399b7a8-af27-4ddc-bef2-9de67f51b297" providerId="AD" clId="Web-{81123458-EC66-C771-902B-B5D0E486670E}" dt="2024-07-30T19:07:29.809" v="480"/>
            <ac:picMkLst>
              <pc:docMk/>
              <pc:sldMasterMk cId="3203703096" sldId="2147483650"/>
              <pc:sldLayoutMk cId="2373491258" sldId="2147483658"/>
              <ac:picMk id="5" creationId="{00000000-0000-0000-0000-000000000000}"/>
            </ac:picMkLst>
          </pc:picChg>
          <pc:picChg chg="mod">
            <ac:chgData name="Lily Gebrenegus" userId="S::lgebren@uw.edu::3399b7a8-af27-4ddc-bef2-9de67f51b297" providerId="AD" clId="Web-{81123458-EC66-C771-902B-B5D0E486670E}" dt="2024-07-30T19:07:29.809" v="480"/>
            <ac:picMkLst>
              <pc:docMk/>
              <pc:sldMasterMk cId="3203703096" sldId="2147483650"/>
              <pc:sldLayoutMk cId="2373491258" sldId="2147483658"/>
              <ac:picMk id="9" creationId="{00000000-0000-0000-0000-000000000000}"/>
            </ac:picMkLst>
          </pc:picChg>
        </pc:sldLayoutChg>
      </pc:sldMasterChg>
      <pc:sldMasterChg chg="modSldLayout">
        <pc:chgData name="Lily Gebrenegus" userId="S::lgebren@uw.edu::3399b7a8-af27-4ddc-bef2-9de67f51b297" providerId="AD" clId="Web-{81123458-EC66-C771-902B-B5D0E486670E}" dt="2024-07-30T19:07:29.809" v="480"/>
        <pc:sldMasterMkLst>
          <pc:docMk/>
          <pc:sldMasterMk cId="3219868176" sldId="2147483652"/>
        </pc:sldMasterMkLst>
        <pc:sldLayoutChg chg="modSp">
          <pc:chgData name="Lily Gebrenegus" userId="S::lgebren@uw.edu::3399b7a8-af27-4ddc-bef2-9de67f51b297" providerId="AD" clId="Web-{81123458-EC66-C771-902B-B5D0E486670E}" dt="2024-07-30T19:07:29.809" v="480"/>
          <pc:sldLayoutMkLst>
            <pc:docMk/>
            <pc:sldMasterMk cId="3219868176" sldId="2147483652"/>
            <pc:sldLayoutMk cId="1450220414" sldId="2147483664"/>
          </pc:sldLayoutMkLst>
          <pc:spChg chg="mod">
            <ac:chgData name="Lily Gebrenegus" userId="S::lgebren@uw.edu::3399b7a8-af27-4ddc-bef2-9de67f51b297" providerId="AD" clId="Web-{81123458-EC66-C771-902B-B5D0E486670E}" dt="2024-07-30T19:07:29.809" v="480"/>
            <ac:spMkLst>
              <pc:docMk/>
              <pc:sldMasterMk cId="3219868176" sldId="2147483652"/>
              <pc:sldLayoutMk cId="1450220414" sldId="2147483664"/>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3219868176" sldId="2147483652"/>
              <pc:sldLayoutMk cId="1450220414" sldId="2147483664"/>
              <ac:spMk id="6" creationId="{00000000-0000-0000-0000-000000000000}"/>
            </ac:spMkLst>
          </pc:spChg>
          <pc:picChg chg="mod">
            <ac:chgData name="Lily Gebrenegus" userId="S::lgebren@uw.edu::3399b7a8-af27-4ddc-bef2-9de67f51b297" providerId="AD" clId="Web-{81123458-EC66-C771-902B-B5D0E486670E}" dt="2024-07-30T19:07:29.809" v="480"/>
            <ac:picMkLst>
              <pc:docMk/>
              <pc:sldMasterMk cId="3219868176" sldId="2147483652"/>
              <pc:sldLayoutMk cId="1450220414" sldId="2147483664"/>
              <ac:picMk id="7" creationId="{00000000-0000-0000-0000-000000000000}"/>
            </ac:picMkLst>
          </pc:picChg>
          <pc:picChg chg="mod">
            <ac:chgData name="Lily Gebrenegus" userId="S::lgebren@uw.edu::3399b7a8-af27-4ddc-bef2-9de67f51b297" providerId="AD" clId="Web-{81123458-EC66-C771-902B-B5D0E486670E}" dt="2024-07-30T19:07:29.809" v="480"/>
            <ac:picMkLst>
              <pc:docMk/>
              <pc:sldMasterMk cId="3219868176" sldId="2147483652"/>
              <pc:sldLayoutMk cId="1450220414" sldId="2147483664"/>
              <ac:picMk id="9" creationId="{00000000-0000-0000-0000-000000000000}"/>
            </ac:picMkLst>
          </pc:picChg>
        </pc:sldLayoutChg>
      </pc:sldMasterChg>
      <pc:sldMasterChg chg="modSp modSldLayout">
        <pc:chgData name="Lily Gebrenegus" userId="S::lgebren@uw.edu::3399b7a8-af27-4ddc-bef2-9de67f51b297" providerId="AD" clId="Web-{81123458-EC66-C771-902B-B5D0E486670E}" dt="2024-07-30T19:07:29.809" v="480"/>
        <pc:sldMasterMkLst>
          <pc:docMk/>
          <pc:sldMasterMk cId="2460954070" sldId="2147483660"/>
        </pc:sldMasterMkLst>
        <pc:spChg chg="mod">
          <ac:chgData name="Lily Gebrenegus" userId="S::lgebren@uw.edu::3399b7a8-af27-4ddc-bef2-9de67f51b297" providerId="AD" clId="Web-{81123458-EC66-C771-902B-B5D0E486670E}" dt="2024-07-30T19:07:29.809" v="480"/>
          <ac:spMkLst>
            <pc:docMk/>
            <pc:sldMasterMk cId="2460954070" sldId="2147483660"/>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ac:spMk id="4"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ac:spMk id="5"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ac:spMk id="6" creationId="{00000000-0000-0000-0000-000000000000}"/>
          </ac:spMkLst>
        </pc:spChg>
        <pc:sldLayoutChg chg="modSp">
          <pc:chgData name="Lily Gebrenegus" userId="S::lgebren@uw.edu::3399b7a8-af27-4ddc-bef2-9de67f51b297" providerId="AD" clId="Web-{81123458-EC66-C771-902B-B5D0E486670E}" dt="2024-07-30T19:07:29.809" v="480"/>
          <pc:sldLayoutMkLst>
            <pc:docMk/>
            <pc:sldMasterMk cId="2460954070" sldId="2147483660"/>
            <pc:sldLayoutMk cId="2385387890" sldId="2147483661"/>
          </pc:sldLayoutMkLst>
          <pc:spChg chg="mod">
            <ac:chgData name="Lily Gebrenegus" userId="S::lgebren@uw.edu::3399b7a8-af27-4ddc-bef2-9de67f51b297" providerId="AD" clId="Web-{81123458-EC66-C771-902B-B5D0E486670E}" dt="2024-07-30T19:07:29.809" v="480"/>
            <ac:spMkLst>
              <pc:docMk/>
              <pc:sldMasterMk cId="2460954070" sldId="2147483660"/>
              <pc:sldLayoutMk cId="2385387890" sldId="2147483661"/>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2385387890" sldId="2147483661"/>
              <ac:spMk id="3"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2591524520" sldId="2147483663"/>
          </pc:sldLayoutMkLst>
          <pc:spChg chg="mod">
            <ac:chgData name="Lily Gebrenegus" userId="S::lgebren@uw.edu::3399b7a8-af27-4ddc-bef2-9de67f51b297" providerId="AD" clId="Web-{81123458-EC66-C771-902B-B5D0E486670E}" dt="2024-07-30T19:07:29.809" v="480"/>
            <ac:spMkLst>
              <pc:docMk/>
              <pc:sldMasterMk cId="2460954070" sldId="2147483660"/>
              <pc:sldLayoutMk cId="2591524520" sldId="2147483663"/>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2591524520" sldId="2147483663"/>
              <ac:spMk id="3"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3733172339" sldId="2147483665"/>
          </pc:sldLayoutMkLst>
          <pc:spChg chg="mod">
            <ac:chgData name="Lily Gebrenegus" userId="S::lgebren@uw.edu::3399b7a8-af27-4ddc-bef2-9de67f51b297" providerId="AD" clId="Web-{81123458-EC66-C771-902B-B5D0E486670E}" dt="2024-07-30T19:07:29.809" v="480"/>
            <ac:spMkLst>
              <pc:docMk/>
              <pc:sldMasterMk cId="2460954070" sldId="2147483660"/>
              <pc:sldLayoutMk cId="3733172339" sldId="2147483665"/>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733172339" sldId="2147483665"/>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733172339" sldId="2147483665"/>
              <ac:spMk id="4"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733172339" sldId="2147483665"/>
              <ac:spMk id="5"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733172339" sldId="2147483665"/>
              <ac:spMk id="6"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3171841454" sldId="2147483668"/>
          </pc:sldLayoutMkLst>
          <pc:spChg chg="mod">
            <ac:chgData name="Lily Gebrenegus" userId="S::lgebren@uw.edu::3399b7a8-af27-4ddc-bef2-9de67f51b297" providerId="AD" clId="Web-{81123458-EC66-C771-902B-B5D0E486670E}" dt="2024-07-30T19:07:29.809" v="480"/>
            <ac:spMkLst>
              <pc:docMk/>
              <pc:sldMasterMk cId="2460954070" sldId="2147483660"/>
              <pc:sldLayoutMk cId="3171841454" sldId="2147483668"/>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171841454" sldId="2147483668"/>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171841454" sldId="2147483668"/>
              <ac:spMk id="4"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1718958274" sldId="2147483669"/>
          </pc:sldLayoutMkLst>
          <pc:spChg chg="mod">
            <ac:chgData name="Lily Gebrenegus" userId="S::lgebren@uw.edu::3399b7a8-af27-4ddc-bef2-9de67f51b297" providerId="AD" clId="Web-{81123458-EC66-C771-902B-B5D0E486670E}" dt="2024-07-30T19:07:29.809" v="480"/>
            <ac:spMkLst>
              <pc:docMk/>
              <pc:sldMasterMk cId="2460954070" sldId="2147483660"/>
              <pc:sldLayoutMk cId="1718958274" sldId="2147483669"/>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1718958274" sldId="2147483669"/>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1718958274" sldId="2147483669"/>
              <ac:spMk id="4"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3479445657" sldId="2147483671"/>
          </pc:sldLayoutMkLst>
          <pc:spChg chg="mod">
            <ac:chgData name="Lily Gebrenegus" userId="S::lgebren@uw.edu::3399b7a8-af27-4ddc-bef2-9de67f51b297" providerId="AD" clId="Web-{81123458-EC66-C771-902B-B5D0E486670E}" dt="2024-07-30T19:07:29.809" v="480"/>
            <ac:spMkLst>
              <pc:docMk/>
              <pc:sldMasterMk cId="2460954070" sldId="2147483660"/>
              <pc:sldLayoutMk cId="3479445657" sldId="2147483671"/>
              <ac:spMk id="2"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3479445657" sldId="2147483671"/>
              <ac:spMk id="3"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1203092039" sldId="2147483672"/>
          </pc:sldLayoutMkLst>
          <pc:spChg chg="mod">
            <ac:chgData name="Lily Gebrenegus" userId="S::lgebren@uw.edu::3399b7a8-af27-4ddc-bef2-9de67f51b297" providerId="AD" clId="Web-{81123458-EC66-C771-902B-B5D0E486670E}" dt="2024-07-30T19:07:29.809" v="480"/>
            <ac:spMkLst>
              <pc:docMk/>
              <pc:sldMasterMk cId="2460954070" sldId="2147483660"/>
              <pc:sldLayoutMk cId="1203092039" sldId="2147483672"/>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1203092039" sldId="2147483672"/>
              <ac:spMk id="4" creationId="{00000000-0000-0000-0000-000000000000}"/>
            </ac:spMkLst>
          </pc:spChg>
        </pc:sldLayoutChg>
        <pc:sldLayoutChg chg="modSp">
          <pc:chgData name="Lily Gebrenegus" userId="S::lgebren@uw.edu::3399b7a8-af27-4ddc-bef2-9de67f51b297" providerId="AD" clId="Web-{81123458-EC66-C771-902B-B5D0E486670E}" dt="2024-07-30T19:07:29.809" v="480"/>
          <pc:sldLayoutMkLst>
            <pc:docMk/>
            <pc:sldMasterMk cId="2460954070" sldId="2147483660"/>
            <pc:sldLayoutMk cId="4157165221" sldId="2147483673"/>
          </pc:sldLayoutMkLst>
          <pc:spChg chg="mod">
            <ac:chgData name="Lily Gebrenegus" userId="S::lgebren@uw.edu::3399b7a8-af27-4ddc-bef2-9de67f51b297" providerId="AD" clId="Web-{81123458-EC66-C771-902B-B5D0E486670E}" dt="2024-07-30T19:07:29.809" v="480"/>
            <ac:spMkLst>
              <pc:docMk/>
              <pc:sldMasterMk cId="2460954070" sldId="2147483660"/>
              <pc:sldLayoutMk cId="4157165221" sldId="2147483673"/>
              <ac:spMk id="3" creationId="{00000000-0000-0000-0000-000000000000}"/>
            </ac:spMkLst>
          </pc:spChg>
          <pc:spChg chg="mod">
            <ac:chgData name="Lily Gebrenegus" userId="S::lgebren@uw.edu::3399b7a8-af27-4ddc-bef2-9de67f51b297" providerId="AD" clId="Web-{81123458-EC66-C771-902B-B5D0E486670E}" dt="2024-07-30T19:07:29.809" v="480"/>
            <ac:spMkLst>
              <pc:docMk/>
              <pc:sldMasterMk cId="2460954070" sldId="2147483660"/>
              <pc:sldLayoutMk cId="4157165221" sldId="2147483673"/>
              <ac:spMk id="6" creationId="{00000000-0000-0000-0000-000000000000}"/>
            </ac:spMkLst>
          </pc:spChg>
          <pc:picChg chg="mod">
            <ac:chgData name="Lily Gebrenegus" userId="S::lgebren@uw.edu::3399b7a8-af27-4ddc-bef2-9de67f51b297" providerId="AD" clId="Web-{81123458-EC66-C771-902B-B5D0E486670E}" dt="2024-07-30T19:07:29.809" v="480"/>
            <ac:picMkLst>
              <pc:docMk/>
              <pc:sldMasterMk cId="2460954070" sldId="2147483660"/>
              <pc:sldLayoutMk cId="4157165221" sldId="2147483673"/>
              <ac:picMk id="7" creationId="{00000000-0000-0000-0000-000000000000}"/>
            </ac:picMkLst>
          </pc:picChg>
          <pc:picChg chg="mod">
            <ac:chgData name="Lily Gebrenegus" userId="S::lgebren@uw.edu::3399b7a8-af27-4ddc-bef2-9de67f51b297" providerId="AD" clId="Web-{81123458-EC66-C771-902B-B5D0E486670E}" dt="2024-07-30T19:07:29.809" v="480"/>
            <ac:picMkLst>
              <pc:docMk/>
              <pc:sldMasterMk cId="2460954070" sldId="2147483660"/>
              <pc:sldLayoutMk cId="4157165221" sldId="2147483673"/>
              <ac:picMk id="9" creationId="{00000000-0000-0000-0000-000000000000}"/>
            </ac:picMkLst>
          </pc:picChg>
        </pc:sldLayoutChg>
      </pc:sldMasterChg>
    </pc:docChg>
  </pc:docChgLst>
  <pc:docChgLst>
    <pc:chgData name="Lily Gebrenegus" userId="S::lgebren@uw.edu::3399b7a8-af27-4ddc-bef2-9de67f51b297" providerId="AD" clId="Web-{41352A81-DEB4-2464-71EC-F752027120D8}"/>
    <pc:docChg chg="modSld">
      <pc:chgData name="Lily Gebrenegus" userId="S::lgebren@uw.edu::3399b7a8-af27-4ddc-bef2-9de67f51b297" providerId="AD" clId="Web-{41352A81-DEB4-2464-71EC-F752027120D8}" dt="2024-08-13T10:35:34.724" v="0" actId="20577"/>
      <pc:docMkLst>
        <pc:docMk/>
      </pc:docMkLst>
      <pc:sldChg chg="modSp">
        <pc:chgData name="Lily Gebrenegus" userId="S::lgebren@uw.edu::3399b7a8-af27-4ddc-bef2-9de67f51b297" providerId="AD" clId="Web-{41352A81-DEB4-2464-71EC-F752027120D8}" dt="2024-08-13T10:35:34.724" v="0" actId="20577"/>
        <pc:sldMkLst>
          <pc:docMk/>
          <pc:sldMk cId="961938356" sldId="310"/>
        </pc:sldMkLst>
        <pc:spChg chg="mod">
          <ac:chgData name="Lily Gebrenegus" userId="S::lgebren@uw.edu::3399b7a8-af27-4ddc-bef2-9de67f51b297" providerId="AD" clId="Web-{41352A81-DEB4-2464-71EC-F752027120D8}" dt="2024-08-13T10:35:34.724" v="0" actId="20577"/>
          <ac:spMkLst>
            <pc:docMk/>
            <pc:sldMk cId="961938356" sldId="310"/>
            <ac:spMk id="3" creationId="{00000000-0000-0000-0000-000000000000}"/>
          </ac:spMkLst>
        </pc:spChg>
      </pc:sldChg>
    </pc:docChg>
  </pc:docChgLst>
  <pc:docChgLst>
    <pc:chgData name="Lily Gebrenegus" userId="S::lgebren@uw.edu::3399b7a8-af27-4ddc-bef2-9de67f51b297" providerId="AD" clId="Web-{C082BB53-3027-421F-6B34-B292DCCCEF67}"/>
    <pc:docChg chg="addSld delSld modSld sldOrd">
      <pc:chgData name="Lily Gebrenegus" userId="S::lgebren@uw.edu::3399b7a8-af27-4ddc-bef2-9de67f51b297" providerId="AD" clId="Web-{C082BB53-3027-421F-6B34-B292DCCCEF67}" dt="2024-07-31T14:51:29.835" v="497" actId="14100"/>
      <pc:docMkLst>
        <pc:docMk/>
      </pc:docMkLst>
      <pc:sldChg chg="modSp modNotes">
        <pc:chgData name="Lily Gebrenegus" userId="S::lgebren@uw.edu::3399b7a8-af27-4ddc-bef2-9de67f51b297" providerId="AD" clId="Web-{C082BB53-3027-421F-6B34-B292DCCCEF67}" dt="2024-07-31T11:46:22.065" v="12" actId="1076"/>
        <pc:sldMkLst>
          <pc:docMk/>
          <pc:sldMk cId="289097830" sldId="279"/>
        </pc:sldMkLst>
        <pc:spChg chg="mod">
          <ac:chgData name="Lily Gebrenegus" userId="S::lgebren@uw.edu::3399b7a8-af27-4ddc-bef2-9de67f51b297" providerId="AD" clId="Web-{C082BB53-3027-421F-6B34-B292DCCCEF67}" dt="2024-07-31T11:43:45.550" v="3" actId="20577"/>
          <ac:spMkLst>
            <pc:docMk/>
            <pc:sldMk cId="289097830" sldId="279"/>
            <ac:spMk id="11" creationId="{F192F0DB-2FC1-E414-5102-2247AEAFA0C9}"/>
          </ac:spMkLst>
        </pc:spChg>
        <pc:spChg chg="mod">
          <ac:chgData name="Lily Gebrenegus" userId="S::lgebren@uw.edu::3399b7a8-af27-4ddc-bef2-9de67f51b297" providerId="AD" clId="Web-{C082BB53-3027-421F-6B34-B292DCCCEF67}" dt="2024-07-31T11:45:36.019" v="6" actId="20577"/>
          <ac:spMkLst>
            <pc:docMk/>
            <pc:sldMk cId="289097830" sldId="279"/>
            <ac:spMk id="14" creationId="{60015AD7-1F8F-BB9D-A58C-AE64ABDCB3B2}"/>
          </ac:spMkLst>
        </pc:spChg>
        <pc:picChg chg="mod">
          <ac:chgData name="Lily Gebrenegus" userId="S::lgebren@uw.edu::3399b7a8-af27-4ddc-bef2-9de67f51b297" providerId="AD" clId="Web-{C082BB53-3027-421F-6B34-B292DCCCEF67}" dt="2024-07-31T11:46:22.065" v="12" actId="1076"/>
          <ac:picMkLst>
            <pc:docMk/>
            <pc:sldMk cId="289097830" sldId="279"/>
            <ac:picMk id="7" creationId="{2580883E-75D5-C19D-9F7A-1BC9BB9131F3}"/>
          </ac:picMkLst>
        </pc:picChg>
        <pc:picChg chg="mod">
          <ac:chgData name="Lily Gebrenegus" userId="S::lgebren@uw.edu::3399b7a8-af27-4ddc-bef2-9de67f51b297" providerId="AD" clId="Web-{C082BB53-3027-421F-6B34-B292DCCCEF67}" dt="2024-07-31T11:46:18.034" v="11" actId="1076"/>
          <ac:picMkLst>
            <pc:docMk/>
            <pc:sldMk cId="289097830" sldId="279"/>
            <ac:picMk id="9" creationId="{D0F94DFF-355A-01C9-20B5-97B66E8B29F2}"/>
          </ac:picMkLst>
        </pc:picChg>
      </pc:sldChg>
      <pc:sldChg chg="modSp modNotes">
        <pc:chgData name="Lily Gebrenegus" userId="S::lgebren@uw.edu::3399b7a8-af27-4ddc-bef2-9de67f51b297" providerId="AD" clId="Web-{C082BB53-3027-421F-6B34-B292DCCCEF67}" dt="2024-07-31T12:15:21.626" v="126" actId="20577"/>
        <pc:sldMkLst>
          <pc:docMk/>
          <pc:sldMk cId="3913618800" sldId="280"/>
        </pc:sldMkLst>
        <pc:spChg chg="mod">
          <ac:chgData name="Lily Gebrenegus" userId="S::lgebren@uw.edu::3399b7a8-af27-4ddc-bef2-9de67f51b297" providerId="AD" clId="Web-{C082BB53-3027-421F-6B34-B292DCCCEF67}" dt="2024-07-31T12:15:21.626" v="126" actId="20577"/>
          <ac:spMkLst>
            <pc:docMk/>
            <pc:sldMk cId="3913618800" sldId="280"/>
            <ac:spMk id="3" creationId="{00000000-0000-0000-0000-000000000000}"/>
          </ac:spMkLst>
        </pc:spChg>
      </pc:sldChg>
      <pc:sldChg chg="modSp">
        <pc:chgData name="Lily Gebrenegus" userId="S::lgebren@uw.edu::3399b7a8-af27-4ddc-bef2-9de67f51b297" providerId="AD" clId="Web-{C082BB53-3027-421F-6B34-B292DCCCEF67}" dt="2024-07-31T12:11:30.173" v="108" actId="20577"/>
        <pc:sldMkLst>
          <pc:docMk/>
          <pc:sldMk cId="1589670079" sldId="282"/>
        </pc:sldMkLst>
        <pc:spChg chg="mod">
          <ac:chgData name="Lily Gebrenegus" userId="S::lgebren@uw.edu::3399b7a8-af27-4ddc-bef2-9de67f51b297" providerId="AD" clId="Web-{C082BB53-3027-421F-6B34-B292DCCCEF67}" dt="2024-07-31T12:11:30.173" v="108" actId="20577"/>
          <ac:spMkLst>
            <pc:docMk/>
            <pc:sldMk cId="1589670079" sldId="282"/>
            <ac:spMk id="3" creationId="{00000000-0000-0000-0000-000000000000}"/>
          </ac:spMkLst>
        </pc:spChg>
      </pc:sldChg>
      <pc:sldChg chg="modSp">
        <pc:chgData name="Lily Gebrenegus" userId="S::lgebren@uw.edu::3399b7a8-af27-4ddc-bef2-9de67f51b297" providerId="AD" clId="Web-{C082BB53-3027-421F-6B34-B292DCCCEF67}" dt="2024-07-31T12:29:37.047" v="131" actId="20577"/>
        <pc:sldMkLst>
          <pc:docMk/>
          <pc:sldMk cId="1745590642" sldId="283"/>
        </pc:sldMkLst>
        <pc:spChg chg="mod">
          <ac:chgData name="Lily Gebrenegus" userId="S::lgebren@uw.edu::3399b7a8-af27-4ddc-bef2-9de67f51b297" providerId="AD" clId="Web-{C082BB53-3027-421F-6B34-B292DCCCEF67}" dt="2024-07-31T12:29:37.047" v="131" actId="20577"/>
          <ac:spMkLst>
            <pc:docMk/>
            <pc:sldMk cId="1745590642" sldId="283"/>
            <ac:spMk id="3" creationId="{00000000-0000-0000-0000-000000000000}"/>
          </ac:spMkLst>
        </pc:spChg>
      </pc:sldChg>
      <pc:sldChg chg="modSp modNotes">
        <pc:chgData name="Lily Gebrenegus" userId="S::lgebren@uw.edu::3399b7a8-af27-4ddc-bef2-9de67f51b297" providerId="AD" clId="Web-{C082BB53-3027-421F-6B34-B292DCCCEF67}" dt="2024-07-31T12:41:31.906" v="318" actId="20577"/>
        <pc:sldMkLst>
          <pc:docMk/>
          <pc:sldMk cId="1727259678" sldId="292"/>
        </pc:sldMkLst>
        <pc:spChg chg="mod">
          <ac:chgData name="Lily Gebrenegus" userId="S::lgebren@uw.edu::3399b7a8-af27-4ddc-bef2-9de67f51b297" providerId="AD" clId="Web-{C082BB53-3027-421F-6B34-B292DCCCEF67}" dt="2024-07-31T12:41:31.906" v="318" actId="20577"/>
          <ac:spMkLst>
            <pc:docMk/>
            <pc:sldMk cId="1727259678" sldId="292"/>
            <ac:spMk id="3" creationId="{00000000-0000-0000-0000-000000000000}"/>
          </ac:spMkLst>
        </pc:spChg>
      </pc:sldChg>
      <pc:sldChg chg="modSp">
        <pc:chgData name="Lily Gebrenegus" userId="S::lgebren@uw.edu::3399b7a8-af27-4ddc-bef2-9de67f51b297" providerId="AD" clId="Web-{C082BB53-3027-421F-6B34-B292DCCCEF67}" dt="2024-07-31T14:01:55.431" v="487" actId="20577"/>
        <pc:sldMkLst>
          <pc:docMk/>
          <pc:sldMk cId="913316640" sldId="297"/>
        </pc:sldMkLst>
        <pc:spChg chg="mod">
          <ac:chgData name="Lily Gebrenegus" userId="S::lgebren@uw.edu::3399b7a8-af27-4ddc-bef2-9de67f51b297" providerId="AD" clId="Web-{C082BB53-3027-421F-6B34-B292DCCCEF67}" dt="2024-07-31T14:01:55.431" v="487" actId="20577"/>
          <ac:spMkLst>
            <pc:docMk/>
            <pc:sldMk cId="913316640" sldId="297"/>
            <ac:spMk id="3" creationId="{00000000-0000-0000-0000-000000000000}"/>
          </ac:spMkLst>
        </pc:spChg>
      </pc:sldChg>
      <pc:sldChg chg="modSp">
        <pc:chgData name="Lily Gebrenegus" userId="S::lgebren@uw.edu::3399b7a8-af27-4ddc-bef2-9de67f51b297" providerId="AD" clId="Web-{C082BB53-3027-421F-6B34-B292DCCCEF67}" dt="2024-07-31T13:08:47.764" v="392" actId="20577"/>
        <pc:sldMkLst>
          <pc:docMk/>
          <pc:sldMk cId="3918866932" sldId="298"/>
        </pc:sldMkLst>
        <pc:spChg chg="mod">
          <ac:chgData name="Lily Gebrenegus" userId="S::lgebren@uw.edu::3399b7a8-af27-4ddc-bef2-9de67f51b297" providerId="AD" clId="Web-{C082BB53-3027-421F-6B34-B292DCCCEF67}" dt="2024-07-31T13:08:47.764" v="392" actId="20577"/>
          <ac:spMkLst>
            <pc:docMk/>
            <pc:sldMk cId="3918866932" sldId="298"/>
            <ac:spMk id="3" creationId="{00000000-0000-0000-0000-000000000000}"/>
          </ac:spMkLst>
        </pc:spChg>
      </pc:sldChg>
      <pc:sldChg chg="modSp modNotes">
        <pc:chgData name="Lily Gebrenegus" userId="S::lgebren@uw.edu::3399b7a8-af27-4ddc-bef2-9de67f51b297" providerId="AD" clId="Web-{C082BB53-3027-421F-6B34-B292DCCCEF67}" dt="2024-07-31T11:58:54.502" v="85" actId="20577"/>
        <pc:sldMkLst>
          <pc:docMk/>
          <pc:sldMk cId="72752393" sldId="299"/>
        </pc:sldMkLst>
        <pc:spChg chg="mod">
          <ac:chgData name="Lily Gebrenegus" userId="S::lgebren@uw.edu::3399b7a8-af27-4ddc-bef2-9de67f51b297" providerId="AD" clId="Web-{C082BB53-3027-421F-6B34-B292DCCCEF67}" dt="2024-07-31T11:58:54.502" v="85" actId="20577"/>
          <ac:spMkLst>
            <pc:docMk/>
            <pc:sldMk cId="72752393" sldId="299"/>
            <ac:spMk id="2" creationId="{00000000-0000-0000-0000-000000000000}"/>
          </ac:spMkLst>
        </pc:spChg>
      </pc:sldChg>
      <pc:sldChg chg="modSp modNotes">
        <pc:chgData name="Lily Gebrenegus" userId="S::lgebren@uw.edu::3399b7a8-af27-4ddc-bef2-9de67f51b297" providerId="AD" clId="Web-{C082BB53-3027-421F-6B34-B292DCCCEF67}" dt="2024-07-31T12:01:43.361" v="89" actId="20577"/>
        <pc:sldMkLst>
          <pc:docMk/>
          <pc:sldMk cId="1610614225" sldId="301"/>
        </pc:sldMkLst>
        <pc:spChg chg="mod">
          <ac:chgData name="Lily Gebrenegus" userId="S::lgebren@uw.edu::3399b7a8-af27-4ddc-bef2-9de67f51b297" providerId="AD" clId="Web-{C082BB53-3027-421F-6B34-B292DCCCEF67}" dt="2024-07-31T12:01:43.361" v="89" actId="20577"/>
          <ac:spMkLst>
            <pc:docMk/>
            <pc:sldMk cId="1610614225" sldId="301"/>
            <ac:spMk id="3" creationId="{00000000-0000-0000-0000-000000000000}"/>
          </ac:spMkLst>
        </pc:spChg>
      </pc:sldChg>
      <pc:sldChg chg="modSp modCm">
        <pc:chgData name="Lily Gebrenegus" userId="S::lgebren@uw.edu::3399b7a8-af27-4ddc-bef2-9de67f51b297" providerId="AD" clId="Web-{C082BB53-3027-421F-6B34-B292DCCCEF67}" dt="2024-07-31T13:13:30.998" v="418" actId="20577"/>
        <pc:sldMkLst>
          <pc:docMk/>
          <pc:sldMk cId="3816984649" sldId="302"/>
        </pc:sldMkLst>
        <pc:spChg chg="mod">
          <ac:chgData name="Lily Gebrenegus" userId="S::lgebren@uw.edu::3399b7a8-af27-4ddc-bef2-9de67f51b297" providerId="AD" clId="Web-{C082BB53-3027-421F-6B34-B292DCCCEF67}" dt="2024-07-31T13:13:30.998" v="418" actId="20577"/>
          <ac:spMkLst>
            <pc:docMk/>
            <pc:sldMk cId="3816984649" sldId="30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C082BB53-3027-421F-6B34-B292DCCCEF67}" dt="2024-07-31T13:11:31.748" v="417" actId="20577"/>
              <pc2:cmMkLst xmlns:pc2="http://schemas.microsoft.com/office/powerpoint/2019/9/main/command">
                <pc:docMk/>
                <pc:sldMk cId="3816984649" sldId="302"/>
                <pc2:cmMk id="{D01873DE-C9E4-4774-9456-D8377E79CEFC}"/>
              </pc2:cmMkLst>
            </pc226:cmChg>
          </p:ext>
        </pc:extLst>
      </pc:sldChg>
      <pc:sldChg chg="modSp">
        <pc:chgData name="Lily Gebrenegus" userId="S::lgebren@uw.edu::3399b7a8-af27-4ddc-bef2-9de67f51b297" providerId="AD" clId="Web-{C082BB53-3027-421F-6B34-B292DCCCEF67}" dt="2024-07-31T13:15:20.358" v="430" actId="20577"/>
        <pc:sldMkLst>
          <pc:docMk/>
          <pc:sldMk cId="3256982021" sldId="304"/>
        </pc:sldMkLst>
        <pc:spChg chg="mod">
          <ac:chgData name="Lily Gebrenegus" userId="S::lgebren@uw.edu::3399b7a8-af27-4ddc-bef2-9de67f51b297" providerId="AD" clId="Web-{C082BB53-3027-421F-6B34-B292DCCCEF67}" dt="2024-07-31T13:15:20.358" v="430" actId="20577"/>
          <ac:spMkLst>
            <pc:docMk/>
            <pc:sldMk cId="3256982021" sldId="304"/>
            <ac:spMk id="3" creationId="{00000000-0000-0000-0000-000000000000}"/>
          </ac:spMkLst>
        </pc:spChg>
      </pc:sldChg>
      <pc:sldChg chg="delSp modSp del modNotes">
        <pc:chgData name="Lily Gebrenegus" userId="S::lgebren@uw.edu::3399b7a8-af27-4ddc-bef2-9de67f51b297" providerId="AD" clId="Web-{C082BB53-3027-421F-6B34-B292DCCCEF67}" dt="2024-07-31T12:34:52.516" v="136"/>
        <pc:sldMkLst>
          <pc:docMk/>
          <pc:sldMk cId="1301410691" sldId="308"/>
        </pc:sldMkLst>
        <pc:spChg chg="mod">
          <ac:chgData name="Lily Gebrenegus" userId="S::lgebren@uw.edu::3399b7a8-af27-4ddc-bef2-9de67f51b297" providerId="AD" clId="Web-{C082BB53-3027-421F-6B34-B292DCCCEF67}" dt="2024-07-31T12:31:33.813" v="133" actId="20577"/>
          <ac:spMkLst>
            <pc:docMk/>
            <pc:sldMk cId="1301410691" sldId="308"/>
            <ac:spMk id="2" creationId="{00000000-0000-0000-0000-000000000000}"/>
          </ac:spMkLst>
        </pc:spChg>
        <pc:picChg chg="del">
          <ac:chgData name="Lily Gebrenegus" userId="S::lgebren@uw.edu::3399b7a8-af27-4ddc-bef2-9de67f51b297" providerId="AD" clId="Web-{C082BB53-3027-421F-6B34-B292DCCCEF67}" dt="2024-07-31T12:34:44.641" v="135"/>
          <ac:picMkLst>
            <pc:docMk/>
            <pc:sldMk cId="1301410691" sldId="308"/>
            <ac:picMk id="6" creationId="{360665C6-3267-2A30-F321-016CBD017E43}"/>
          </ac:picMkLst>
        </pc:picChg>
      </pc:sldChg>
      <pc:sldChg chg="modSp">
        <pc:chgData name="Lily Gebrenegus" userId="S::lgebren@uw.edu::3399b7a8-af27-4ddc-bef2-9de67f51b297" providerId="AD" clId="Web-{C082BB53-3027-421F-6B34-B292DCCCEF67}" dt="2024-07-31T12:02:55.002" v="99" actId="20577"/>
        <pc:sldMkLst>
          <pc:docMk/>
          <pc:sldMk cId="833151519" sldId="309"/>
        </pc:sldMkLst>
        <pc:spChg chg="mod">
          <ac:chgData name="Lily Gebrenegus" userId="S::lgebren@uw.edu::3399b7a8-af27-4ddc-bef2-9de67f51b297" providerId="AD" clId="Web-{C082BB53-3027-421F-6B34-B292DCCCEF67}" dt="2024-07-31T12:02:55.002" v="99" actId="20577"/>
          <ac:spMkLst>
            <pc:docMk/>
            <pc:sldMk cId="833151519" sldId="309"/>
            <ac:spMk id="3" creationId="{00000000-0000-0000-0000-000000000000}"/>
          </ac:spMkLst>
        </pc:spChg>
      </pc:sldChg>
      <pc:sldChg chg="modSp ord modNotes">
        <pc:chgData name="Lily Gebrenegus" userId="S::lgebren@uw.edu::3399b7a8-af27-4ddc-bef2-9de67f51b297" providerId="AD" clId="Web-{C082BB53-3027-421F-6B34-B292DCCCEF67}" dt="2024-07-31T13:07:03.889" v="343"/>
        <pc:sldMkLst>
          <pc:docMk/>
          <pc:sldMk cId="961938356" sldId="310"/>
        </pc:sldMkLst>
        <pc:spChg chg="mod">
          <ac:chgData name="Lily Gebrenegus" userId="S::lgebren@uw.edu::3399b7a8-af27-4ddc-bef2-9de67f51b297" providerId="AD" clId="Web-{C082BB53-3027-421F-6B34-B292DCCCEF67}" dt="2024-07-31T13:02:03.624" v="342" actId="20577"/>
          <ac:spMkLst>
            <pc:docMk/>
            <pc:sldMk cId="961938356" sldId="310"/>
            <ac:spMk id="2" creationId="{00000000-0000-0000-0000-000000000000}"/>
          </ac:spMkLst>
        </pc:spChg>
        <pc:spChg chg="mod">
          <ac:chgData name="Lily Gebrenegus" userId="S::lgebren@uw.edu::3399b7a8-af27-4ddc-bef2-9de67f51b297" providerId="AD" clId="Web-{C082BB53-3027-421F-6B34-B292DCCCEF67}" dt="2024-07-31T12:49:35.452" v="331" actId="20577"/>
          <ac:spMkLst>
            <pc:docMk/>
            <pc:sldMk cId="961938356" sldId="310"/>
            <ac:spMk id="3" creationId="{00000000-0000-0000-0000-000000000000}"/>
          </ac:spMkLst>
        </pc:spChg>
      </pc:sldChg>
      <pc:sldChg chg="addSp delSp modSp add replId">
        <pc:chgData name="Lily Gebrenegus" userId="S::lgebren@uw.edu::3399b7a8-af27-4ddc-bef2-9de67f51b297" providerId="AD" clId="Web-{C082BB53-3027-421F-6B34-B292DCCCEF67}" dt="2024-07-31T14:51:29.835" v="497" actId="14100"/>
        <pc:sldMkLst>
          <pc:docMk/>
          <pc:sldMk cId="596168294" sldId="311"/>
        </pc:sldMkLst>
        <pc:spChg chg="mod">
          <ac:chgData name="Lily Gebrenegus" userId="S::lgebren@uw.edu::3399b7a8-af27-4ddc-bef2-9de67f51b297" providerId="AD" clId="Web-{C082BB53-3027-421F-6B34-B292DCCCEF67}" dt="2024-07-31T12:42:37.203" v="330" actId="20577"/>
          <ac:spMkLst>
            <pc:docMk/>
            <pc:sldMk cId="596168294" sldId="311"/>
            <ac:spMk id="2" creationId="{00000000-0000-0000-0000-000000000000}"/>
          </ac:spMkLst>
        </pc:spChg>
        <pc:picChg chg="add mod modCrop">
          <ac:chgData name="Lily Gebrenegus" userId="S::lgebren@uw.edu::3399b7a8-af27-4ddc-bef2-9de67f51b297" providerId="AD" clId="Web-{C082BB53-3027-421F-6B34-B292DCCCEF67}" dt="2024-07-31T14:51:29.835" v="497" actId="14100"/>
          <ac:picMkLst>
            <pc:docMk/>
            <pc:sldMk cId="596168294" sldId="311"/>
            <ac:picMk id="5" creationId="{2E2E4648-EAD4-336F-BFB8-039DAB2246A8}"/>
          </ac:picMkLst>
        </pc:picChg>
        <pc:picChg chg="del">
          <ac:chgData name="Lily Gebrenegus" userId="S::lgebren@uw.edu::3399b7a8-af27-4ddc-bef2-9de67f51b297" providerId="AD" clId="Web-{C082BB53-3027-421F-6B34-B292DCCCEF67}" dt="2024-07-31T14:50:35.365" v="488"/>
          <ac:picMkLst>
            <pc:docMk/>
            <pc:sldMk cId="596168294" sldId="311"/>
            <ac:picMk id="6" creationId="{360665C6-3267-2A30-F321-016CBD017E43}"/>
          </ac:picMkLst>
        </pc:picChg>
      </pc:sldChg>
      <pc:sldChg chg="modSp add replId">
        <pc:chgData name="Lily Gebrenegus" userId="S::lgebren@uw.edu::3399b7a8-af27-4ddc-bef2-9de67f51b297" providerId="AD" clId="Web-{C082BB53-3027-421F-6B34-B292DCCCEF67}" dt="2024-07-31T12:49:59.077" v="332" actId="20577"/>
        <pc:sldMkLst>
          <pc:docMk/>
          <pc:sldMk cId="1243767745" sldId="312"/>
        </pc:sldMkLst>
        <pc:spChg chg="mod">
          <ac:chgData name="Lily Gebrenegus" userId="S::lgebren@uw.edu::3399b7a8-af27-4ddc-bef2-9de67f51b297" providerId="AD" clId="Web-{C082BB53-3027-421F-6B34-B292DCCCEF67}" dt="2024-07-31T12:42:30.875" v="324" actId="20577"/>
          <ac:spMkLst>
            <pc:docMk/>
            <pc:sldMk cId="1243767745" sldId="312"/>
            <ac:spMk id="2" creationId="{00000000-0000-0000-0000-000000000000}"/>
          </ac:spMkLst>
        </pc:spChg>
        <pc:spChg chg="mod">
          <ac:chgData name="Lily Gebrenegus" userId="S::lgebren@uw.edu::3399b7a8-af27-4ddc-bef2-9de67f51b297" providerId="AD" clId="Web-{C082BB53-3027-421F-6B34-B292DCCCEF67}" dt="2024-07-31T12:49:59.077" v="332" actId="20577"/>
          <ac:spMkLst>
            <pc:docMk/>
            <pc:sldMk cId="1243767745" sldId="312"/>
            <ac:spMk id="3" creationId="{00000000-0000-0000-0000-000000000000}"/>
          </ac:spMkLst>
        </pc:spChg>
      </pc:sldChg>
      <pc:sldChg chg="modSp add del mod replId modClrScheme chgLayout">
        <pc:chgData name="Lily Gebrenegus" userId="S::lgebren@uw.edu::3399b7a8-af27-4ddc-bef2-9de67f51b297" providerId="AD" clId="Web-{C082BB53-3027-421F-6B34-B292DCCCEF67}" dt="2024-07-31T13:57:18.375" v="457"/>
        <pc:sldMkLst>
          <pc:docMk/>
          <pc:sldMk cId="256329095" sldId="313"/>
        </pc:sldMkLst>
        <pc:spChg chg="mod ord">
          <ac:chgData name="Lily Gebrenegus" userId="S::lgebren@uw.edu::3399b7a8-af27-4ddc-bef2-9de67f51b297" providerId="AD" clId="Web-{C082BB53-3027-421F-6B34-B292DCCCEF67}" dt="2024-07-31T13:56:59.531" v="456"/>
          <ac:spMkLst>
            <pc:docMk/>
            <pc:sldMk cId="256329095" sldId="313"/>
            <ac:spMk id="2" creationId="{00000000-0000-0000-0000-000000000000}"/>
          </ac:spMkLst>
        </pc:spChg>
        <pc:spChg chg="mod ord">
          <ac:chgData name="Lily Gebrenegus" userId="S::lgebren@uw.edu::3399b7a8-af27-4ddc-bef2-9de67f51b297" providerId="AD" clId="Web-{C082BB53-3027-421F-6B34-B292DCCCEF67}" dt="2024-07-31T13:56:59.531" v="456"/>
          <ac:spMkLst>
            <pc:docMk/>
            <pc:sldMk cId="256329095" sldId="313"/>
            <ac:spMk id="3" creationId="{00000000-0000-0000-0000-000000000000}"/>
          </ac:spMkLst>
        </pc:spChg>
      </pc:sldChg>
      <pc:sldChg chg="delSp modSp add replId">
        <pc:chgData name="Lily Gebrenegus" userId="S::lgebren@uw.edu::3399b7a8-af27-4ddc-bef2-9de67f51b297" providerId="AD" clId="Web-{C082BB53-3027-421F-6B34-B292DCCCEF67}" dt="2024-07-31T13:58:25.330" v="481" actId="20577"/>
        <pc:sldMkLst>
          <pc:docMk/>
          <pc:sldMk cId="459506930" sldId="313"/>
        </pc:sldMkLst>
        <pc:spChg chg="mod">
          <ac:chgData name="Lily Gebrenegus" userId="S::lgebren@uw.edu::3399b7a8-af27-4ddc-bef2-9de67f51b297" providerId="AD" clId="Web-{C082BB53-3027-421F-6B34-B292DCCCEF67}" dt="2024-07-31T13:58:25.330" v="481" actId="20577"/>
          <ac:spMkLst>
            <pc:docMk/>
            <pc:sldMk cId="459506930" sldId="313"/>
            <ac:spMk id="2" creationId="{00000000-0000-0000-0000-000000000000}"/>
          </ac:spMkLst>
        </pc:spChg>
        <pc:spChg chg="del">
          <ac:chgData name="Lily Gebrenegus" userId="S::lgebren@uw.edu::3399b7a8-af27-4ddc-bef2-9de67f51b297" providerId="AD" clId="Web-{C082BB53-3027-421F-6B34-B292DCCCEF67}" dt="2024-07-31T13:58:07.955" v="475"/>
          <ac:spMkLst>
            <pc:docMk/>
            <pc:sldMk cId="459506930" sldId="313"/>
            <ac:spMk id="6" creationId="{00000000-0000-0000-0000-000000000000}"/>
          </ac:spMkLst>
        </pc:spChg>
      </pc:sldChg>
      <pc:sldChg chg="modSp new del">
        <pc:chgData name="Lily Gebrenegus" userId="S::lgebren@uw.edu::3399b7a8-af27-4ddc-bef2-9de67f51b297" providerId="AD" clId="Web-{C082BB53-3027-421F-6B34-B292DCCCEF67}" dt="2024-07-31T13:41:24.625" v="435"/>
        <pc:sldMkLst>
          <pc:docMk/>
          <pc:sldMk cId="1070570055" sldId="313"/>
        </pc:sldMkLst>
        <pc:spChg chg="mod">
          <ac:chgData name="Lily Gebrenegus" userId="S::lgebren@uw.edu::3399b7a8-af27-4ddc-bef2-9de67f51b297" providerId="AD" clId="Web-{C082BB53-3027-421F-6B34-B292DCCCEF67}" dt="2024-07-31T13:41:17.188" v="433" actId="20577"/>
          <ac:spMkLst>
            <pc:docMk/>
            <pc:sldMk cId="1070570055" sldId="313"/>
            <ac:spMk id="2" creationId="{8600D5EF-04D4-B56B-48CE-D9568F1F5643}"/>
          </ac:spMkLst>
        </pc:spChg>
      </pc:sldChg>
      <pc:sldChg chg="add del replId">
        <pc:chgData name="Lily Gebrenegus" userId="S::lgebren@uw.edu::3399b7a8-af27-4ddc-bef2-9de67f51b297" providerId="AD" clId="Web-{C082BB53-3027-421F-6B34-B292DCCCEF67}" dt="2024-07-31T13:55:13.746" v="436"/>
        <pc:sldMkLst>
          <pc:docMk/>
          <pc:sldMk cId="3411524992" sldId="314"/>
        </pc:sldMkLst>
      </pc:sldChg>
    </pc:docChg>
  </pc:docChgLst>
  <pc:docChgLst>
    <pc:chgData name="Lily Gebrenegus" userId="S::lgebren@uw.edu::3399b7a8-af27-4ddc-bef2-9de67f51b297" providerId="AD" clId="Web-{5E16D66A-EE51-84F2-2D23-1FCCCAFF48AA}"/>
    <pc:docChg chg="mod addSld modSld">
      <pc:chgData name="Lily Gebrenegus" userId="S::lgebren@uw.edu::3399b7a8-af27-4ddc-bef2-9de67f51b297" providerId="AD" clId="Web-{5E16D66A-EE51-84F2-2D23-1FCCCAFF48AA}" dt="2024-07-16T13:44:59.263" v="162" actId="20577"/>
      <pc:docMkLst>
        <pc:docMk/>
      </pc:docMkLst>
      <pc:sldChg chg="modSp">
        <pc:chgData name="Lily Gebrenegus" userId="S::lgebren@uw.edu::3399b7a8-af27-4ddc-bef2-9de67f51b297" providerId="AD" clId="Web-{5E16D66A-EE51-84F2-2D23-1FCCCAFF48AA}" dt="2024-07-16T13:17:32.416" v="136" actId="20577"/>
        <pc:sldMkLst>
          <pc:docMk/>
          <pc:sldMk cId="1161905865" sldId="257"/>
        </pc:sldMkLst>
        <pc:spChg chg="mod">
          <ac:chgData name="Lily Gebrenegus" userId="S::lgebren@uw.edu::3399b7a8-af27-4ddc-bef2-9de67f51b297" providerId="AD" clId="Web-{5E16D66A-EE51-84F2-2D23-1FCCCAFF48AA}" dt="2024-07-16T13:17:32.416" v="136" actId="20577"/>
          <ac:spMkLst>
            <pc:docMk/>
            <pc:sldMk cId="1161905865" sldId="257"/>
            <ac:spMk id="3" creationId="{A07DCBE9-748F-8C04-530C-3EC02B0CD409}"/>
          </ac:spMkLst>
        </pc:spChg>
      </pc:sldChg>
      <pc:sldChg chg="modSp">
        <pc:chgData name="Lily Gebrenegus" userId="S::lgebren@uw.edu::3399b7a8-af27-4ddc-bef2-9de67f51b297" providerId="AD" clId="Web-{5E16D66A-EE51-84F2-2D23-1FCCCAFF48AA}" dt="2024-07-16T13:08:22.977" v="95" actId="20577"/>
        <pc:sldMkLst>
          <pc:docMk/>
          <pc:sldMk cId="892095759" sldId="259"/>
        </pc:sldMkLst>
        <pc:spChg chg="mod">
          <ac:chgData name="Lily Gebrenegus" userId="S::lgebren@uw.edu::3399b7a8-af27-4ddc-bef2-9de67f51b297" providerId="AD" clId="Web-{5E16D66A-EE51-84F2-2D23-1FCCCAFF48AA}" dt="2024-07-16T13:08:22.977" v="95" actId="20577"/>
          <ac:spMkLst>
            <pc:docMk/>
            <pc:sldMk cId="892095759" sldId="259"/>
            <ac:spMk id="3" creationId="{FD5858E8-FF19-2229-260C-AA141021B66F}"/>
          </ac:spMkLst>
        </pc:spChg>
      </pc:sldChg>
      <pc:sldChg chg="modCm">
        <pc:chgData name="Lily Gebrenegus" userId="S::lgebren@uw.edu::3399b7a8-af27-4ddc-bef2-9de67f51b297" providerId="AD" clId="Web-{5E16D66A-EE51-84F2-2D23-1FCCCAFF48AA}" dt="2024-07-16T12:35:14.712" v="6"/>
        <pc:sldMkLst>
          <pc:docMk/>
          <pc:sldMk cId="2125683282" sldId="264"/>
        </pc:sldMkLst>
        <pc:extLst>
          <p:ext xmlns:p="http://schemas.openxmlformats.org/presentationml/2006/main" uri="{D6D511B9-2390-475A-947B-AFAB55BFBCF1}">
            <pc226:cmChg xmlns:pc226="http://schemas.microsoft.com/office/powerpoint/2022/06/main/command" chg="">
              <pc226:chgData name="Lily Gebrenegus" userId="S::lgebren@uw.edu::3399b7a8-af27-4ddc-bef2-9de67f51b297" providerId="AD" clId="Web-{5E16D66A-EE51-84F2-2D23-1FCCCAFF48AA}" dt="2024-07-16T12:35:14.712" v="6"/>
              <pc2:cmMkLst xmlns:pc2="http://schemas.microsoft.com/office/powerpoint/2019/9/main/command">
                <pc:docMk/>
                <pc:sldMk cId="2125683282" sldId="264"/>
                <pc2:cmMk id="{B1571F65-36DB-4D1F-A5FC-64E755D44E27}"/>
              </pc2:cmMkLst>
              <pc226:cmRplyChg chg="add">
                <pc226:chgData name="Lily Gebrenegus" userId="S::lgebren@uw.edu::3399b7a8-af27-4ddc-bef2-9de67f51b297" providerId="AD" clId="Web-{5E16D66A-EE51-84F2-2D23-1FCCCAFF48AA}" dt="2024-07-16T12:35:14.712" v="6"/>
                <pc2:cmRplyMkLst xmlns:pc2="http://schemas.microsoft.com/office/powerpoint/2019/9/main/command">
                  <pc:docMk/>
                  <pc:sldMk cId="2125683282" sldId="264"/>
                  <pc2:cmMk id="{B1571F65-36DB-4D1F-A5FC-64E755D44E27}"/>
                  <pc2:cmRplyMk id="{3B057B53-2640-495E-BCBE-FC60879B2F9A}"/>
                </pc2:cmRplyMkLst>
              </pc226:cmRplyChg>
            </pc226:cmChg>
          </p:ext>
        </pc:extLst>
      </pc:sldChg>
      <pc:sldChg chg="modSp">
        <pc:chgData name="Lily Gebrenegus" userId="S::lgebren@uw.edu::3399b7a8-af27-4ddc-bef2-9de67f51b297" providerId="AD" clId="Web-{5E16D66A-EE51-84F2-2D23-1FCCCAFF48AA}" dt="2024-07-16T12:36:41.324" v="81" actId="20577"/>
        <pc:sldMkLst>
          <pc:docMk/>
          <pc:sldMk cId="4089262980" sldId="270"/>
        </pc:sldMkLst>
        <pc:spChg chg="mod">
          <ac:chgData name="Lily Gebrenegus" userId="S::lgebren@uw.edu::3399b7a8-af27-4ddc-bef2-9de67f51b297" providerId="AD" clId="Web-{5E16D66A-EE51-84F2-2D23-1FCCCAFF48AA}" dt="2024-07-16T12:36:41.324" v="81" actId="20577"/>
          <ac:spMkLst>
            <pc:docMk/>
            <pc:sldMk cId="4089262980" sldId="270"/>
            <ac:spMk id="3" creationId="{E342111D-7CEF-46F7-EF92-08E8D4961238}"/>
          </ac:spMkLst>
        </pc:spChg>
      </pc:sldChg>
      <pc:sldChg chg="modSp add replId">
        <pc:chgData name="Lily Gebrenegus" userId="S::lgebren@uw.edu::3399b7a8-af27-4ddc-bef2-9de67f51b297" providerId="AD" clId="Web-{5E16D66A-EE51-84F2-2D23-1FCCCAFF48AA}" dt="2024-07-16T13:44:59.263" v="162" actId="20577"/>
        <pc:sldMkLst>
          <pc:docMk/>
          <pc:sldMk cId="2485434167" sldId="274"/>
        </pc:sldMkLst>
        <pc:spChg chg="mod">
          <ac:chgData name="Lily Gebrenegus" userId="S::lgebren@uw.edu::3399b7a8-af27-4ddc-bef2-9de67f51b297" providerId="AD" clId="Web-{5E16D66A-EE51-84F2-2D23-1FCCCAFF48AA}" dt="2024-07-16T12:34:49.555" v="4" actId="20577"/>
          <ac:spMkLst>
            <pc:docMk/>
            <pc:sldMk cId="2485434167" sldId="274"/>
            <ac:spMk id="2" creationId="{80D87FBD-3ABB-788B-1BBB-C52E4DCF37AB}"/>
          </ac:spMkLst>
        </pc:spChg>
        <pc:spChg chg="mod">
          <ac:chgData name="Lily Gebrenegus" userId="S::lgebren@uw.edu::3399b7a8-af27-4ddc-bef2-9de67f51b297" providerId="AD" clId="Web-{5E16D66A-EE51-84F2-2D23-1FCCCAFF48AA}" dt="2024-07-16T13:44:59.263" v="162" actId="20577"/>
          <ac:spMkLst>
            <pc:docMk/>
            <pc:sldMk cId="2485434167" sldId="274"/>
            <ac:spMk id="3" creationId="{6C1F517E-148F-31AB-9272-BB7595E8BCBA}"/>
          </ac:spMkLst>
        </pc:spChg>
      </pc:sldChg>
      <pc:sldChg chg="modSp add replId">
        <pc:chgData name="Lily Gebrenegus" userId="S::lgebren@uw.edu::3399b7a8-af27-4ddc-bef2-9de67f51b297" providerId="AD" clId="Web-{5E16D66A-EE51-84F2-2D23-1FCCCAFF48AA}" dt="2024-07-16T13:20:24.483" v="142" actId="20577"/>
        <pc:sldMkLst>
          <pc:docMk/>
          <pc:sldMk cId="579811697" sldId="275"/>
        </pc:sldMkLst>
        <pc:spChg chg="mod">
          <ac:chgData name="Lily Gebrenegus" userId="S::lgebren@uw.edu::3399b7a8-af27-4ddc-bef2-9de67f51b297" providerId="AD" clId="Web-{5E16D66A-EE51-84F2-2D23-1FCCCAFF48AA}" dt="2024-07-16T13:20:24.483" v="142" actId="20577"/>
          <ac:spMkLst>
            <pc:docMk/>
            <pc:sldMk cId="579811697" sldId="275"/>
            <ac:spMk id="3" creationId="{DD51DC2D-06FD-1F29-0B70-CBC30470B0FF}"/>
          </ac:spMkLst>
        </pc:spChg>
      </pc:sldChg>
    </pc:docChg>
  </pc:docChgLst>
  <pc:docChgLst>
    <pc:chgData name="Lily Gebrenegus" userId="S::lgebren@uw.edu::3399b7a8-af27-4ddc-bef2-9de67f51b297" providerId="AD" clId="Web-{7C8A5552-30A0-F77E-2964-D79B6DAD9592}"/>
    <pc:docChg chg="modSld">
      <pc:chgData name="Lily Gebrenegus" userId="S::lgebren@uw.edu::3399b7a8-af27-4ddc-bef2-9de67f51b297" providerId="AD" clId="Web-{7C8A5552-30A0-F77E-2964-D79B6DAD9592}" dt="2024-07-24T13:34:11.857" v="27" actId="20577"/>
      <pc:docMkLst>
        <pc:docMk/>
      </pc:docMkLst>
      <pc:sldChg chg="modSp">
        <pc:chgData name="Lily Gebrenegus" userId="S::lgebren@uw.edu::3399b7a8-af27-4ddc-bef2-9de67f51b297" providerId="AD" clId="Web-{7C8A5552-30A0-F77E-2964-D79B6DAD9592}" dt="2024-07-24T13:34:11.857" v="27" actId="20577"/>
        <pc:sldMkLst>
          <pc:docMk/>
          <pc:sldMk cId="3913618800" sldId="280"/>
        </pc:sldMkLst>
        <pc:spChg chg="mod">
          <ac:chgData name="Lily Gebrenegus" userId="S::lgebren@uw.edu::3399b7a8-af27-4ddc-bef2-9de67f51b297" providerId="AD" clId="Web-{7C8A5552-30A0-F77E-2964-D79B6DAD9592}" dt="2024-07-24T13:34:11.857" v="27" actId="20577"/>
          <ac:spMkLst>
            <pc:docMk/>
            <pc:sldMk cId="3913618800" sldId="280"/>
            <ac:spMk id="3" creationId="{00000000-0000-0000-0000-000000000000}"/>
          </ac:spMkLst>
        </pc:spChg>
      </pc:sldChg>
    </pc:docChg>
  </pc:docChgLst>
  <pc:docChgLst>
    <pc:chgData name="Lily Gebrenegus" userId="S::lgebren@uw.edu::3399b7a8-af27-4ddc-bef2-9de67f51b297" providerId="AD" clId="Web-{82893A6A-BC64-3D4C-7B9B-7C0F7101A8DC}"/>
    <pc:docChg chg="modSld">
      <pc:chgData name="Lily Gebrenegus" userId="S::lgebren@uw.edu::3399b7a8-af27-4ddc-bef2-9de67f51b297" providerId="AD" clId="Web-{82893A6A-BC64-3D4C-7B9B-7C0F7101A8DC}" dt="2024-07-23T18:57:56.137" v="0" actId="20577"/>
      <pc:docMkLst>
        <pc:docMk/>
      </pc:docMkLst>
      <pc:sldChg chg="modSp">
        <pc:chgData name="Lily Gebrenegus" userId="S::lgebren@uw.edu::3399b7a8-af27-4ddc-bef2-9de67f51b297" providerId="AD" clId="Web-{82893A6A-BC64-3D4C-7B9B-7C0F7101A8DC}" dt="2024-07-23T18:57:56.137" v="0" actId="20577"/>
        <pc:sldMkLst>
          <pc:docMk/>
          <pc:sldMk cId="3816984649" sldId="302"/>
        </pc:sldMkLst>
        <pc:spChg chg="mod">
          <ac:chgData name="Lily Gebrenegus" userId="S::lgebren@uw.edu::3399b7a8-af27-4ddc-bef2-9de67f51b297" providerId="AD" clId="Web-{82893A6A-BC64-3D4C-7B9B-7C0F7101A8DC}" dt="2024-07-23T18:57:56.137" v="0" actId="20577"/>
          <ac:spMkLst>
            <pc:docMk/>
            <pc:sldMk cId="3816984649" sldId="302"/>
            <ac:spMk id="3" creationId="{00000000-0000-0000-0000-000000000000}"/>
          </ac:spMkLst>
        </pc:spChg>
      </pc:sldChg>
    </pc:docChg>
  </pc:docChgLst>
  <pc:docChgLst>
    <pc:chgData name="Lily Gebrenegus" userId="S::lgebren@uw.edu::3399b7a8-af27-4ddc-bef2-9de67f51b297" providerId="AD" clId="Web-{0F24D858-DC7A-AD51-261B-6E85723C3919}"/>
    <pc:docChg chg="addSld delSld modSld sldOrd">
      <pc:chgData name="Lily Gebrenegus" userId="S::lgebren@uw.edu::3399b7a8-af27-4ddc-bef2-9de67f51b297" providerId="AD" clId="Web-{0F24D858-DC7A-AD51-261B-6E85723C3919}" dt="2024-08-06T16:25:37.281" v="700" actId="20577"/>
      <pc:docMkLst>
        <pc:docMk/>
      </pc:docMkLst>
      <pc:sldChg chg="modSp">
        <pc:chgData name="Lily Gebrenegus" userId="S::lgebren@uw.edu::3399b7a8-af27-4ddc-bef2-9de67f51b297" providerId="AD" clId="Web-{0F24D858-DC7A-AD51-261B-6E85723C3919}" dt="2024-08-06T16:23:14.636" v="596" actId="20577"/>
        <pc:sldMkLst>
          <pc:docMk/>
          <pc:sldMk cId="3913618800" sldId="280"/>
        </pc:sldMkLst>
        <pc:spChg chg="mod">
          <ac:chgData name="Lily Gebrenegus" userId="S::lgebren@uw.edu::3399b7a8-af27-4ddc-bef2-9de67f51b297" providerId="AD" clId="Web-{0F24D858-DC7A-AD51-261B-6E85723C3919}" dt="2024-08-06T16:23:14.636" v="596" actId="20577"/>
          <ac:spMkLst>
            <pc:docMk/>
            <pc:sldMk cId="3913618800" sldId="280"/>
            <ac:spMk id="3" creationId="{00000000-0000-0000-0000-000000000000}"/>
          </ac:spMkLst>
        </pc:spChg>
      </pc:sldChg>
      <pc:sldChg chg="modSp">
        <pc:chgData name="Lily Gebrenegus" userId="S::lgebren@uw.edu::3399b7a8-af27-4ddc-bef2-9de67f51b297" providerId="AD" clId="Web-{0F24D858-DC7A-AD51-261B-6E85723C3919}" dt="2024-08-06T16:12:35.726" v="1" actId="20577"/>
        <pc:sldMkLst>
          <pc:docMk/>
          <pc:sldMk cId="1745590642" sldId="283"/>
        </pc:sldMkLst>
        <pc:spChg chg="mod">
          <ac:chgData name="Lily Gebrenegus" userId="S::lgebren@uw.edu::3399b7a8-af27-4ddc-bef2-9de67f51b297" providerId="AD" clId="Web-{0F24D858-DC7A-AD51-261B-6E85723C3919}" dt="2024-08-06T16:12:35.726" v="1" actId="20577"/>
          <ac:spMkLst>
            <pc:docMk/>
            <pc:sldMk cId="1745590642" sldId="283"/>
            <ac:spMk id="3" creationId="{00000000-0000-0000-0000-000000000000}"/>
          </ac:spMkLst>
        </pc:spChg>
      </pc:sldChg>
      <pc:sldChg chg="modSp modCm">
        <pc:chgData name="Lily Gebrenegus" userId="S::lgebren@uw.edu::3399b7a8-af27-4ddc-bef2-9de67f51b297" providerId="AD" clId="Web-{0F24D858-DC7A-AD51-261B-6E85723C3919}" dt="2024-08-06T16:17:31.891" v="295" actId="20577"/>
        <pc:sldMkLst>
          <pc:docMk/>
          <pc:sldMk cId="1727259678" sldId="292"/>
        </pc:sldMkLst>
        <pc:spChg chg="mod">
          <ac:chgData name="Lily Gebrenegus" userId="S::lgebren@uw.edu::3399b7a8-af27-4ddc-bef2-9de67f51b297" providerId="AD" clId="Web-{0F24D858-DC7A-AD51-261B-6E85723C3919}" dt="2024-08-06T16:17:31.891" v="295" actId="20577"/>
          <ac:spMkLst>
            <pc:docMk/>
            <pc:sldMk cId="1727259678" sldId="29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0F24D858-DC7A-AD51-261B-6E85723C3919}" dt="2024-08-06T16:17:31.891" v="295" actId="20577"/>
              <pc2:cmMkLst xmlns:pc2="http://schemas.microsoft.com/office/powerpoint/2019/9/main/command">
                <pc:docMk/>
                <pc:sldMk cId="1727259678" sldId="292"/>
                <pc2:cmMk id="{6E1CDED5-6E60-4070-A896-A93840EE3FEB}"/>
              </pc2:cmMkLst>
            </pc226:cmChg>
          </p:ext>
        </pc:extLst>
      </pc:sldChg>
      <pc:sldChg chg="modSp">
        <pc:chgData name="Lily Gebrenegus" userId="S::lgebren@uw.edu::3399b7a8-af27-4ddc-bef2-9de67f51b297" providerId="AD" clId="Web-{0F24D858-DC7A-AD51-261B-6E85723C3919}" dt="2024-08-06T16:24:39.076" v="676" actId="20577"/>
        <pc:sldMkLst>
          <pc:docMk/>
          <pc:sldMk cId="72752393" sldId="299"/>
        </pc:sldMkLst>
        <pc:spChg chg="mod">
          <ac:chgData name="Lily Gebrenegus" userId="S::lgebren@uw.edu::3399b7a8-af27-4ddc-bef2-9de67f51b297" providerId="AD" clId="Web-{0F24D858-DC7A-AD51-261B-6E85723C3919}" dt="2024-08-06T16:24:39.076" v="676" actId="20577"/>
          <ac:spMkLst>
            <pc:docMk/>
            <pc:sldMk cId="72752393" sldId="299"/>
            <ac:spMk id="3" creationId="{00000000-0000-0000-0000-000000000000}"/>
          </ac:spMkLst>
        </pc:spChg>
      </pc:sldChg>
      <pc:sldChg chg="ord">
        <pc:chgData name="Lily Gebrenegus" userId="S::lgebren@uw.edu::3399b7a8-af27-4ddc-bef2-9de67f51b297" providerId="AD" clId="Web-{0F24D858-DC7A-AD51-261B-6E85723C3919}" dt="2024-08-06T16:13:41.165" v="7"/>
        <pc:sldMkLst>
          <pc:docMk/>
          <pc:sldMk cId="3017892539" sldId="300"/>
        </pc:sldMkLst>
      </pc:sldChg>
      <pc:sldChg chg="addSp delSp modSp del">
        <pc:chgData name="Lily Gebrenegus" userId="S::lgebren@uw.edu::3399b7a8-af27-4ddc-bef2-9de67f51b297" providerId="AD" clId="Web-{0F24D858-DC7A-AD51-261B-6E85723C3919}" dt="2024-08-06T16:19:40.989" v="352"/>
        <pc:sldMkLst>
          <pc:docMk/>
          <pc:sldMk cId="1610614225" sldId="301"/>
        </pc:sldMkLst>
        <pc:spChg chg="mod">
          <ac:chgData name="Lily Gebrenegus" userId="S::lgebren@uw.edu::3399b7a8-af27-4ddc-bef2-9de67f51b297" providerId="AD" clId="Web-{0F24D858-DC7A-AD51-261B-6E85723C3919}" dt="2024-08-06T16:19:20.066" v="345" actId="20577"/>
          <ac:spMkLst>
            <pc:docMk/>
            <pc:sldMk cId="1610614225" sldId="301"/>
            <ac:spMk id="3" creationId="{00000000-0000-0000-0000-000000000000}"/>
          </ac:spMkLst>
        </pc:spChg>
        <pc:spChg chg="add del mod">
          <ac:chgData name="Lily Gebrenegus" userId="S::lgebren@uw.edu::3399b7a8-af27-4ddc-bef2-9de67f51b297" providerId="AD" clId="Web-{0F24D858-DC7A-AD51-261B-6E85723C3919}" dt="2024-08-06T16:19:37.005" v="351"/>
          <ac:spMkLst>
            <pc:docMk/>
            <pc:sldMk cId="1610614225" sldId="301"/>
            <ac:spMk id="5" creationId="{EE2EEDFA-F024-5AAE-EC4C-E3BAB212476E}"/>
          </ac:spMkLst>
        </pc:spChg>
      </pc:sldChg>
      <pc:sldChg chg="modSp modCm">
        <pc:chgData name="Lily Gebrenegus" userId="S::lgebren@uw.edu::3399b7a8-af27-4ddc-bef2-9de67f51b297" providerId="AD" clId="Web-{0F24D858-DC7A-AD51-261B-6E85723C3919}" dt="2024-08-06T16:17:18.266" v="294" actId="20577"/>
        <pc:sldMkLst>
          <pc:docMk/>
          <pc:sldMk cId="3816984649" sldId="302"/>
        </pc:sldMkLst>
        <pc:spChg chg="mod">
          <ac:chgData name="Lily Gebrenegus" userId="S::lgebren@uw.edu::3399b7a8-af27-4ddc-bef2-9de67f51b297" providerId="AD" clId="Web-{0F24D858-DC7A-AD51-261B-6E85723C3919}" dt="2024-08-06T16:17:18.266" v="294" actId="20577"/>
          <ac:spMkLst>
            <pc:docMk/>
            <pc:sldMk cId="3816984649" sldId="30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0F24D858-DC7A-AD51-261B-6E85723C3919}" dt="2024-08-06T16:17:14.328" v="292" actId="20577"/>
              <pc2:cmMkLst xmlns:pc2="http://schemas.microsoft.com/office/powerpoint/2019/9/main/command">
                <pc:docMk/>
                <pc:sldMk cId="3816984649" sldId="302"/>
                <pc2:cmMk id="{D01873DE-C9E4-4774-9456-D8377E79CEFC}"/>
              </pc2:cmMkLst>
            </pc226:cmChg>
          </p:ext>
        </pc:extLst>
      </pc:sldChg>
      <pc:sldChg chg="modSp">
        <pc:chgData name="Lily Gebrenegus" userId="S::lgebren@uw.edu::3399b7a8-af27-4ddc-bef2-9de67f51b297" providerId="AD" clId="Web-{0F24D858-DC7A-AD51-261B-6E85723C3919}" dt="2024-08-06T16:25:37.281" v="700" actId="20577"/>
        <pc:sldMkLst>
          <pc:docMk/>
          <pc:sldMk cId="3256982021" sldId="304"/>
        </pc:sldMkLst>
        <pc:spChg chg="mod">
          <ac:chgData name="Lily Gebrenegus" userId="S::lgebren@uw.edu::3399b7a8-af27-4ddc-bef2-9de67f51b297" providerId="AD" clId="Web-{0F24D858-DC7A-AD51-261B-6E85723C3919}" dt="2024-08-06T16:25:37.281" v="700" actId="20577"/>
          <ac:spMkLst>
            <pc:docMk/>
            <pc:sldMk cId="3256982021" sldId="304"/>
            <ac:spMk id="3" creationId="{00000000-0000-0000-0000-000000000000}"/>
          </ac:spMkLst>
        </pc:spChg>
      </pc:sldChg>
      <pc:sldChg chg="modSp">
        <pc:chgData name="Lily Gebrenegus" userId="S::lgebren@uw.edu::3399b7a8-af27-4ddc-bef2-9de67f51b297" providerId="AD" clId="Web-{0F24D858-DC7A-AD51-261B-6E85723C3919}" dt="2024-08-06T16:13:27.915" v="6" actId="20577"/>
        <pc:sldMkLst>
          <pc:docMk/>
          <pc:sldMk cId="961938356" sldId="310"/>
        </pc:sldMkLst>
        <pc:spChg chg="mod">
          <ac:chgData name="Lily Gebrenegus" userId="S::lgebren@uw.edu::3399b7a8-af27-4ddc-bef2-9de67f51b297" providerId="AD" clId="Web-{0F24D858-DC7A-AD51-261B-6E85723C3919}" dt="2024-08-06T16:13:27.915" v="6" actId="20577"/>
          <ac:spMkLst>
            <pc:docMk/>
            <pc:sldMk cId="961938356" sldId="310"/>
            <ac:spMk id="3" creationId="{00000000-0000-0000-0000-000000000000}"/>
          </ac:spMkLst>
        </pc:spChg>
      </pc:sldChg>
      <pc:sldChg chg="ord">
        <pc:chgData name="Lily Gebrenegus" userId="S::lgebren@uw.edu::3399b7a8-af27-4ddc-bef2-9de67f51b297" providerId="AD" clId="Web-{0F24D858-DC7A-AD51-261B-6E85723C3919}" dt="2024-08-06T16:13:02.977" v="3"/>
        <pc:sldMkLst>
          <pc:docMk/>
          <pc:sldMk cId="596168294" sldId="311"/>
        </pc:sldMkLst>
      </pc:sldChg>
      <pc:sldChg chg="modSp ord">
        <pc:chgData name="Lily Gebrenegus" userId="S::lgebren@uw.edu::3399b7a8-af27-4ddc-bef2-9de67f51b297" providerId="AD" clId="Web-{0F24D858-DC7A-AD51-261B-6E85723C3919}" dt="2024-08-06T16:13:10.430" v="4" actId="20577"/>
        <pc:sldMkLst>
          <pc:docMk/>
          <pc:sldMk cId="1243767745" sldId="312"/>
        </pc:sldMkLst>
        <pc:spChg chg="mod">
          <ac:chgData name="Lily Gebrenegus" userId="S::lgebren@uw.edu::3399b7a8-af27-4ddc-bef2-9de67f51b297" providerId="AD" clId="Web-{0F24D858-DC7A-AD51-261B-6E85723C3919}" dt="2024-08-06T16:13:10.430" v="4" actId="20577"/>
          <ac:spMkLst>
            <pc:docMk/>
            <pc:sldMk cId="1243767745" sldId="312"/>
            <ac:spMk id="3" creationId="{00000000-0000-0000-0000-000000000000}"/>
          </ac:spMkLst>
        </pc:spChg>
      </pc:sldChg>
      <pc:sldChg chg="modSp">
        <pc:chgData name="Lily Gebrenegus" userId="S::lgebren@uw.edu::3399b7a8-af27-4ddc-bef2-9de67f51b297" providerId="AD" clId="Web-{0F24D858-DC7A-AD51-261B-6E85723C3919}" dt="2024-08-06T16:22:15.494" v="534" actId="20577"/>
        <pc:sldMkLst>
          <pc:docMk/>
          <pc:sldMk cId="462033642" sldId="315"/>
        </pc:sldMkLst>
        <pc:spChg chg="mod">
          <ac:chgData name="Lily Gebrenegus" userId="S::lgebren@uw.edu::3399b7a8-af27-4ddc-bef2-9de67f51b297" providerId="AD" clId="Web-{0F24D858-DC7A-AD51-261B-6E85723C3919}" dt="2024-08-06T16:19:47.708" v="355" actId="20577"/>
          <ac:spMkLst>
            <pc:docMk/>
            <pc:sldMk cId="462033642" sldId="315"/>
            <ac:spMk id="2" creationId="{00000000-0000-0000-0000-000000000000}"/>
          </ac:spMkLst>
        </pc:spChg>
        <pc:spChg chg="mod">
          <ac:chgData name="Lily Gebrenegus" userId="S::lgebren@uw.edu::3399b7a8-af27-4ddc-bef2-9de67f51b297" providerId="AD" clId="Web-{0F24D858-DC7A-AD51-261B-6E85723C3919}" dt="2024-08-06T16:22:15.494" v="534" actId="20577"/>
          <ac:spMkLst>
            <pc:docMk/>
            <pc:sldMk cId="462033642" sldId="315"/>
            <ac:spMk id="3" creationId="{00000000-0000-0000-0000-000000000000}"/>
          </ac:spMkLst>
        </pc:spChg>
      </pc:sldChg>
      <pc:sldChg chg="add replId">
        <pc:chgData name="Lily Gebrenegus" userId="S::lgebren@uw.edu::3399b7a8-af27-4ddc-bef2-9de67f51b297" providerId="AD" clId="Web-{0F24D858-DC7A-AD51-261B-6E85723C3919}" dt="2024-08-06T16:14:41.667" v="12"/>
        <pc:sldMkLst>
          <pc:docMk/>
          <pc:sldMk cId="399606759" sldId="316"/>
        </pc:sldMkLst>
      </pc:sldChg>
      <pc:sldChg chg="add replId">
        <pc:chgData name="Lily Gebrenegus" userId="S::lgebren@uw.edu::3399b7a8-af27-4ddc-bef2-9de67f51b297" providerId="AD" clId="Web-{0F24D858-DC7A-AD51-261B-6E85723C3919}" dt="2024-08-06T16:19:43.770" v="353"/>
        <pc:sldMkLst>
          <pc:docMk/>
          <pc:sldMk cId="174297995" sldId="317"/>
        </pc:sldMkLst>
      </pc:sldChg>
    </pc:docChg>
  </pc:docChgLst>
  <pc:docChgLst>
    <pc:chgData name="Susan Wilbanks" userId="S::stonewil@uw.edu::710368a6-6195-48e3-9b40-ced7186bb5c6" providerId="AD" clId="Web-{20D093C6-3D05-2BF3-218B-190B7DE9A6F5}"/>
    <pc:docChg chg="mod">
      <pc:chgData name="Susan Wilbanks" userId="S::stonewil@uw.edu::710368a6-6195-48e3-9b40-ced7186bb5c6" providerId="AD" clId="Web-{20D093C6-3D05-2BF3-218B-190B7DE9A6F5}" dt="2024-07-25T22:05:17.369" v="1"/>
      <pc:docMkLst>
        <pc:docMk/>
      </pc:docMkLst>
      <pc:sldChg chg="modCm">
        <pc:chgData name="Susan Wilbanks" userId="S::stonewil@uw.edu::710368a6-6195-48e3-9b40-ced7186bb5c6" providerId="AD" clId="Web-{20D093C6-3D05-2BF3-218B-190B7DE9A6F5}" dt="2024-07-25T22:05:17.369" v="1"/>
        <pc:sldMkLst>
          <pc:docMk/>
          <pc:sldMk cId="1610614225" sldId="301"/>
        </pc:sldMkLst>
        <pc:extLst>
          <p:ext xmlns:p="http://schemas.openxmlformats.org/presentationml/2006/main" uri="{D6D511B9-2390-475A-947B-AFAB55BFBCF1}">
            <pc226:cmChg xmlns:pc226="http://schemas.microsoft.com/office/powerpoint/2022/06/main/command" chg="">
              <pc226:chgData name="Susan Wilbanks" userId="S::stonewil@uw.edu::710368a6-6195-48e3-9b40-ced7186bb5c6" providerId="AD" clId="Web-{20D093C6-3D05-2BF3-218B-190B7DE9A6F5}" dt="2024-07-25T22:05:17.369" v="1"/>
              <pc2:cmMkLst xmlns:pc2="http://schemas.microsoft.com/office/powerpoint/2019/9/main/command">
                <pc:docMk/>
                <pc:sldMk cId="1610614225" sldId="301"/>
                <pc2:cmMk id="{1B4CB51B-D1EA-406C-AA91-BF0F7776EC88}"/>
              </pc2:cmMkLst>
              <pc226:cmRplyChg chg="add">
                <pc226:chgData name="Susan Wilbanks" userId="S::stonewil@uw.edu::710368a6-6195-48e3-9b40-ced7186bb5c6" providerId="AD" clId="Web-{20D093C6-3D05-2BF3-218B-190B7DE9A6F5}" dt="2024-07-25T22:05:17.369" v="1"/>
                <pc2:cmRplyMkLst xmlns:pc2="http://schemas.microsoft.com/office/powerpoint/2019/9/main/command">
                  <pc:docMk/>
                  <pc:sldMk cId="1610614225" sldId="301"/>
                  <pc2:cmMk id="{1B4CB51B-D1EA-406C-AA91-BF0F7776EC88}"/>
                  <pc2:cmRplyMk id="{68364932-CAE9-446E-A67E-39A638543357}"/>
                </pc2:cmRplyMkLst>
              </pc226:cmRplyChg>
            </pc226:cmChg>
          </p:ext>
        </pc:extLst>
      </pc:sldChg>
    </pc:docChg>
  </pc:docChgLst>
  <pc:docChgLst>
    <pc:chgData name="Lily Gebrenegus" userId="S::lgebren@uw.edu::3399b7a8-af27-4ddc-bef2-9de67f51b297" providerId="AD" clId="Web-{D6823297-CA29-5315-B715-E919B2ADF2C5}"/>
    <pc:docChg chg="addSld delSld modSld sldOrd addMainMaster delMainMaster modMainMaster">
      <pc:chgData name="Lily Gebrenegus" userId="S::lgebren@uw.edu::3399b7a8-af27-4ddc-bef2-9de67f51b297" providerId="AD" clId="Web-{D6823297-CA29-5315-B715-E919B2ADF2C5}" dt="2024-07-17T14:00:51.018" v="1036"/>
      <pc:docMkLst>
        <pc:docMk/>
      </pc:docMkLst>
      <pc:sldChg chg="addSp delSp modSp mod setBg modClrScheme chgLayout">
        <pc:chgData name="Lily Gebrenegus" userId="S::lgebren@uw.edu::3399b7a8-af27-4ddc-bef2-9de67f51b297" providerId="AD" clId="Web-{D6823297-CA29-5315-B715-E919B2ADF2C5}" dt="2024-07-17T13:59:17.859" v="1022"/>
        <pc:sldMkLst>
          <pc:docMk/>
          <pc:sldMk cId="109857222" sldId="256"/>
        </pc:sldMkLst>
        <pc:spChg chg="mod ord">
          <ac:chgData name="Lily Gebrenegus" userId="S::lgebren@uw.edu::3399b7a8-af27-4ddc-bef2-9de67f51b297" providerId="AD" clId="Web-{D6823297-CA29-5315-B715-E919B2ADF2C5}" dt="2024-07-17T13:59:17.859" v="1022"/>
          <ac:spMkLst>
            <pc:docMk/>
            <pc:sldMk cId="109857222" sldId="256"/>
            <ac:spMk id="2" creationId="{00000000-0000-0000-0000-000000000000}"/>
          </ac:spMkLst>
        </pc:spChg>
        <pc:spChg chg="mod ord">
          <ac:chgData name="Lily Gebrenegus" userId="S::lgebren@uw.edu::3399b7a8-af27-4ddc-bef2-9de67f51b297" providerId="AD" clId="Web-{D6823297-CA29-5315-B715-E919B2ADF2C5}" dt="2024-07-17T13:59:17.859" v="1022"/>
          <ac:spMkLst>
            <pc:docMk/>
            <pc:sldMk cId="109857222" sldId="256"/>
            <ac:spMk id="3" creationId="{00000000-0000-0000-0000-000000000000}"/>
          </ac:spMkLst>
        </pc:spChg>
        <pc:spChg chg="add del">
          <ac:chgData name="Lily Gebrenegus" userId="S::lgebren@uw.edu::3399b7a8-af27-4ddc-bef2-9de67f51b297" providerId="AD" clId="Web-{D6823297-CA29-5315-B715-E919B2ADF2C5}" dt="2024-07-17T13:50:25.689" v="985"/>
          <ac:spMkLst>
            <pc:docMk/>
            <pc:sldMk cId="109857222" sldId="256"/>
            <ac:spMk id="5" creationId="{943CAA20-3569-4189-9E48-239A229A86CA}"/>
          </ac:spMkLst>
        </pc:spChg>
        <pc:spChg chg="add del">
          <ac:chgData name="Lily Gebrenegus" userId="S::lgebren@uw.edu::3399b7a8-af27-4ddc-bef2-9de67f51b297" providerId="AD" clId="Web-{D6823297-CA29-5315-B715-E919B2ADF2C5}" dt="2024-07-17T13:50:25.689" v="985"/>
          <ac:spMkLst>
            <pc:docMk/>
            <pc:sldMk cId="109857222" sldId="256"/>
            <ac:spMk id="6" creationId="{DA542B6D-E775-4832-91DC-2D20F857813A}"/>
          </ac:spMkLst>
        </pc:spChg>
        <pc:spChg chg="add del">
          <ac:chgData name="Lily Gebrenegus" userId="S::lgebren@uw.edu::3399b7a8-af27-4ddc-bef2-9de67f51b297" providerId="AD" clId="Web-{D6823297-CA29-5315-B715-E919B2ADF2C5}" dt="2024-07-17T13:50:23.173" v="984"/>
          <ac:spMkLst>
            <pc:docMk/>
            <pc:sldMk cId="109857222" sldId="256"/>
            <ac:spMk id="11" creationId="{4522B21E-B2B9-4C72-9A71-C87EFD137480}"/>
          </ac:spMkLst>
        </pc:spChg>
        <pc:spChg chg="add del">
          <ac:chgData name="Lily Gebrenegus" userId="S::lgebren@uw.edu::3399b7a8-af27-4ddc-bef2-9de67f51b297" providerId="AD" clId="Web-{D6823297-CA29-5315-B715-E919B2ADF2C5}" dt="2024-07-17T13:50:23.173" v="984"/>
          <ac:spMkLst>
            <pc:docMk/>
            <pc:sldMk cId="109857222" sldId="256"/>
            <ac:spMk id="13" creationId="{5EB7D2A2-F448-44D4-938C-DC84CBCB3B1E}"/>
          </ac:spMkLst>
        </pc:spChg>
        <pc:spChg chg="add del">
          <ac:chgData name="Lily Gebrenegus" userId="S::lgebren@uw.edu::3399b7a8-af27-4ddc-bef2-9de67f51b297" providerId="AD" clId="Web-{D6823297-CA29-5315-B715-E919B2ADF2C5}" dt="2024-07-17T13:50:23.173" v="984"/>
          <ac:spMkLst>
            <pc:docMk/>
            <pc:sldMk cId="109857222" sldId="256"/>
            <ac:spMk id="15" creationId="{871AEA07-1E14-44B4-8E55-64EF049CD66F}"/>
          </ac:spMkLst>
        </pc:spChg>
        <pc:picChg chg="add del mod">
          <ac:chgData name="Lily Gebrenegus" userId="S::lgebren@uw.edu::3399b7a8-af27-4ddc-bef2-9de67f51b297" providerId="AD" clId="Web-{D6823297-CA29-5315-B715-E919B2ADF2C5}" dt="2024-07-17T13:53:37.600" v="1006"/>
          <ac:picMkLst>
            <pc:docMk/>
            <pc:sldMk cId="109857222" sldId="256"/>
            <ac:picMk id="4" creationId="{5AE7AD97-663E-49BE-568D-4B621435D012}"/>
          </ac:picMkLst>
        </pc:picChg>
        <pc:cxnChg chg="add del">
          <ac:chgData name="Lily Gebrenegus" userId="S::lgebren@uw.edu::3399b7a8-af27-4ddc-bef2-9de67f51b297" providerId="AD" clId="Web-{D6823297-CA29-5315-B715-E919B2ADF2C5}" dt="2024-07-17T13:50:23.173" v="984"/>
          <ac:cxnSpMkLst>
            <pc:docMk/>
            <pc:sldMk cId="109857222" sldId="256"/>
            <ac:cxnSpMk id="17" creationId="{F7C8EA93-3210-4C62-99E9-153C275E3A87}"/>
          </ac:cxnSpMkLst>
        </pc:cxnChg>
      </pc:sldChg>
      <pc:sldChg chg="modSp mod modClrScheme chgLayout">
        <pc:chgData name="Lily Gebrenegus" userId="S::lgebren@uw.edu::3399b7a8-af27-4ddc-bef2-9de67f51b297" providerId="AD" clId="Web-{D6823297-CA29-5315-B715-E919B2ADF2C5}" dt="2024-07-17T13:51:36.972" v="991"/>
        <pc:sldMkLst>
          <pc:docMk/>
          <pc:sldMk cId="1161905865" sldId="257"/>
        </pc:sldMkLst>
        <pc:spChg chg="mod ord">
          <ac:chgData name="Lily Gebrenegus" userId="S::lgebren@uw.edu::3399b7a8-af27-4ddc-bef2-9de67f51b297" providerId="AD" clId="Web-{D6823297-CA29-5315-B715-E919B2ADF2C5}" dt="2024-07-17T13:51:36.972" v="991"/>
          <ac:spMkLst>
            <pc:docMk/>
            <pc:sldMk cId="1161905865" sldId="257"/>
            <ac:spMk id="2" creationId="{53BFAF36-65DA-472F-DA57-1F07770FB717}"/>
          </ac:spMkLst>
        </pc:spChg>
        <pc:spChg chg="mod ord">
          <ac:chgData name="Lily Gebrenegus" userId="S::lgebren@uw.edu::3399b7a8-af27-4ddc-bef2-9de67f51b297" providerId="AD" clId="Web-{D6823297-CA29-5315-B715-E919B2ADF2C5}" dt="2024-07-17T13:51:36.972" v="991"/>
          <ac:spMkLst>
            <pc:docMk/>
            <pc:sldMk cId="1161905865" sldId="257"/>
            <ac:spMk id="3" creationId="{A07DCBE9-748F-8C04-530C-3EC02B0CD409}"/>
          </ac:spMkLst>
        </pc:spChg>
      </pc:sldChg>
      <pc:sldChg chg="delSp modSp mod ord modClrScheme chgLayout">
        <pc:chgData name="Lily Gebrenegus" userId="S::lgebren@uw.edu::3399b7a8-af27-4ddc-bef2-9de67f51b297" providerId="AD" clId="Web-{D6823297-CA29-5315-B715-E919B2ADF2C5}" dt="2024-07-17T13:51:36.972" v="991"/>
        <pc:sldMkLst>
          <pc:docMk/>
          <pc:sldMk cId="3838468851" sldId="258"/>
        </pc:sldMkLst>
        <pc:spChg chg="mod ord">
          <ac:chgData name="Lily Gebrenegus" userId="S::lgebren@uw.edu::3399b7a8-af27-4ddc-bef2-9de67f51b297" providerId="AD" clId="Web-{D6823297-CA29-5315-B715-E919B2ADF2C5}" dt="2024-07-17T13:51:36.972" v="991"/>
          <ac:spMkLst>
            <pc:docMk/>
            <pc:sldMk cId="3838468851" sldId="258"/>
            <ac:spMk id="2" creationId="{722A22BB-B515-EBF5-D982-AAAFCBD210B5}"/>
          </ac:spMkLst>
        </pc:spChg>
        <pc:spChg chg="mod ord">
          <ac:chgData name="Lily Gebrenegus" userId="S::lgebren@uw.edu::3399b7a8-af27-4ddc-bef2-9de67f51b297" providerId="AD" clId="Web-{D6823297-CA29-5315-B715-E919B2ADF2C5}" dt="2024-07-17T13:51:36.972" v="991"/>
          <ac:spMkLst>
            <pc:docMk/>
            <pc:sldMk cId="3838468851" sldId="258"/>
            <ac:spMk id="3" creationId="{8FDBD038-41D6-9032-889F-93E1766AE426}"/>
          </ac:spMkLst>
        </pc:spChg>
        <pc:picChg chg="del">
          <ac:chgData name="Lily Gebrenegus" userId="S::lgebren@uw.edu::3399b7a8-af27-4ddc-bef2-9de67f51b297" providerId="AD" clId="Web-{D6823297-CA29-5315-B715-E919B2ADF2C5}" dt="2024-07-17T13:04:44.084" v="405"/>
          <ac:picMkLst>
            <pc:docMk/>
            <pc:sldMk cId="3838468851" sldId="258"/>
            <ac:picMk id="5" creationId="{776D5244-300E-7A67-31A7-0E9EEE0C8212}"/>
          </ac:picMkLst>
        </pc:picChg>
      </pc:sldChg>
      <pc:sldChg chg="addSp delSp modSp mod ord modClrScheme chgLayout">
        <pc:chgData name="Lily Gebrenegus" userId="S::lgebren@uw.edu::3399b7a8-af27-4ddc-bef2-9de67f51b297" providerId="AD" clId="Web-{D6823297-CA29-5315-B715-E919B2ADF2C5}" dt="2024-07-17T14:00:45.705" v="1034"/>
        <pc:sldMkLst>
          <pc:docMk/>
          <pc:sldMk cId="892095759" sldId="259"/>
        </pc:sldMkLst>
        <pc:spChg chg="mod ord">
          <ac:chgData name="Lily Gebrenegus" userId="S::lgebren@uw.edu::3399b7a8-af27-4ddc-bef2-9de67f51b297" providerId="AD" clId="Web-{D6823297-CA29-5315-B715-E919B2ADF2C5}" dt="2024-07-17T14:00:23.564" v="1032"/>
          <ac:spMkLst>
            <pc:docMk/>
            <pc:sldMk cId="892095759" sldId="259"/>
            <ac:spMk id="2" creationId="{D86402F3-6A35-083F-E3FB-8222A8638BC3}"/>
          </ac:spMkLst>
        </pc:spChg>
        <pc:spChg chg="mod ord">
          <ac:chgData name="Lily Gebrenegus" userId="S::lgebren@uw.edu::3399b7a8-af27-4ddc-bef2-9de67f51b297" providerId="AD" clId="Web-{D6823297-CA29-5315-B715-E919B2ADF2C5}" dt="2024-07-17T14:00:23.564" v="1032"/>
          <ac:spMkLst>
            <pc:docMk/>
            <pc:sldMk cId="892095759" sldId="259"/>
            <ac:spMk id="3" creationId="{FD5858E8-FF19-2229-260C-AA141021B66F}"/>
          </ac:spMkLst>
        </pc:spChg>
        <pc:spChg chg="add del mod ord">
          <ac:chgData name="Lily Gebrenegus" userId="S::lgebren@uw.edu::3399b7a8-af27-4ddc-bef2-9de67f51b297" providerId="AD" clId="Web-{D6823297-CA29-5315-B715-E919B2ADF2C5}" dt="2024-07-17T14:00:23.564" v="1032"/>
          <ac:spMkLst>
            <pc:docMk/>
            <pc:sldMk cId="892095759" sldId="259"/>
            <ac:spMk id="4" creationId="{2F9DA731-0434-C9A8-4640-8A6821320B31}"/>
          </ac:spMkLst>
        </pc:spChg>
      </pc:sldChg>
      <pc:sldChg chg="modSp mod modClrScheme chgLayout">
        <pc:chgData name="Lily Gebrenegus" userId="S::lgebren@uw.edu::3399b7a8-af27-4ddc-bef2-9de67f51b297" providerId="AD" clId="Web-{D6823297-CA29-5315-B715-E919B2ADF2C5}" dt="2024-07-17T13:51:36.972" v="991"/>
        <pc:sldMkLst>
          <pc:docMk/>
          <pc:sldMk cId="3087698945" sldId="260"/>
        </pc:sldMkLst>
        <pc:spChg chg="mod ord">
          <ac:chgData name="Lily Gebrenegus" userId="S::lgebren@uw.edu::3399b7a8-af27-4ddc-bef2-9de67f51b297" providerId="AD" clId="Web-{D6823297-CA29-5315-B715-E919B2ADF2C5}" dt="2024-07-17T13:51:36.972" v="991"/>
          <ac:spMkLst>
            <pc:docMk/>
            <pc:sldMk cId="3087698945" sldId="260"/>
            <ac:spMk id="2" creationId="{D2ED8563-66BF-31BE-7A74-B1FB51C24C71}"/>
          </ac:spMkLst>
        </pc:spChg>
        <pc:spChg chg="mod ord">
          <ac:chgData name="Lily Gebrenegus" userId="S::lgebren@uw.edu::3399b7a8-af27-4ddc-bef2-9de67f51b297" providerId="AD" clId="Web-{D6823297-CA29-5315-B715-E919B2ADF2C5}" dt="2024-07-17T13:51:36.972" v="991"/>
          <ac:spMkLst>
            <pc:docMk/>
            <pc:sldMk cId="3087698945" sldId="260"/>
            <ac:spMk id="3" creationId="{C2189A51-A158-143A-3B9F-4D9B043BC2C1}"/>
          </ac:spMkLst>
        </pc:spChg>
      </pc:sldChg>
      <pc:sldChg chg="modSp mod ord modClrScheme chgLayout">
        <pc:chgData name="Lily Gebrenegus" userId="S::lgebren@uw.edu::3399b7a8-af27-4ddc-bef2-9de67f51b297" providerId="AD" clId="Web-{D6823297-CA29-5315-B715-E919B2ADF2C5}" dt="2024-07-17T13:51:36.972" v="991"/>
        <pc:sldMkLst>
          <pc:docMk/>
          <pc:sldMk cId="4277933127" sldId="261"/>
        </pc:sldMkLst>
        <pc:spChg chg="mod ord">
          <ac:chgData name="Lily Gebrenegus" userId="S::lgebren@uw.edu::3399b7a8-af27-4ddc-bef2-9de67f51b297" providerId="AD" clId="Web-{D6823297-CA29-5315-B715-E919B2ADF2C5}" dt="2024-07-17T13:51:36.972" v="991"/>
          <ac:spMkLst>
            <pc:docMk/>
            <pc:sldMk cId="4277933127" sldId="261"/>
            <ac:spMk id="2" creationId="{42EEB712-080F-10E6-8555-87A64BCF80DB}"/>
          </ac:spMkLst>
        </pc:spChg>
        <pc:spChg chg="mod ord">
          <ac:chgData name="Lily Gebrenegus" userId="S::lgebren@uw.edu::3399b7a8-af27-4ddc-bef2-9de67f51b297" providerId="AD" clId="Web-{D6823297-CA29-5315-B715-E919B2ADF2C5}" dt="2024-07-17T13:51:36.972" v="991"/>
          <ac:spMkLst>
            <pc:docMk/>
            <pc:sldMk cId="4277933127" sldId="261"/>
            <ac:spMk id="3" creationId="{CC6C5C4A-5DDE-4279-0AFF-0A320CE6514B}"/>
          </ac:spMkLst>
        </pc:spChg>
      </pc:sldChg>
      <pc:sldChg chg="addSp delSp modSp mod setBg modClrScheme chgLayout">
        <pc:chgData name="Lily Gebrenegus" userId="S::lgebren@uw.edu::3399b7a8-af27-4ddc-bef2-9de67f51b297" providerId="AD" clId="Web-{D6823297-CA29-5315-B715-E919B2ADF2C5}" dt="2024-07-17T13:51:36.972" v="991"/>
        <pc:sldMkLst>
          <pc:docMk/>
          <pc:sldMk cId="4108664528" sldId="263"/>
        </pc:sldMkLst>
        <pc:spChg chg="mod ord">
          <ac:chgData name="Lily Gebrenegus" userId="S::lgebren@uw.edu::3399b7a8-af27-4ddc-bef2-9de67f51b297" providerId="AD" clId="Web-{D6823297-CA29-5315-B715-E919B2ADF2C5}" dt="2024-07-17T13:51:36.972" v="991"/>
          <ac:spMkLst>
            <pc:docMk/>
            <pc:sldMk cId="4108664528" sldId="263"/>
            <ac:spMk id="2" creationId="{ACF26D1E-D7C1-46D6-6DDA-6196CB5E05CF}"/>
          </ac:spMkLst>
        </pc:spChg>
        <pc:spChg chg="mod ord">
          <ac:chgData name="Lily Gebrenegus" userId="S::lgebren@uw.edu::3399b7a8-af27-4ddc-bef2-9de67f51b297" providerId="AD" clId="Web-{D6823297-CA29-5315-B715-E919B2ADF2C5}" dt="2024-07-17T13:51:36.972" v="991"/>
          <ac:spMkLst>
            <pc:docMk/>
            <pc:sldMk cId="4108664528" sldId="263"/>
            <ac:spMk id="3" creationId="{B6401704-BE22-A80F-08F7-95C6C1F092B1}"/>
          </ac:spMkLst>
        </pc:spChg>
        <pc:spChg chg="mod ord">
          <ac:chgData name="Lily Gebrenegus" userId="S::lgebren@uw.edu::3399b7a8-af27-4ddc-bef2-9de67f51b297" providerId="AD" clId="Web-{D6823297-CA29-5315-B715-E919B2ADF2C5}" dt="2024-07-17T13:51:36.972" v="991"/>
          <ac:spMkLst>
            <pc:docMk/>
            <pc:sldMk cId="4108664528" sldId="263"/>
            <ac:spMk id="4" creationId="{8AAA2088-5709-E36B-BFA9-064DD621B6C2}"/>
          </ac:spMkLst>
        </pc:spChg>
        <pc:spChg chg="add del">
          <ac:chgData name="Lily Gebrenegus" userId="S::lgebren@uw.edu::3399b7a8-af27-4ddc-bef2-9de67f51b297" providerId="AD" clId="Web-{D6823297-CA29-5315-B715-E919B2ADF2C5}" dt="2024-07-17T13:50:05.391" v="981"/>
          <ac:spMkLst>
            <pc:docMk/>
            <pc:sldMk cId="4108664528" sldId="263"/>
            <ac:spMk id="10" creationId="{53B021B3-DE93-4AB7-8A18-CF5F1CED88B8}"/>
          </ac:spMkLst>
        </pc:spChg>
        <pc:spChg chg="add del">
          <ac:chgData name="Lily Gebrenegus" userId="S::lgebren@uw.edu::3399b7a8-af27-4ddc-bef2-9de67f51b297" providerId="AD" clId="Web-{D6823297-CA29-5315-B715-E919B2ADF2C5}" dt="2024-07-17T13:49:57.047" v="979"/>
          <ac:spMkLst>
            <pc:docMk/>
            <pc:sldMk cId="4108664528" sldId="263"/>
            <ac:spMk id="12" creationId="{9D8233B0-41B5-4D9A-AEEC-13DB66A8C9B5}"/>
          </ac:spMkLst>
        </pc:spChg>
        <pc:spChg chg="add del">
          <ac:chgData name="Lily Gebrenegus" userId="S::lgebren@uw.edu::3399b7a8-af27-4ddc-bef2-9de67f51b297" providerId="AD" clId="Web-{D6823297-CA29-5315-B715-E919B2ADF2C5}" dt="2024-07-17T13:50:05.391" v="981"/>
          <ac:spMkLst>
            <pc:docMk/>
            <pc:sldMk cId="4108664528" sldId="263"/>
            <ac:spMk id="16" creationId="{9DECDBF4-02B6-4BB4-B65B-B8107AD6A9E8}"/>
          </ac:spMkLst>
        </pc:spChg>
        <pc:spChg chg="add del">
          <ac:chgData name="Lily Gebrenegus" userId="S::lgebren@uw.edu::3399b7a8-af27-4ddc-bef2-9de67f51b297" providerId="AD" clId="Web-{D6823297-CA29-5315-B715-E919B2ADF2C5}" dt="2024-07-17T13:50:05.391" v="981"/>
          <ac:spMkLst>
            <pc:docMk/>
            <pc:sldMk cId="4108664528" sldId="263"/>
            <ac:spMk id="17" creationId="{52D502E5-F6B4-4D58-B4AE-FC466FF15EE8}"/>
          </ac:spMkLst>
        </pc:spChg>
        <pc:spChg chg="add del">
          <ac:chgData name="Lily Gebrenegus" userId="S::lgebren@uw.edu::3399b7a8-af27-4ddc-bef2-9de67f51b297" providerId="AD" clId="Web-{D6823297-CA29-5315-B715-E919B2ADF2C5}" dt="2024-07-17T13:49:57.047" v="979"/>
          <ac:spMkLst>
            <pc:docMk/>
            <pc:sldMk cId="4108664528" sldId="263"/>
            <ac:spMk id="18" creationId="{E659831F-0D9A-4C63-9EBB-8435B85A440F}"/>
          </ac:spMkLst>
        </pc:spChg>
        <pc:spChg chg="add del">
          <ac:chgData name="Lily Gebrenegus" userId="S::lgebren@uw.edu::3399b7a8-af27-4ddc-bef2-9de67f51b297" providerId="AD" clId="Web-{D6823297-CA29-5315-B715-E919B2ADF2C5}" dt="2024-07-17T13:50:15.548" v="983"/>
          <ac:spMkLst>
            <pc:docMk/>
            <pc:sldMk cId="4108664528" sldId="263"/>
            <ac:spMk id="19" creationId="{D5B0017B-2ECA-49AF-B397-DC140825DF8D}"/>
          </ac:spMkLst>
        </pc:spChg>
        <pc:spChg chg="add del">
          <ac:chgData name="Lily Gebrenegus" userId="S::lgebren@uw.edu::3399b7a8-af27-4ddc-bef2-9de67f51b297" providerId="AD" clId="Web-{D6823297-CA29-5315-B715-E919B2ADF2C5}" dt="2024-07-17T13:50:15.548" v="983"/>
          <ac:spMkLst>
            <pc:docMk/>
            <pc:sldMk cId="4108664528" sldId="263"/>
            <ac:spMk id="20" creationId="{56E9B3E6-E277-4D68-BA48-9CB43FFBD6E2}"/>
          </ac:spMkLst>
        </pc:spChg>
        <pc:grpChg chg="add del">
          <ac:chgData name="Lily Gebrenegus" userId="S::lgebren@uw.edu::3399b7a8-af27-4ddc-bef2-9de67f51b297" providerId="AD" clId="Web-{D6823297-CA29-5315-B715-E919B2ADF2C5}" dt="2024-07-17T13:49:57.047" v="979"/>
          <ac:grpSpMkLst>
            <pc:docMk/>
            <pc:sldMk cId="4108664528" sldId="263"/>
            <ac:grpSpMk id="8" creationId="{28FAF094-D087-493F-8DF9-A486C2D6BBAA}"/>
          </ac:grpSpMkLst>
        </pc:grpChg>
        <pc:grpChg chg="add del">
          <ac:chgData name="Lily Gebrenegus" userId="S::lgebren@uw.edu::3399b7a8-af27-4ddc-bef2-9de67f51b297" providerId="AD" clId="Web-{D6823297-CA29-5315-B715-E919B2ADF2C5}" dt="2024-07-17T13:50:15.548" v="983"/>
          <ac:grpSpMkLst>
            <pc:docMk/>
            <pc:sldMk cId="4108664528" sldId="263"/>
            <ac:grpSpMk id="22" creationId="{AE1C45F0-260A-458C-96ED-C1F6D2151219}"/>
          </ac:grpSpMkLst>
        </pc:grpChg>
        <pc:picChg chg="add mod">
          <ac:chgData name="Lily Gebrenegus" userId="S::lgebren@uw.edu::3399b7a8-af27-4ddc-bef2-9de67f51b297" providerId="AD" clId="Web-{D6823297-CA29-5315-B715-E919B2ADF2C5}" dt="2024-07-17T13:50:15.548" v="983"/>
          <ac:picMkLst>
            <pc:docMk/>
            <pc:sldMk cId="4108664528" sldId="263"/>
            <ac:picMk id="5" creationId="{B4BB8240-181E-7396-ABDA-73823B0764AC}"/>
          </ac:picMkLst>
        </pc:picChg>
        <pc:picChg chg="add mod">
          <ac:chgData name="Lily Gebrenegus" userId="S::lgebren@uw.edu::3399b7a8-af27-4ddc-bef2-9de67f51b297" providerId="AD" clId="Web-{D6823297-CA29-5315-B715-E919B2ADF2C5}" dt="2024-07-17T13:50:15.548" v="983"/>
          <ac:picMkLst>
            <pc:docMk/>
            <pc:sldMk cId="4108664528" sldId="263"/>
            <ac:picMk id="6" creationId="{2AE4F086-5D07-929D-B00B-6A035CE9AB97}"/>
          </ac:picMkLst>
        </pc:picChg>
        <pc:cxnChg chg="add del">
          <ac:chgData name="Lily Gebrenegus" userId="S::lgebren@uw.edu::3399b7a8-af27-4ddc-bef2-9de67f51b297" providerId="AD" clId="Web-{D6823297-CA29-5315-B715-E919B2ADF2C5}" dt="2024-07-17T13:50:15.548" v="983"/>
          <ac:cxnSpMkLst>
            <pc:docMk/>
            <pc:sldMk cId="4108664528" sldId="263"/>
            <ac:cxnSpMk id="21" creationId="{6CF1BAF6-AD41-4082-B212-8A1F9A2E8779}"/>
          </ac:cxnSpMkLst>
        </pc:cxnChg>
      </pc:sldChg>
      <pc:sldChg chg="delSp modSp mod modClrScheme delCm modCm chgLayout modNotes">
        <pc:chgData name="Lily Gebrenegus" userId="S::lgebren@uw.edu::3399b7a8-af27-4ddc-bef2-9de67f51b297" providerId="AD" clId="Web-{D6823297-CA29-5315-B715-E919B2ADF2C5}" dt="2024-07-17T13:51:36.972" v="991"/>
        <pc:sldMkLst>
          <pc:docMk/>
          <pc:sldMk cId="2125683282" sldId="264"/>
        </pc:sldMkLst>
        <pc:spChg chg="mod ord">
          <ac:chgData name="Lily Gebrenegus" userId="S::lgebren@uw.edu::3399b7a8-af27-4ddc-bef2-9de67f51b297" providerId="AD" clId="Web-{D6823297-CA29-5315-B715-E919B2ADF2C5}" dt="2024-07-17T13:51:36.972" v="991"/>
          <ac:spMkLst>
            <pc:docMk/>
            <pc:sldMk cId="2125683282" sldId="264"/>
            <ac:spMk id="2" creationId="{80D87FBD-3ABB-788B-1BBB-C52E4DCF37AB}"/>
          </ac:spMkLst>
        </pc:spChg>
        <pc:spChg chg="mod ord">
          <ac:chgData name="Lily Gebrenegus" userId="S::lgebren@uw.edu::3399b7a8-af27-4ddc-bef2-9de67f51b297" providerId="AD" clId="Web-{D6823297-CA29-5315-B715-E919B2ADF2C5}" dt="2024-07-17T13:51:36.972" v="991"/>
          <ac:spMkLst>
            <pc:docMk/>
            <pc:sldMk cId="2125683282" sldId="264"/>
            <ac:spMk id="3" creationId="{6C1F517E-148F-31AB-9272-BB7595E8BCBA}"/>
          </ac:spMkLst>
        </pc:spChg>
        <pc:picChg chg="del">
          <ac:chgData name="Lily Gebrenegus" userId="S::lgebren@uw.edu::3399b7a8-af27-4ddc-bef2-9de67f51b297" providerId="AD" clId="Web-{D6823297-CA29-5315-B715-E919B2ADF2C5}" dt="2024-07-17T12:40:49.842" v="14"/>
          <ac:picMkLst>
            <pc:docMk/>
            <pc:sldMk cId="2125683282" sldId="264"/>
            <ac:picMk id="4" creationId="{ADAEDD2D-8828-FCE8-C586-9DFF20BECB42}"/>
          </ac:picMkLst>
        </pc:picChg>
        <pc:picChg chg="del">
          <ac:chgData name="Lily Gebrenegus" userId="S::lgebren@uw.edu::3399b7a8-af27-4ddc-bef2-9de67f51b297" providerId="AD" clId="Web-{D6823297-CA29-5315-B715-E919B2ADF2C5}" dt="2024-07-17T13:04:40.349" v="404"/>
          <ac:picMkLst>
            <pc:docMk/>
            <pc:sldMk cId="2125683282" sldId="264"/>
            <ac:picMk id="5" creationId="{6A8F57E6-5DEA-C416-EF45-A004BC68B57C}"/>
          </ac:picMkLst>
        </pc:picChg>
        <pc:extLst>
          <p:ext xmlns:p="http://schemas.openxmlformats.org/presentationml/2006/main" uri="{D6D511B9-2390-475A-947B-AFAB55BFBCF1}">
            <pc226:cmChg xmlns:pc226="http://schemas.microsoft.com/office/powerpoint/2022/06/main/command" chg="del">
              <pc226:chgData name="Lily Gebrenegus" userId="S::lgebren@uw.edu::3399b7a8-af27-4ddc-bef2-9de67f51b297" providerId="AD" clId="Web-{D6823297-CA29-5315-B715-E919B2ADF2C5}" dt="2024-07-17T13:03:13.253" v="376"/>
              <pc2:cmMkLst xmlns:pc2="http://schemas.microsoft.com/office/powerpoint/2019/9/main/command">
                <pc:docMk/>
                <pc:sldMk cId="2125683282" sldId="264"/>
                <pc2:cmMk id="{3E951DEE-F312-4741-8B26-D198855C7F2B}"/>
              </pc2:cmMkLst>
            </pc226:cmChg>
            <pc226:cmChg xmlns:pc226="http://schemas.microsoft.com/office/powerpoint/2022/06/main/command" chg="del mod">
              <pc226:chgData name="Lily Gebrenegus" userId="S::lgebren@uw.edu::3399b7a8-af27-4ddc-bef2-9de67f51b297" providerId="AD" clId="Web-{D6823297-CA29-5315-B715-E919B2ADF2C5}" dt="2024-07-17T13:03:11.737" v="375"/>
              <pc2:cmMkLst xmlns:pc2="http://schemas.microsoft.com/office/powerpoint/2019/9/main/command">
                <pc:docMk/>
                <pc:sldMk cId="2125683282" sldId="264"/>
                <pc2:cmMk id="{F591B8FA-9C09-485A-A50A-5C27BF58E20A}"/>
              </pc2:cmMkLst>
            </pc226:cmChg>
          </p:ext>
        </pc:extLst>
      </pc:sldChg>
      <pc:sldChg chg="modSp mod modClrScheme chgLayout">
        <pc:chgData name="Lily Gebrenegus" userId="S::lgebren@uw.edu::3399b7a8-af27-4ddc-bef2-9de67f51b297" providerId="AD" clId="Web-{D6823297-CA29-5315-B715-E919B2ADF2C5}" dt="2024-07-17T13:51:36.972" v="991"/>
        <pc:sldMkLst>
          <pc:docMk/>
          <pc:sldMk cId="1195761189" sldId="265"/>
        </pc:sldMkLst>
        <pc:spChg chg="mod ord">
          <ac:chgData name="Lily Gebrenegus" userId="S::lgebren@uw.edu::3399b7a8-af27-4ddc-bef2-9de67f51b297" providerId="AD" clId="Web-{D6823297-CA29-5315-B715-E919B2ADF2C5}" dt="2024-07-17T13:51:36.972" v="991"/>
          <ac:spMkLst>
            <pc:docMk/>
            <pc:sldMk cId="1195761189" sldId="265"/>
            <ac:spMk id="2" creationId="{4939128A-BD1D-26AA-C63A-0886F35D81CC}"/>
          </ac:spMkLst>
        </pc:spChg>
        <pc:spChg chg="mod ord">
          <ac:chgData name="Lily Gebrenegus" userId="S::lgebren@uw.edu::3399b7a8-af27-4ddc-bef2-9de67f51b297" providerId="AD" clId="Web-{D6823297-CA29-5315-B715-E919B2ADF2C5}" dt="2024-07-17T13:51:36.972" v="991"/>
          <ac:spMkLst>
            <pc:docMk/>
            <pc:sldMk cId="1195761189" sldId="265"/>
            <ac:spMk id="3" creationId="{07062F68-149D-2547-A5A4-D17927505FF4}"/>
          </ac:spMkLst>
        </pc:spChg>
      </pc:sldChg>
      <pc:sldChg chg="modSp mod modClrScheme delCm chgLayout modNotes">
        <pc:chgData name="Lily Gebrenegus" userId="S::lgebren@uw.edu::3399b7a8-af27-4ddc-bef2-9de67f51b297" providerId="AD" clId="Web-{D6823297-CA29-5315-B715-E919B2ADF2C5}" dt="2024-07-17T13:51:36.972" v="991"/>
        <pc:sldMkLst>
          <pc:docMk/>
          <pc:sldMk cId="1767017821" sldId="266"/>
        </pc:sldMkLst>
        <pc:spChg chg="mod ord">
          <ac:chgData name="Lily Gebrenegus" userId="S::lgebren@uw.edu::3399b7a8-af27-4ddc-bef2-9de67f51b297" providerId="AD" clId="Web-{D6823297-CA29-5315-B715-E919B2ADF2C5}" dt="2024-07-17T13:51:36.972" v="991"/>
          <ac:spMkLst>
            <pc:docMk/>
            <pc:sldMk cId="1767017821" sldId="266"/>
            <ac:spMk id="2" creationId="{44B9E983-7786-85B9-D8E9-B24269F162FB}"/>
          </ac:spMkLst>
        </pc:spChg>
        <pc:spChg chg="mod ord">
          <ac:chgData name="Lily Gebrenegus" userId="S::lgebren@uw.edu::3399b7a8-af27-4ddc-bef2-9de67f51b297" providerId="AD" clId="Web-{D6823297-CA29-5315-B715-E919B2ADF2C5}" dt="2024-07-17T13:51:36.972" v="991"/>
          <ac:spMkLst>
            <pc:docMk/>
            <pc:sldMk cId="1767017821" sldId="266"/>
            <ac:spMk id="3" creationId="{EC917BEB-660D-8B4B-489E-7FD82C251369}"/>
          </ac:spMkLst>
        </pc:spChg>
        <pc:extLst>
          <p:ext xmlns:p="http://schemas.openxmlformats.org/presentationml/2006/main" uri="{D6D511B9-2390-475A-947B-AFAB55BFBCF1}">
            <pc226:cmChg xmlns:pc226="http://schemas.microsoft.com/office/powerpoint/2022/06/main/command" chg="del">
              <pc226:chgData name="Lily Gebrenegus" userId="S::lgebren@uw.edu::3399b7a8-af27-4ddc-bef2-9de67f51b297" providerId="AD" clId="Web-{D6823297-CA29-5315-B715-E919B2ADF2C5}" dt="2024-07-17T13:07:42.135" v="542"/>
              <pc2:cmMkLst xmlns:pc2="http://schemas.microsoft.com/office/powerpoint/2019/9/main/command">
                <pc:docMk/>
                <pc:sldMk cId="1767017821" sldId="266"/>
                <pc2:cmMk id="{DFD72A42-F81D-4667-A1EF-FB20B11533FE}"/>
              </pc2:cmMkLst>
            </pc226:cmChg>
          </p:ext>
        </pc:extLst>
      </pc:sldChg>
      <pc:sldChg chg="modSp mod modClrScheme chgLayout">
        <pc:chgData name="Lily Gebrenegus" userId="S::lgebren@uw.edu::3399b7a8-af27-4ddc-bef2-9de67f51b297" providerId="AD" clId="Web-{D6823297-CA29-5315-B715-E919B2ADF2C5}" dt="2024-07-17T13:51:36.972" v="991"/>
        <pc:sldMkLst>
          <pc:docMk/>
          <pc:sldMk cId="3441012471" sldId="267"/>
        </pc:sldMkLst>
        <pc:spChg chg="mod ord">
          <ac:chgData name="Lily Gebrenegus" userId="S::lgebren@uw.edu::3399b7a8-af27-4ddc-bef2-9de67f51b297" providerId="AD" clId="Web-{D6823297-CA29-5315-B715-E919B2ADF2C5}" dt="2024-07-17T13:51:36.972" v="991"/>
          <ac:spMkLst>
            <pc:docMk/>
            <pc:sldMk cId="3441012471" sldId="267"/>
            <ac:spMk id="2" creationId="{8E2256A9-8521-4D7A-FA44-0849B5AF437B}"/>
          </ac:spMkLst>
        </pc:spChg>
        <pc:spChg chg="mod ord">
          <ac:chgData name="Lily Gebrenegus" userId="S::lgebren@uw.edu::3399b7a8-af27-4ddc-bef2-9de67f51b297" providerId="AD" clId="Web-{D6823297-CA29-5315-B715-E919B2ADF2C5}" dt="2024-07-17T13:51:36.972" v="991"/>
          <ac:spMkLst>
            <pc:docMk/>
            <pc:sldMk cId="3441012471" sldId="267"/>
            <ac:spMk id="3" creationId="{4F042723-676D-B9A6-C169-6D2E50041367}"/>
          </ac:spMkLst>
        </pc:spChg>
      </pc:sldChg>
      <pc:sldChg chg="modSp mod ord modClrScheme chgLayout">
        <pc:chgData name="Lily Gebrenegus" userId="S::lgebren@uw.edu::3399b7a8-af27-4ddc-bef2-9de67f51b297" providerId="AD" clId="Web-{D6823297-CA29-5315-B715-E919B2ADF2C5}" dt="2024-07-17T13:51:36.972" v="991"/>
        <pc:sldMkLst>
          <pc:docMk/>
          <pc:sldMk cId="1967587967" sldId="268"/>
        </pc:sldMkLst>
        <pc:spChg chg="mod ord">
          <ac:chgData name="Lily Gebrenegus" userId="S::lgebren@uw.edu::3399b7a8-af27-4ddc-bef2-9de67f51b297" providerId="AD" clId="Web-{D6823297-CA29-5315-B715-E919B2ADF2C5}" dt="2024-07-17T13:51:36.972" v="991"/>
          <ac:spMkLst>
            <pc:docMk/>
            <pc:sldMk cId="1967587967" sldId="268"/>
            <ac:spMk id="2" creationId="{75C6D1D8-73DF-46E3-6BBF-431756E2FD94}"/>
          </ac:spMkLst>
        </pc:spChg>
        <pc:spChg chg="mod ord">
          <ac:chgData name="Lily Gebrenegus" userId="S::lgebren@uw.edu::3399b7a8-af27-4ddc-bef2-9de67f51b297" providerId="AD" clId="Web-{D6823297-CA29-5315-B715-E919B2ADF2C5}" dt="2024-07-17T13:51:36.972" v="991"/>
          <ac:spMkLst>
            <pc:docMk/>
            <pc:sldMk cId="1967587967" sldId="268"/>
            <ac:spMk id="3" creationId="{81380336-DDAC-D2A6-EE37-5F74D1FFA049}"/>
          </ac:spMkLst>
        </pc:spChg>
      </pc:sldChg>
      <pc:sldChg chg="modSp del">
        <pc:chgData name="Lily Gebrenegus" userId="S::lgebren@uw.edu::3399b7a8-af27-4ddc-bef2-9de67f51b297" providerId="AD" clId="Web-{D6823297-CA29-5315-B715-E919B2ADF2C5}" dt="2024-07-17T12:47:25.978" v="120"/>
        <pc:sldMkLst>
          <pc:docMk/>
          <pc:sldMk cId="3884838335" sldId="269"/>
        </pc:sldMkLst>
        <pc:spChg chg="mod">
          <ac:chgData name="Lily Gebrenegus" userId="S::lgebren@uw.edu::3399b7a8-af27-4ddc-bef2-9de67f51b297" providerId="AD" clId="Web-{D6823297-CA29-5315-B715-E919B2ADF2C5}" dt="2024-07-17T12:46:28.273" v="114" actId="20577"/>
          <ac:spMkLst>
            <pc:docMk/>
            <pc:sldMk cId="3884838335" sldId="269"/>
            <ac:spMk id="3" creationId="{DD51DC2D-06FD-1F29-0B70-CBC30470B0FF}"/>
          </ac:spMkLst>
        </pc:spChg>
      </pc:sldChg>
      <pc:sldChg chg="modSp mod modClrScheme chgLayout">
        <pc:chgData name="Lily Gebrenegus" userId="S::lgebren@uw.edu::3399b7a8-af27-4ddc-bef2-9de67f51b297" providerId="AD" clId="Web-{D6823297-CA29-5315-B715-E919B2ADF2C5}" dt="2024-07-17T13:53:07.552" v="1004" actId="20577"/>
        <pc:sldMkLst>
          <pc:docMk/>
          <pc:sldMk cId="4089262980" sldId="270"/>
        </pc:sldMkLst>
        <pc:spChg chg="mod ord">
          <ac:chgData name="Lily Gebrenegus" userId="S::lgebren@uw.edu::3399b7a8-af27-4ddc-bef2-9de67f51b297" providerId="AD" clId="Web-{D6823297-CA29-5315-B715-E919B2ADF2C5}" dt="2024-07-17T13:51:36.972" v="991"/>
          <ac:spMkLst>
            <pc:docMk/>
            <pc:sldMk cId="4089262980" sldId="270"/>
            <ac:spMk id="2" creationId="{3B1C7DD6-C5B4-5360-00BD-BB78B8711F98}"/>
          </ac:spMkLst>
        </pc:spChg>
        <pc:spChg chg="mod ord">
          <ac:chgData name="Lily Gebrenegus" userId="S::lgebren@uw.edu::3399b7a8-af27-4ddc-bef2-9de67f51b297" providerId="AD" clId="Web-{D6823297-CA29-5315-B715-E919B2ADF2C5}" dt="2024-07-17T13:53:07.552" v="1004" actId="20577"/>
          <ac:spMkLst>
            <pc:docMk/>
            <pc:sldMk cId="4089262980" sldId="270"/>
            <ac:spMk id="3" creationId="{E342111D-7CEF-46F7-EF92-08E8D4961238}"/>
          </ac:spMkLst>
        </pc:spChg>
      </pc:sldChg>
      <pc:sldChg chg="modSp mod modClrScheme chgLayout">
        <pc:chgData name="Lily Gebrenegus" userId="S::lgebren@uw.edu::3399b7a8-af27-4ddc-bef2-9de67f51b297" providerId="AD" clId="Web-{D6823297-CA29-5315-B715-E919B2ADF2C5}" dt="2024-07-17T13:51:36.972" v="991"/>
        <pc:sldMkLst>
          <pc:docMk/>
          <pc:sldMk cId="1329889040" sldId="271"/>
        </pc:sldMkLst>
        <pc:spChg chg="mod ord">
          <ac:chgData name="Lily Gebrenegus" userId="S::lgebren@uw.edu::3399b7a8-af27-4ddc-bef2-9de67f51b297" providerId="AD" clId="Web-{D6823297-CA29-5315-B715-E919B2ADF2C5}" dt="2024-07-17T13:51:36.972" v="991"/>
          <ac:spMkLst>
            <pc:docMk/>
            <pc:sldMk cId="1329889040" sldId="271"/>
            <ac:spMk id="2" creationId="{88A7EC5F-EA8C-C613-0B46-F68F83861EC4}"/>
          </ac:spMkLst>
        </pc:spChg>
        <pc:spChg chg="mod ord">
          <ac:chgData name="Lily Gebrenegus" userId="S::lgebren@uw.edu::3399b7a8-af27-4ddc-bef2-9de67f51b297" providerId="AD" clId="Web-{D6823297-CA29-5315-B715-E919B2ADF2C5}" dt="2024-07-17T13:51:36.972" v="991"/>
          <ac:spMkLst>
            <pc:docMk/>
            <pc:sldMk cId="1329889040" sldId="271"/>
            <ac:spMk id="3" creationId="{FAE0998A-47AF-5C33-9BBD-2F50C69B3D8F}"/>
          </ac:spMkLst>
        </pc:spChg>
      </pc:sldChg>
      <pc:sldChg chg="delSp modSp mod modClrScheme delCm modCm chgLayout">
        <pc:chgData name="Lily Gebrenegus" userId="S::lgebren@uw.edu::3399b7a8-af27-4ddc-bef2-9de67f51b297" providerId="AD" clId="Web-{D6823297-CA29-5315-B715-E919B2ADF2C5}" dt="2024-07-17T13:51:36.972" v="991"/>
        <pc:sldMkLst>
          <pc:docMk/>
          <pc:sldMk cId="156587543" sldId="272"/>
        </pc:sldMkLst>
        <pc:spChg chg="mod ord">
          <ac:chgData name="Lily Gebrenegus" userId="S::lgebren@uw.edu::3399b7a8-af27-4ddc-bef2-9de67f51b297" providerId="AD" clId="Web-{D6823297-CA29-5315-B715-E919B2ADF2C5}" dt="2024-07-17T13:51:36.972" v="991"/>
          <ac:spMkLst>
            <pc:docMk/>
            <pc:sldMk cId="156587543" sldId="272"/>
            <ac:spMk id="2" creationId="{3B1C7DD6-C5B4-5360-00BD-BB78B8711F98}"/>
          </ac:spMkLst>
        </pc:spChg>
        <pc:spChg chg="mod ord">
          <ac:chgData name="Lily Gebrenegus" userId="S::lgebren@uw.edu::3399b7a8-af27-4ddc-bef2-9de67f51b297" providerId="AD" clId="Web-{D6823297-CA29-5315-B715-E919B2ADF2C5}" dt="2024-07-17T13:51:36.972" v="991"/>
          <ac:spMkLst>
            <pc:docMk/>
            <pc:sldMk cId="156587543" sldId="272"/>
            <ac:spMk id="3" creationId="{E342111D-7CEF-46F7-EF92-08E8D4961238}"/>
          </ac:spMkLst>
        </pc:spChg>
        <pc:picChg chg="del">
          <ac:chgData name="Lily Gebrenegus" userId="S::lgebren@uw.edu::3399b7a8-af27-4ddc-bef2-9de67f51b297" providerId="AD" clId="Web-{D6823297-CA29-5315-B715-E919B2ADF2C5}" dt="2024-07-17T12:41:02.139" v="15"/>
          <ac:picMkLst>
            <pc:docMk/>
            <pc:sldMk cId="156587543" sldId="272"/>
            <ac:picMk id="5" creationId="{685DEB93-73D2-1514-AFA8-509707434CA8}"/>
          </ac:picMkLst>
        </pc:picChg>
        <pc:extLst>
          <p:ext xmlns:p="http://schemas.openxmlformats.org/presentationml/2006/main" uri="{D6D511B9-2390-475A-947B-AFAB55BFBCF1}">
            <pc226:cmChg xmlns:pc226="http://schemas.microsoft.com/office/powerpoint/2022/06/main/command" chg="del mod">
              <pc226:chgData name="Lily Gebrenegus" userId="S::lgebren@uw.edu::3399b7a8-af27-4ddc-bef2-9de67f51b297" providerId="AD" clId="Web-{D6823297-CA29-5315-B715-E919B2ADF2C5}" dt="2024-07-17T13:01:21.109" v="374"/>
              <pc2:cmMkLst xmlns:pc2="http://schemas.microsoft.com/office/powerpoint/2019/9/main/command">
                <pc:docMk/>
                <pc:sldMk cId="156587543" sldId="272"/>
                <pc2:cmMk id="{3C8600A9-D195-4FC0-B287-5C69CD8BDD3C}"/>
              </pc2:cmMkLst>
            </pc226:cmChg>
          </p:ext>
        </pc:extLst>
      </pc:sldChg>
      <pc:sldChg chg="modSp del">
        <pc:chgData name="Lily Gebrenegus" userId="S::lgebren@uw.edu::3399b7a8-af27-4ddc-bef2-9de67f51b297" providerId="AD" clId="Web-{D6823297-CA29-5315-B715-E919B2ADF2C5}" dt="2024-07-17T13:47:35.028" v="964"/>
        <pc:sldMkLst>
          <pc:docMk/>
          <pc:sldMk cId="3387348471" sldId="273"/>
        </pc:sldMkLst>
        <pc:spChg chg="mod">
          <ac:chgData name="Lily Gebrenegus" userId="S::lgebren@uw.edu::3399b7a8-af27-4ddc-bef2-9de67f51b297" providerId="AD" clId="Web-{D6823297-CA29-5315-B715-E919B2ADF2C5}" dt="2024-07-17T13:39:09.983" v="832" actId="20577"/>
          <ac:spMkLst>
            <pc:docMk/>
            <pc:sldMk cId="3387348471" sldId="273"/>
            <ac:spMk id="3" creationId="{EC917BEB-660D-8B4B-489E-7FD82C251369}"/>
          </ac:spMkLst>
        </pc:spChg>
      </pc:sldChg>
      <pc:sldChg chg="modSp mod modClrScheme chgLayout modNotes">
        <pc:chgData name="Lily Gebrenegus" userId="S::lgebren@uw.edu::3399b7a8-af27-4ddc-bef2-9de67f51b297" providerId="AD" clId="Web-{D6823297-CA29-5315-B715-E919B2ADF2C5}" dt="2024-07-17T13:51:36.972" v="991"/>
        <pc:sldMkLst>
          <pc:docMk/>
          <pc:sldMk cId="2485434167" sldId="274"/>
        </pc:sldMkLst>
        <pc:spChg chg="mod ord">
          <ac:chgData name="Lily Gebrenegus" userId="S::lgebren@uw.edu::3399b7a8-af27-4ddc-bef2-9de67f51b297" providerId="AD" clId="Web-{D6823297-CA29-5315-B715-E919B2ADF2C5}" dt="2024-07-17T13:51:36.972" v="991"/>
          <ac:spMkLst>
            <pc:docMk/>
            <pc:sldMk cId="2485434167" sldId="274"/>
            <ac:spMk id="2" creationId="{80D87FBD-3ABB-788B-1BBB-C52E4DCF37AB}"/>
          </ac:spMkLst>
        </pc:spChg>
        <pc:spChg chg="mod ord">
          <ac:chgData name="Lily Gebrenegus" userId="S::lgebren@uw.edu::3399b7a8-af27-4ddc-bef2-9de67f51b297" providerId="AD" clId="Web-{D6823297-CA29-5315-B715-E919B2ADF2C5}" dt="2024-07-17T13:51:36.972" v="991"/>
          <ac:spMkLst>
            <pc:docMk/>
            <pc:sldMk cId="2485434167" sldId="274"/>
            <ac:spMk id="3" creationId="{6C1F517E-148F-31AB-9272-BB7595E8BCBA}"/>
          </ac:spMkLst>
        </pc:spChg>
      </pc:sldChg>
      <pc:sldChg chg="modSp mod ord modClrScheme chgLayout modNotes">
        <pc:chgData name="Lily Gebrenegus" userId="S::lgebren@uw.edu::3399b7a8-af27-4ddc-bef2-9de67f51b297" providerId="AD" clId="Web-{D6823297-CA29-5315-B715-E919B2ADF2C5}" dt="2024-07-17T13:51:36.972" v="991"/>
        <pc:sldMkLst>
          <pc:docMk/>
          <pc:sldMk cId="579811697" sldId="275"/>
        </pc:sldMkLst>
        <pc:spChg chg="mod ord">
          <ac:chgData name="Lily Gebrenegus" userId="S::lgebren@uw.edu::3399b7a8-af27-4ddc-bef2-9de67f51b297" providerId="AD" clId="Web-{D6823297-CA29-5315-B715-E919B2ADF2C5}" dt="2024-07-17T13:51:36.972" v="991"/>
          <ac:spMkLst>
            <pc:docMk/>
            <pc:sldMk cId="579811697" sldId="275"/>
            <ac:spMk id="2" creationId="{E9271018-9558-8D27-30E5-0D964B091286}"/>
          </ac:spMkLst>
        </pc:spChg>
        <pc:spChg chg="mod ord">
          <ac:chgData name="Lily Gebrenegus" userId="S::lgebren@uw.edu::3399b7a8-af27-4ddc-bef2-9de67f51b297" providerId="AD" clId="Web-{D6823297-CA29-5315-B715-E919B2ADF2C5}" dt="2024-07-17T13:51:36.972" v="991"/>
          <ac:spMkLst>
            <pc:docMk/>
            <pc:sldMk cId="579811697" sldId="275"/>
            <ac:spMk id="3" creationId="{DD51DC2D-06FD-1F29-0B70-CBC30470B0FF}"/>
          </ac:spMkLst>
        </pc:spChg>
      </pc:sldChg>
      <pc:sldChg chg="del">
        <pc:chgData name="Lily Gebrenegus" userId="S::lgebren@uw.edu::3399b7a8-af27-4ddc-bef2-9de67f51b297" providerId="AD" clId="Web-{D6823297-CA29-5315-B715-E919B2ADF2C5}" dt="2024-07-17T12:37:03.742" v="9"/>
        <pc:sldMkLst>
          <pc:docMk/>
          <pc:sldMk cId="1675380217" sldId="276"/>
        </pc:sldMkLst>
      </pc:sldChg>
      <pc:sldChg chg="modSp add mod replId modClrScheme chgLayout">
        <pc:chgData name="Lily Gebrenegus" userId="S::lgebren@uw.edu::3399b7a8-af27-4ddc-bef2-9de67f51b297" providerId="AD" clId="Web-{D6823297-CA29-5315-B715-E919B2ADF2C5}" dt="2024-07-17T13:51:36.972" v="991"/>
        <pc:sldMkLst>
          <pc:docMk/>
          <pc:sldMk cId="4023058030" sldId="276"/>
        </pc:sldMkLst>
        <pc:spChg chg="mod ord">
          <ac:chgData name="Lily Gebrenegus" userId="S::lgebren@uw.edu::3399b7a8-af27-4ddc-bef2-9de67f51b297" providerId="AD" clId="Web-{D6823297-CA29-5315-B715-E919B2ADF2C5}" dt="2024-07-17T13:51:36.972" v="991"/>
          <ac:spMkLst>
            <pc:docMk/>
            <pc:sldMk cId="4023058030" sldId="276"/>
            <ac:spMk id="2" creationId="{4939128A-BD1D-26AA-C63A-0886F35D81CC}"/>
          </ac:spMkLst>
        </pc:spChg>
        <pc:spChg chg="mod ord">
          <ac:chgData name="Lily Gebrenegus" userId="S::lgebren@uw.edu::3399b7a8-af27-4ddc-bef2-9de67f51b297" providerId="AD" clId="Web-{D6823297-CA29-5315-B715-E919B2ADF2C5}" dt="2024-07-17T13:51:36.972" v="991"/>
          <ac:spMkLst>
            <pc:docMk/>
            <pc:sldMk cId="4023058030" sldId="276"/>
            <ac:spMk id="3" creationId="{07062F68-149D-2547-A5A4-D17927505FF4}"/>
          </ac:spMkLst>
        </pc:spChg>
      </pc:sldChg>
      <pc:sldChg chg="addSp delSp modSp add del mod replId modClrScheme chgLayout">
        <pc:chgData name="Lily Gebrenegus" userId="S::lgebren@uw.edu::3399b7a8-af27-4ddc-bef2-9de67f51b297" providerId="AD" clId="Web-{D6823297-CA29-5315-B715-E919B2ADF2C5}" dt="2024-07-17T13:15:44.758" v="581"/>
        <pc:sldMkLst>
          <pc:docMk/>
          <pc:sldMk cId="1750065054" sldId="277"/>
        </pc:sldMkLst>
        <pc:spChg chg="mod ord">
          <ac:chgData name="Lily Gebrenegus" userId="S::lgebren@uw.edu::3399b7a8-af27-4ddc-bef2-9de67f51b297" providerId="AD" clId="Web-{D6823297-CA29-5315-B715-E919B2ADF2C5}" dt="2024-07-17T13:15:00.881" v="572"/>
          <ac:spMkLst>
            <pc:docMk/>
            <pc:sldMk cId="1750065054" sldId="277"/>
            <ac:spMk id="2" creationId="{3B1C7DD6-C5B4-5360-00BD-BB78B8711F98}"/>
          </ac:spMkLst>
        </pc:spChg>
        <pc:spChg chg="del">
          <ac:chgData name="Lily Gebrenegus" userId="S::lgebren@uw.edu::3399b7a8-af27-4ddc-bef2-9de67f51b297" providerId="AD" clId="Web-{D6823297-CA29-5315-B715-E919B2ADF2C5}" dt="2024-07-17T13:14:43.022" v="571"/>
          <ac:spMkLst>
            <pc:docMk/>
            <pc:sldMk cId="1750065054" sldId="277"/>
            <ac:spMk id="3" creationId="{E342111D-7CEF-46F7-EF92-08E8D4961238}"/>
          </ac:spMkLst>
        </pc:spChg>
        <pc:spChg chg="add mod ord">
          <ac:chgData name="Lily Gebrenegus" userId="S::lgebren@uw.edu::3399b7a8-af27-4ddc-bef2-9de67f51b297" providerId="AD" clId="Web-{D6823297-CA29-5315-B715-E919B2ADF2C5}" dt="2024-07-17T13:15:15.257" v="576" actId="20577"/>
          <ac:spMkLst>
            <pc:docMk/>
            <pc:sldMk cId="1750065054" sldId="277"/>
            <ac:spMk id="5" creationId="{9A4EB8E6-C788-C60E-C664-5E88BAF1C4CB}"/>
          </ac:spMkLst>
        </pc:spChg>
        <pc:spChg chg="add mod ord">
          <ac:chgData name="Lily Gebrenegus" userId="S::lgebren@uw.edu::3399b7a8-af27-4ddc-bef2-9de67f51b297" providerId="AD" clId="Web-{D6823297-CA29-5315-B715-E919B2ADF2C5}" dt="2024-07-17T13:15:00.881" v="572"/>
          <ac:spMkLst>
            <pc:docMk/>
            <pc:sldMk cId="1750065054" sldId="277"/>
            <ac:spMk id="6" creationId="{ED8CBD78-72A8-A7FE-A9B9-4098ECD330EB}"/>
          </ac:spMkLst>
        </pc:spChg>
        <pc:spChg chg="add mod ord">
          <ac:chgData name="Lily Gebrenegus" userId="S::lgebren@uw.edu::3399b7a8-af27-4ddc-bef2-9de67f51b297" providerId="AD" clId="Web-{D6823297-CA29-5315-B715-E919B2ADF2C5}" dt="2024-07-17T13:15:00.881" v="572"/>
          <ac:spMkLst>
            <pc:docMk/>
            <pc:sldMk cId="1750065054" sldId="277"/>
            <ac:spMk id="7" creationId="{760D0038-2BB9-8A1A-B890-0C504D557D53}"/>
          </ac:spMkLst>
        </pc:spChg>
        <pc:spChg chg="add mod ord">
          <ac:chgData name="Lily Gebrenegus" userId="S::lgebren@uw.edu::3399b7a8-af27-4ddc-bef2-9de67f51b297" providerId="AD" clId="Web-{D6823297-CA29-5315-B715-E919B2ADF2C5}" dt="2024-07-17T13:15:26.773" v="578" actId="20577"/>
          <ac:spMkLst>
            <pc:docMk/>
            <pc:sldMk cId="1750065054" sldId="277"/>
            <ac:spMk id="8" creationId="{C5CF29A9-1922-CA02-C0AB-A2B508644F2C}"/>
          </ac:spMkLst>
        </pc:spChg>
      </pc:sldChg>
      <pc:sldChg chg="modSp add mod replId modClrScheme chgLayout">
        <pc:chgData name="Lily Gebrenegus" userId="S::lgebren@uw.edu::3399b7a8-af27-4ddc-bef2-9de67f51b297" providerId="AD" clId="Web-{D6823297-CA29-5315-B715-E919B2ADF2C5}" dt="2024-07-17T13:51:36.972" v="991"/>
        <pc:sldMkLst>
          <pc:docMk/>
          <pc:sldMk cId="3658143959" sldId="277"/>
        </pc:sldMkLst>
        <pc:spChg chg="mod ord">
          <ac:chgData name="Lily Gebrenegus" userId="S::lgebren@uw.edu::3399b7a8-af27-4ddc-bef2-9de67f51b297" providerId="AD" clId="Web-{D6823297-CA29-5315-B715-E919B2ADF2C5}" dt="2024-07-17T13:51:36.972" v="991"/>
          <ac:spMkLst>
            <pc:docMk/>
            <pc:sldMk cId="3658143959" sldId="277"/>
            <ac:spMk id="2" creationId="{80D87FBD-3ABB-788B-1BBB-C52E4DCF37AB}"/>
          </ac:spMkLst>
        </pc:spChg>
        <pc:spChg chg="mod ord">
          <ac:chgData name="Lily Gebrenegus" userId="S::lgebren@uw.edu::3399b7a8-af27-4ddc-bef2-9de67f51b297" providerId="AD" clId="Web-{D6823297-CA29-5315-B715-E919B2ADF2C5}" dt="2024-07-17T13:51:36.972" v="991"/>
          <ac:spMkLst>
            <pc:docMk/>
            <pc:sldMk cId="3658143959" sldId="277"/>
            <ac:spMk id="3" creationId="{6C1F517E-148F-31AB-9272-BB7595E8BCBA}"/>
          </ac:spMkLst>
        </pc:spChg>
      </pc:sldChg>
      <pc:sldChg chg="modSp add ord">
        <pc:chgData name="Lily Gebrenegus" userId="S::lgebren@uw.edu::3399b7a8-af27-4ddc-bef2-9de67f51b297" providerId="AD" clId="Web-{D6823297-CA29-5315-B715-E919B2ADF2C5}" dt="2024-07-17T13:56:23.183" v="1018"/>
        <pc:sldMkLst>
          <pc:docMk/>
          <pc:sldMk cId="1913477580" sldId="278"/>
        </pc:sldMkLst>
        <pc:spChg chg="mod">
          <ac:chgData name="Lily Gebrenegus" userId="S::lgebren@uw.edu::3399b7a8-af27-4ddc-bef2-9de67f51b297" providerId="AD" clId="Web-{D6823297-CA29-5315-B715-E919B2ADF2C5}" dt="2024-07-17T13:56:13.245" v="1016" actId="20577"/>
          <ac:spMkLst>
            <pc:docMk/>
            <pc:sldMk cId="1913477580" sldId="278"/>
            <ac:spMk id="2" creationId="{00000000-0000-0000-0000-000000000000}"/>
          </ac:spMkLst>
        </pc:spChg>
        <pc:spChg chg="mod">
          <ac:chgData name="Lily Gebrenegus" userId="S::lgebren@uw.edu::3399b7a8-af27-4ddc-bef2-9de67f51b297" providerId="AD" clId="Web-{D6823297-CA29-5315-B715-E919B2ADF2C5}" dt="2024-07-17T13:56:23.183" v="1018"/>
          <ac:spMkLst>
            <pc:docMk/>
            <pc:sldMk cId="1913477580" sldId="278"/>
            <ac:spMk id="6" creationId="{00000000-0000-0000-0000-000000000000}"/>
          </ac:spMkLst>
        </pc:spChg>
      </pc:sldChg>
      <pc:sldChg chg="new del">
        <pc:chgData name="Lily Gebrenegus" userId="S::lgebren@uw.edu::3399b7a8-af27-4ddc-bef2-9de67f51b297" providerId="AD" clId="Web-{D6823297-CA29-5315-B715-E919B2ADF2C5}" dt="2024-07-17T13:15:43.398" v="580"/>
        <pc:sldMkLst>
          <pc:docMk/>
          <pc:sldMk cId="2316656550" sldId="278"/>
        </pc:sldMkLst>
      </pc:sldChg>
      <pc:sldChg chg="add del ord">
        <pc:chgData name="Lily Gebrenegus" userId="S::lgebren@uw.edu::3399b7a8-af27-4ddc-bef2-9de67f51b297" providerId="AD" clId="Web-{D6823297-CA29-5315-B715-E919B2ADF2C5}" dt="2024-07-17T13:59:57.532" v="1025"/>
        <pc:sldMkLst>
          <pc:docMk/>
          <pc:sldMk cId="289097830" sldId="279"/>
        </pc:sldMkLst>
      </pc:sldChg>
      <pc:sldChg chg="add del">
        <pc:chgData name="Lily Gebrenegus" userId="S::lgebren@uw.edu::3399b7a8-af27-4ddc-bef2-9de67f51b297" providerId="AD" clId="Web-{D6823297-CA29-5315-B715-E919B2ADF2C5}" dt="2024-07-17T13:59:34.453" v="1024"/>
        <pc:sldMkLst>
          <pc:docMk/>
          <pc:sldMk cId="2396729105" sldId="280"/>
        </pc:sldMkLst>
      </pc:sldChg>
      <pc:sldChg chg="add replId">
        <pc:chgData name="Lily Gebrenegus" userId="S::lgebren@uw.edu::3399b7a8-af27-4ddc-bef2-9de67f51b297" providerId="AD" clId="Web-{D6823297-CA29-5315-B715-E919B2ADF2C5}" dt="2024-07-17T13:59:59.860" v="1026"/>
        <pc:sldMkLst>
          <pc:docMk/>
          <pc:sldMk cId="3913618800" sldId="280"/>
        </pc:sldMkLst>
      </pc:sldChg>
      <pc:sldChg chg="add replId">
        <pc:chgData name="Lily Gebrenegus" userId="S::lgebren@uw.edu::3399b7a8-af27-4ddc-bef2-9de67f51b297" providerId="AD" clId="Web-{D6823297-CA29-5315-B715-E919B2ADF2C5}" dt="2024-07-17T14:00:00.329" v="1027"/>
        <pc:sldMkLst>
          <pc:docMk/>
          <pc:sldMk cId="2615833243" sldId="281"/>
        </pc:sldMkLst>
      </pc:sldChg>
      <pc:sldChg chg="add replId">
        <pc:chgData name="Lily Gebrenegus" userId="S::lgebren@uw.edu::3399b7a8-af27-4ddc-bef2-9de67f51b297" providerId="AD" clId="Web-{D6823297-CA29-5315-B715-E919B2ADF2C5}" dt="2024-07-17T14:00:01.407" v="1028"/>
        <pc:sldMkLst>
          <pc:docMk/>
          <pc:sldMk cId="1589670079" sldId="282"/>
        </pc:sldMkLst>
      </pc:sldChg>
      <pc:sldChg chg="add del replId">
        <pc:chgData name="Lily Gebrenegus" userId="S::lgebren@uw.edu::3399b7a8-af27-4ddc-bef2-9de67f51b297" providerId="AD" clId="Web-{D6823297-CA29-5315-B715-E919B2ADF2C5}" dt="2024-07-17T14:00:51.018" v="1036"/>
        <pc:sldMkLst>
          <pc:docMk/>
          <pc:sldMk cId="268582379" sldId="283"/>
        </pc:sldMkLst>
      </pc:sldChg>
      <pc:sldChg chg="add del replId">
        <pc:chgData name="Lily Gebrenegus" userId="S::lgebren@uw.edu::3399b7a8-af27-4ddc-bef2-9de67f51b297" providerId="AD" clId="Web-{D6823297-CA29-5315-B715-E919B2ADF2C5}" dt="2024-07-17T14:00:48.190" v="1035"/>
        <pc:sldMkLst>
          <pc:docMk/>
          <pc:sldMk cId="3456132069" sldId="284"/>
        </pc:sldMkLst>
      </pc:sldChg>
      <pc:sldMasterChg chg="add addSldLayout">
        <pc:chgData name="Lily Gebrenegus" userId="S::lgebren@uw.edu::3399b7a8-af27-4ddc-bef2-9de67f51b297" providerId="AD" clId="Web-{D6823297-CA29-5315-B715-E919B2ADF2C5}" dt="2024-07-17T13:55:10.571" v="1007"/>
        <pc:sldMasterMkLst>
          <pc:docMk/>
          <pc:sldMasterMk cId="3203703096" sldId="2147483650"/>
        </pc:sldMasterMkLst>
        <pc:sldLayoutChg chg="add">
          <pc:chgData name="Lily Gebrenegus" userId="S::lgebren@uw.edu::3399b7a8-af27-4ddc-bef2-9de67f51b297" providerId="AD" clId="Web-{D6823297-CA29-5315-B715-E919B2ADF2C5}" dt="2024-07-17T13:55:10.571" v="1007"/>
          <pc:sldLayoutMkLst>
            <pc:docMk/>
            <pc:sldMasterMk cId="3203703096" sldId="2147483650"/>
            <pc:sldLayoutMk cId="2373491258" sldId="2147483658"/>
          </pc:sldLayoutMkLst>
        </pc:sldLayoutChg>
      </pc:sldMasterChg>
      <pc:sldMasterChg chg="add addSldLayout">
        <pc:chgData name="Lily Gebrenegus" userId="S::lgebren@uw.edu::3399b7a8-af27-4ddc-bef2-9de67f51b297" providerId="AD" clId="Web-{D6823297-CA29-5315-B715-E919B2ADF2C5}" dt="2024-07-17T13:55:21.900" v="1009"/>
        <pc:sldMasterMkLst>
          <pc:docMk/>
          <pc:sldMasterMk cId="3219868176" sldId="2147483652"/>
        </pc:sldMasterMkLst>
        <pc:sldLayoutChg chg="add">
          <pc:chgData name="Lily Gebrenegus" userId="S::lgebren@uw.edu::3399b7a8-af27-4ddc-bef2-9de67f51b297" providerId="AD" clId="Web-{D6823297-CA29-5315-B715-E919B2ADF2C5}" dt="2024-07-17T13:55:21.900" v="1009"/>
          <pc:sldLayoutMkLst>
            <pc:docMk/>
            <pc:sldMasterMk cId="3219868176" sldId="2147483652"/>
            <pc:sldLayoutMk cId="1450220414" sldId="2147483664"/>
          </pc:sldLayoutMkLst>
        </pc:sldLayoutChg>
      </pc:sldMasterChg>
      <pc:sldMasterChg chg="add del addSldLayout delSldLayout modSldLayout">
        <pc:chgData name="Lily Gebrenegus" userId="S::lgebren@uw.edu::3399b7a8-af27-4ddc-bef2-9de67f51b297" providerId="AD" clId="Web-{D6823297-CA29-5315-B715-E919B2ADF2C5}" dt="2024-07-17T13:58:53.733" v="1020"/>
        <pc:sldMasterMkLst>
          <pc:docMk/>
          <pc:sldMasterMk cId="2460954070" sldId="2147483660"/>
        </pc:sldMasterMkLst>
        <pc:sldLayoutChg chg="add del">
          <pc:chgData name="Lily Gebrenegus" userId="S::lgebren@uw.edu::3399b7a8-af27-4ddc-bef2-9de67f51b297" providerId="AD" clId="Web-{D6823297-CA29-5315-B715-E919B2ADF2C5}" dt="2024-07-17T13:51:36.972" v="991"/>
          <pc:sldLayoutMkLst>
            <pc:docMk/>
            <pc:sldMasterMk cId="2460954070" sldId="2147483660"/>
            <pc:sldLayoutMk cId="2385387890" sldId="2147483661"/>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949138452" sldId="2147483662"/>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2591524520" sldId="2147483663"/>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3733172339" sldId="2147483665"/>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3210312558" sldId="2147483666"/>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3146388984" sldId="2147483667"/>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3171841454" sldId="2147483668"/>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1718958274" sldId="2147483669"/>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2202905451" sldId="2147483670"/>
          </pc:sldLayoutMkLst>
        </pc:sldLayoutChg>
        <pc:sldLayoutChg chg="add del">
          <pc:chgData name="Lily Gebrenegus" userId="S::lgebren@uw.edu::3399b7a8-af27-4ddc-bef2-9de67f51b297" providerId="AD" clId="Web-{D6823297-CA29-5315-B715-E919B2ADF2C5}" dt="2024-07-17T13:51:36.972" v="991"/>
          <pc:sldLayoutMkLst>
            <pc:docMk/>
            <pc:sldMasterMk cId="2460954070" sldId="2147483660"/>
            <pc:sldLayoutMk cId="3479445657" sldId="2147483671"/>
          </pc:sldLayoutMkLst>
        </pc:sldLayoutChg>
        <pc:sldLayoutChg chg="add del replId">
          <pc:chgData name="Lily Gebrenegus" userId="S::lgebren@uw.edu::3399b7a8-af27-4ddc-bef2-9de67f51b297" providerId="AD" clId="Web-{D6823297-CA29-5315-B715-E919B2ADF2C5}" dt="2024-07-17T13:55:21.900" v="1009"/>
          <pc:sldLayoutMkLst>
            <pc:docMk/>
            <pc:sldMasterMk cId="2460954070" sldId="2147483660"/>
            <pc:sldLayoutMk cId="1203092039" sldId="2147483672"/>
          </pc:sldLayoutMkLst>
        </pc:sldLayoutChg>
        <pc:sldLayoutChg chg="add">
          <pc:chgData name="Lily Gebrenegus" userId="S::lgebren@uw.edu::3399b7a8-af27-4ddc-bef2-9de67f51b297" providerId="AD" clId="Web-{D6823297-CA29-5315-B715-E919B2ADF2C5}" dt="2024-07-17T13:58:53.733" v="1020"/>
          <pc:sldLayoutMkLst>
            <pc:docMk/>
            <pc:sldMasterMk cId="2460954070" sldId="2147483660"/>
            <pc:sldLayoutMk cId="4157165221" sldId="2147483673"/>
          </pc:sldLayoutMkLst>
        </pc:sldLayoutChg>
      </pc:sldMasterChg>
      <pc:sldMasterChg chg="add del addSldLayout delSldLayout modSldLayout">
        <pc:chgData name="Lily Gebrenegus" userId="S::lgebren@uw.edu::3399b7a8-af27-4ddc-bef2-9de67f51b297" providerId="AD" clId="Web-{D6823297-CA29-5315-B715-E919B2ADF2C5}" dt="2024-07-17T13:51:36.972" v="991"/>
        <pc:sldMasterMkLst>
          <pc:docMk/>
          <pc:sldMasterMk cId="50730078" sldId="2147483672"/>
        </pc:sldMasterMkLst>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3600486037" sldId="2147483673"/>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2585910970" sldId="2147483674"/>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1063065218" sldId="2147483675"/>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1489049782" sldId="2147483676"/>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3022671541" sldId="2147483677"/>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2594362476" sldId="2147483678"/>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3816948900" sldId="2147483679"/>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1169787313" sldId="2147483680"/>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774201230" sldId="2147483681"/>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1189254682" sldId="2147483682"/>
          </pc:sldLayoutMkLst>
        </pc:sldLayoutChg>
        <pc:sldLayoutChg chg="add del mod replId">
          <pc:chgData name="Lily Gebrenegus" userId="S::lgebren@uw.edu::3399b7a8-af27-4ddc-bef2-9de67f51b297" providerId="AD" clId="Web-{D6823297-CA29-5315-B715-E919B2ADF2C5}" dt="2024-07-17T13:51:36.972" v="991"/>
          <pc:sldLayoutMkLst>
            <pc:docMk/>
            <pc:sldMasterMk cId="50730078" sldId="2147483672"/>
            <pc:sldLayoutMk cId="3402989948" sldId="2147483683"/>
          </pc:sldLayoutMkLst>
        </pc:sldLayoutChg>
      </pc:sldMasterChg>
      <pc:sldMasterChg chg="add del addSldLayout delSldLayout modSldLayout">
        <pc:chgData name="Lily Gebrenegus" userId="S::lgebren@uw.edu::3399b7a8-af27-4ddc-bef2-9de67f51b297" providerId="AD" clId="Web-{D6823297-CA29-5315-B715-E919B2ADF2C5}" dt="2024-07-17T13:51:34.253" v="990"/>
        <pc:sldMasterMkLst>
          <pc:docMk/>
          <pc:sldMasterMk cId="2593100618" sldId="2147483684"/>
        </pc:sldMasterMkLst>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1483586944" sldId="2147483685"/>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2379213846" sldId="2147483686"/>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518434552" sldId="2147483687"/>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524541654" sldId="2147483688"/>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2220653196" sldId="2147483689"/>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1262333868" sldId="2147483690"/>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4161819132" sldId="2147483691"/>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420714168" sldId="2147483692"/>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3841095803" sldId="2147483693"/>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3358923921" sldId="2147483694"/>
          </pc:sldLayoutMkLst>
        </pc:sldLayoutChg>
        <pc:sldLayoutChg chg="add del mod replId">
          <pc:chgData name="Lily Gebrenegus" userId="S::lgebren@uw.edu::3399b7a8-af27-4ddc-bef2-9de67f51b297" providerId="AD" clId="Web-{D6823297-CA29-5315-B715-E919B2ADF2C5}" dt="2024-07-17T13:51:34.253" v="990"/>
          <pc:sldLayoutMkLst>
            <pc:docMk/>
            <pc:sldMasterMk cId="2593100618" sldId="2147483684"/>
            <pc:sldLayoutMk cId="195074890" sldId="2147483695"/>
          </pc:sldLayoutMkLst>
        </pc:sldLayoutChg>
      </pc:sldMasterChg>
      <pc:sldMasterChg chg="add del addSldLayout delSldLayout modSldLayout">
        <pc:chgData name="Lily Gebrenegus" userId="S::lgebren@uw.edu::3399b7a8-af27-4ddc-bef2-9de67f51b297" providerId="AD" clId="Web-{D6823297-CA29-5315-B715-E919B2ADF2C5}" dt="2024-07-17T13:51:32.628" v="989"/>
        <pc:sldMasterMkLst>
          <pc:docMk/>
          <pc:sldMasterMk cId="2280245" sldId="2147483696"/>
        </pc:sldMasterMkLst>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2547080175" sldId="2147483697"/>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212527094" sldId="2147483698"/>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3971941359" sldId="2147483699"/>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3798463377" sldId="2147483700"/>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78799269" sldId="2147483701"/>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2533737804" sldId="2147483702"/>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532090140" sldId="2147483703"/>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514261250" sldId="2147483704"/>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4284382824" sldId="2147483705"/>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4145414430" sldId="2147483706"/>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610071377" sldId="2147483707"/>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708816838" sldId="2147483708"/>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533153142" sldId="2147483709"/>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768205224" sldId="2147483710"/>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183780407" sldId="2147483711"/>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4110836278" sldId="2147483712"/>
          </pc:sldLayoutMkLst>
        </pc:sldLayoutChg>
        <pc:sldLayoutChg chg="add del mod replId">
          <pc:chgData name="Lily Gebrenegus" userId="S::lgebren@uw.edu::3399b7a8-af27-4ddc-bef2-9de67f51b297" providerId="AD" clId="Web-{D6823297-CA29-5315-B715-E919B2ADF2C5}" dt="2024-07-17T13:51:32.628" v="989"/>
          <pc:sldLayoutMkLst>
            <pc:docMk/>
            <pc:sldMasterMk cId="2280245" sldId="2147483696"/>
            <pc:sldLayoutMk cId="4093662941" sldId="2147483713"/>
          </pc:sldLayoutMkLst>
        </pc:sldLayoutChg>
      </pc:sldMasterChg>
    </pc:docChg>
  </pc:docChgLst>
  <pc:docChgLst>
    <pc:chgData name="Lily Gebrenegus" userId="S::lgebren@uw.edu::3399b7a8-af27-4ddc-bef2-9de67f51b297" providerId="AD" clId="Web-{40DB3E53-C1F7-1A55-1483-C929C48B176A}"/>
    <pc:docChg chg="mod addSld delSld modSld sldOrd">
      <pc:chgData name="Lily Gebrenegus" userId="S::lgebren@uw.edu::3399b7a8-af27-4ddc-bef2-9de67f51b297" providerId="AD" clId="Web-{40DB3E53-C1F7-1A55-1483-C929C48B176A}" dt="2024-08-09T17:41:41.235" v="1654"/>
      <pc:docMkLst>
        <pc:docMk/>
      </pc:docMkLst>
      <pc:sldChg chg="modSp">
        <pc:chgData name="Lily Gebrenegus" userId="S::lgebren@uw.edu::3399b7a8-af27-4ddc-bef2-9de67f51b297" providerId="AD" clId="Web-{40DB3E53-C1F7-1A55-1483-C929C48B176A}" dt="2024-08-09T13:02:47.372" v="30" actId="20577"/>
        <pc:sldMkLst>
          <pc:docMk/>
          <pc:sldMk cId="1589670079" sldId="282"/>
        </pc:sldMkLst>
        <pc:spChg chg="mod">
          <ac:chgData name="Lily Gebrenegus" userId="S::lgebren@uw.edu::3399b7a8-af27-4ddc-bef2-9de67f51b297" providerId="AD" clId="Web-{40DB3E53-C1F7-1A55-1483-C929C48B176A}" dt="2024-08-09T13:02:47.372" v="30" actId="20577"/>
          <ac:spMkLst>
            <pc:docMk/>
            <pc:sldMk cId="1589670079" sldId="282"/>
            <ac:spMk id="3" creationId="{00000000-0000-0000-0000-000000000000}"/>
          </ac:spMkLst>
        </pc:spChg>
      </pc:sldChg>
      <pc:sldChg chg="modSp">
        <pc:chgData name="Lily Gebrenegus" userId="S::lgebren@uw.edu::3399b7a8-af27-4ddc-bef2-9de67f51b297" providerId="AD" clId="Web-{40DB3E53-C1F7-1A55-1483-C929C48B176A}" dt="2024-08-09T14:30:46.324" v="1128" actId="20577"/>
        <pc:sldMkLst>
          <pc:docMk/>
          <pc:sldMk cId="3199149057" sldId="296"/>
        </pc:sldMkLst>
        <pc:spChg chg="mod">
          <ac:chgData name="Lily Gebrenegus" userId="S::lgebren@uw.edu::3399b7a8-af27-4ddc-bef2-9de67f51b297" providerId="AD" clId="Web-{40DB3E53-C1F7-1A55-1483-C929C48B176A}" dt="2024-08-09T14:30:46.324" v="1128" actId="20577"/>
          <ac:spMkLst>
            <pc:docMk/>
            <pc:sldMk cId="3199149057" sldId="296"/>
            <ac:spMk id="3" creationId="{00000000-0000-0000-0000-000000000000}"/>
          </ac:spMkLst>
        </pc:spChg>
      </pc:sldChg>
      <pc:sldChg chg="modSp modCm">
        <pc:chgData name="Lily Gebrenegus" userId="S::lgebren@uw.edu::3399b7a8-af27-4ddc-bef2-9de67f51b297" providerId="AD" clId="Web-{40DB3E53-C1F7-1A55-1483-C929C48B176A}" dt="2024-08-09T14:09:56.791" v="1037" actId="20577"/>
        <pc:sldMkLst>
          <pc:docMk/>
          <pc:sldMk cId="72752393" sldId="299"/>
        </pc:sldMkLst>
        <pc:spChg chg="mod">
          <ac:chgData name="Lily Gebrenegus" userId="S::lgebren@uw.edu::3399b7a8-af27-4ddc-bef2-9de67f51b297" providerId="AD" clId="Web-{40DB3E53-C1F7-1A55-1483-C929C48B176A}" dt="2024-08-09T14:09:56.791" v="1037" actId="20577"/>
          <ac:spMkLst>
            <pc:docMk/>
            <pc:sldMk cId="72752393" sldId="29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4:09:55.635" v="1036" actId="20577"/>
              <pc2:cmMkLst xmlns:pc2="http://schemas.microsoft.com/office/powerpoint/2019/9/main/command">
                <pc:docMk/>
                <pc:sldMk cId="72752393" sldId="299"/>
                <pc2:cmMk id="{E8C5D9CC-BB65-4802-92DE-85A01627774E}"/>
              </pc2:cmMkLst>
            </pc226:cmChg>
            <pc226:cmChg xmlns:pc226="http://schemas.microsoft.com/office/powerpoint/2022/06/main/command" chg="mod">
              <pc226:chgData name="Lily Gebrenegus" userId="S::lgebren@uw.edu::3399b7a8-af27-4ddc-bef2-9de67f51b297" providerId="AD" clId="Web-{40DB3E53-C1F7-1A55-1483-C929C48B176A}" dt="2024-08-09T14:09:55.635" v="1036" actId="20577"/>
              <pc2:cmMkLst xmlns:pc2="http://schemas.microsoft.com/office/powerpoint/2019/9/main/command">
                <pc:docMk/>
                <pc:sldMk cId="72752393" sldId="299"/>
                <pc2:cmMk id="{2870E5CE-12A4-48CF-9737-CC5B93C05179}"/>
              </pc2:cmMkLst>
            </pc226:cmChg>
          </p:ext>
        </pc:extLst>
      </pc:sldChg>
      <pc:sldChg chg="modSp modCm">
        <pc:chgData name="Lily Gebrenegus" userId="S::lgebren@uw.edu::3399b7a8-af27-4ddc-bef2-9de67f51b297" providerId="AD" clId="Web-{40DB3E53-C1F7-1A55-1483-C929C48B176A}" dt="2024-08-09T13:50:50.326" v="707" actId="20577"/>
        <pc:sldMkLst>
          <pc:docMk/>
          <pc:sldMk cId="2706012157" sldId="303"/>
        </pc:sldMkLst>
        <pc:spChg chg="mod">
          <ac:chgData name="Lily Gebrenegus" userId="S::lgebren@uw.edu::3399b7a8-af27-4ddc-bef2-9de67f51b297" providerId="AD" clId="Web-{40DB3E53-C1F7-1A55-1483-C929C48B176A}" dt="2024-08-09T13:50:50.326" v="707" actId="20577"/>
          <ac:spMkLst>
            <pc:docMk/>
            <pc:sldMk cId="2706012157" sldId="30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3:50:48.544" v="706" actId="20577"/>
              <pc2:cmMkLst xmlns:pc2="http://schemas.microsoft.com/office/powerpoint/2019/9/main/command">
                <pc:docMk/>
                <pc:sldMk cId="2706012157" sldId="303"/>
                <pc2:cmMk id="{26EB634A-9F48-4F88-9B69-8EA58F03CE20}"/>
              </pc2:cmMkLst>
            </pc226:cmChg>
          </p:ext>
        </pc:extLst>
      </pc:sldChg>
      <pc:sldChg chg="modSp modCm">
        <pc:chgData name="Lily Gebrenegus" userId="S::lgebren@uw.edu::3399b7a8-af27-4ddc-bef2-9de67f51b297" providerId="AD" clId="Web-{40DB3E53-C1F7-1A55-1483-C929C48B176A}" dt="2024-08-09T14:25:51.719" v="1088" actId="20577"/>
        <pc:sldMkLst>
          <pc:docMk/>
          <pc:sldMk cId="3256982021" sldId="304"/>
        </pc:sldMkLst>
        <pc:spChg chg="mod">
          <ac:chgData name="Lily Gebrenegus" userId="S::lgebren@uw.edu::3399b7a8-af27-4ddc-bef2-9de67f51b297" providerId="AD" clId="Web-{40DB3E53-C1F7-1A55-1483-C929C48B176A}" dt="2024-08-09T14:25:51.719" v="1088" actId="20577"/>
          <ac:spMkLst>
            <pc:docMk/>
            <pc:sldMk cId="3256982021" sldId="30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4:25:46.109" v="1087" actId="20577"/>
              <pc2:cmMkLst xmlns:pc2="http://schemas.microsoft.com/office/powerpoint/2019/9/main/command">
                <pc:docMk/>
                <pc:sldMk cId="3256982021" sldId="304"/>
                <pc2:cmMk id="{623C62BC-B21A-4590-ACEA-BDC21256DC16}"/>
              </pc2:cmMkLst>
            </pc226:cmChg>
          </p:ext>
        </pc:extLst>
      </pc:sldChg>
      <pc:sldChg chg="delSp modSp">
        <pc:chgData name="Lily Gebrenegus" userId="S::lgebren@uw.edu::3399b7a8-af27-4ddc-bef2-9de67f51b297" providerId="AD" clId="Web-{40DB3E53-C1F7-1A55-1483-C929C48B176A}" dt="2024-08-09T17:20:56.610" v="1468" actId="20577"/>
        <pc:sldMkLst>
          <pc:docMk/>
          <pc:sldMk cId="596168294" sldId="311"/>
        </pc:sldMkLst>
        <pc:spChg chg="mod">
          <ac:chgData name="Lily Gebrenegus" userId="S::lgebren@uw.edu::3399b7a8-af27-4ddc-bef2-9de67f51b297" providerId="AD" clId="Web-{40DB3E53-C1F7-1A55-1483-C929C48B176A}" dt="2024-08-09T17:16:10.597" v="1422" actId="20577"/>
          <ac:spMkLst>
            <pc:docMk/>
            <pc:sldMk cId="596168294" sldId="311"/>
            <ac:spMk id="2" creationId="{00000000-0000-0000-0000-000000000000}"/>
          </ac:spMkLst>
        </pc:spChg>
        <pc:spChg chg="mod">
          <ac:chgData name="Lily Gebrenegus" userId="S::lgebren@uw.edu::3399b7a8-af27-4ddc-bef2-9de67f51b297" providerId="AD" clId="Web-{40DB3E53-C1F7-1A55-1483-C929C48B176A}" dt="2024-08-09T17:20:56.610" v="1468" actId="20577"/>
          <ac:spMkLst>
            <pc:docMk/>
            <pc:sldMk cId="596168294" sldId="311"/>
            <ac:spMk id="3" creationId="{00000000-0000-0000-0000-000000000000}"/>
          </ac:spMkLst>
        </pc:spChg>
        <pc:picChg chg="del">
          <ac:chgData name="Lily Gebrenegus" userId="S::lgebren@uw.edu::3399b7a8-af27-4ddc-bef2-9de67f51b297" providerId="AD" clId="Web-{40DB3E53-C1F7-1A55-1483-C929C48B176A}" dt="2024-08-09T14:35:58.945" v="1277"/>
          <ac:picMkLst>
            <pc:docMk/>
            <pc:sldMk cId="596168294" sldId="311"/>
            <ac:picMk id="5" creationId="{2E2E4648-EAD4-336F-BFB8-039DAB2246A8}"/>
          </ac:picMkLst>
        </pc:picChg>
      </pc:sldChg>
      <pc:sldChg chg="modSp modNotes">
        <pc:chgData name="Lily Gebrenegus" userId="S::lgebren@uw.edu::3399b7a8-af27-4ddc-bef2-9de67f51b297" providerId="AD" clId="Web-{40DB3E53-C1F7-1A55-1483-C929C48B176A}" dt="2024-08-09T17:23:06.395" v="1498" actId="20577"/>
        <pc:sldMkLst>
          <pc:docMk/>
          <pc:sldMk cId="2295072728" sldId="314"/>
        </pc:sldMkLst>
        <pc:spChg chg="mod">
          <ac:chgData name="Lily Gebrenegus" userId="S::lgebren@uw.edu::3399b7a8-af27-4ddc-bef2-9de67f51b297" providerId="AD" clId="Web-{40DB3E53-C1F7-1A55-1483-C929C48B176A}" dt="2024-08-09T17:22:43.488" v="1482" actId="20577"/>
          <ac:spMkLst>
            <pc:docMk/>
            <pc:sldMk cId="2295072728" sldId="314"/>
            <ac:spMk id="2" creationId="{00000000-0000-0000-0000-000000000000}"/>
          </ac:spMkLst>
        </pc:spChg>
        <pc:spChg chg="mod">
          <ac:chgData name="Lily Gebrenegus" userId="S::lgebren@uw.edu::3399b7a8-af27-4ddc-bef2-9de67f51b297" providerId="AD" clId="Web-{40DB3E53-C1F7-1A55-1483-C929C48B176A}" dt="2024-08-09T17:23:06.395" v="1498" actId="20577"/>
          <ac:spMkLst>
            <pc:docMk/>
            <pc:sldMk cId="2295072728" sldId="314"/>
            <ac:spMk id="3" creationId="{00000000-0000-0000-0000-000000000000}"/>
          </ac:spMkLst>
        </pc:spChg>
      </pc:sldChg>
      <pc:sldChg chg="modSp">
        <pc:chgData name="Lily Gebrenegus" userId="S::lgebren@uw.edu::3399b7a8-af27-4ddc-bef2-9de67f51b297" providerId="AD" clId="Web-{40DB3E53-C1F7-1A55-1483-C929C48B176A}" dt="2024-08-09T13:29:34.996" v="417" actId="20577"/>
        <pc:sldMkLst>
          <pc:docMk/>
          <pc:sldMk cId="399606759" sldId="316"/>
        </pc:sldMkLst>
        <pc:spChg chg="mod">
          <ac:chgData name="Lily Gebrenegus" userId="S::lgebren@uw.edu::3399b7a8-af27-4ddc-bef2-9de67f51b297" providerId="AD" clId="Web-{40DB3E53-C1F7-1A55-1483-C929C48B176A}" dt="2024-08-09T13:29:34.996" v="417" actId="20577"/>
          <ac:spMkLst>
            <pc:docMk/>
            <pc:sldMk cId="399606759" sldId="316"/>
            <ac:spMk id="3" creationId="{00000000-0000-0000-0000-000000000000}"/>
          </ac:spMkLst>
        </pc:spChg>
      </pc:sldChg>
      <pc:sldChg chg="modSp">
        <pc:chgData name="Lily Gebrenegus" userId="S::lgebren@uw.edu::3399b7a8-af27-4ddc-bef2-9de67f51b297" providerId="AD" clId="Web-{40DB3E53-C1F7-1A55-1483-C929C48B176A}" dt="2024-08-09T13:33:59.162" v="434" actId="20577"/>
        <pc:sldMkLst>
          <pc:docMk/>
          <pc:sldMk cId="174297995" sldId="317"/>
        </pc:sldMkLst>
        <pc:spChg chg="mod">
          <ac:chgData name="Lily Gebrenegus" userId="S::lgebren@uw.edu::3399b7a8-af27-4ddc-bef2-9de67f51b297" providerId="AD" clId="Web-{40DB3E53-C1F7-1A55-1483-C929C48B176A}" dt="2024-08-09T13:33:59.162" v="434" actId="20577"/>
          <ac:spMkLst>
            <pc:docMk/>
            <pc:sldMk cId="174297995" sldId="317"/>
            <ac:spMk id="3" creationId="{00000000-0000-0000-0000-000000000000}"/>
          </ac:spMkLst>
        </pc:spChg>
      </pc:sldChg>
      <pc:sldChg chg="modSp modCm">
        <pc:chgData name="Lily Gebrenegus" userId="S::lgebren@uw.edu::3399b7a8-af27-4ddc-bef2-9de67f51b297" providerId="AD" clId="Web-{40DB3E53-C1F7-1A55-1483-C929C48B176A}" dt="2024-08-09T13:56:01.463" v="710" actId="20577"/>
        <pc:sldMkLst>
          <pc:docMk/>
          <pc:sldMk cId="857880230" sldId="319"/>
        </pc:sldMkLst>
        <pc:spChg chg="mod">
          <ac:chgData name="Lily Gebrenegus" userId="S::lgebren@uw.edu::3399b7a8-af27-4ddc-bef2-9de67f51b297" providerId="AD" clId="Web-{40DB3E53-C1F7-1A55-1483-C929C48B176A}" dt="2024-08-09T13:56:01.463" v="710" actId="20577"/>
          <ac:spMkLst>
            <pc:docMk/>
            <pc:sldMk cId="857880230" sldId="31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3:56:00.947" v="709" actId="20577"/>
              <pc2:cmMkLst xmlns:pc2="http://schemas.microsoft.com/office/powerpoint/2019/9/main/command">
                <pc:docMk/>
                <pc:sldMk cId="857880230" sldId="319"/>
                <pc2:cmMk id="{10F3902A-7F78-4468-96E8-970C88C2A7DF}"/>
              </pc2:cmMkLst>
            </pc226:cmChg>
            <pc226:cmChg xmlns:pc226="http://schemas.microsoft.com/office/powerpoint/2022/06/main/command" chg="mod">
              <pc226:chgData name="Lily Gebrenegus" userId="S::lgebren@uw.edu::3399b7a8-af27-4ddc-bef2-9de67f51b297" providerId="AD" clId="Web-{40DB3E53-C1F7-1A55-1483-C929C48B176A}" dt="2024-08-09T13:56:00.947" v="709" actId="20577"/>
              <pc2:cmMkLst xmlns:pc2="http://schemas.microsoft.com/office/powerpoint/2019/9/main/command">
                <pc:docMk/>
                <pc:sldMk cId="857880230" sldId="319"/>
                <pc2:cmMk id="{BA3A7344-6B7B-44E2-8E6E-84247596825D}"/>
              </pc2:cmMkLst>
            </pc226:cmChg>
          </p:ext>
        </pc:extLst>
      </pc:sldChg>
      <pc:sldChg chg="modSp modCm">
        <pc:chgData name="Lily Gebrenegus" userId="S::lgebren@uw.edu::3399b7a8-af27-4ddc-bef2-9de67f51b297" providerId="AD" clId="Web-{40DB3E53-C1F7-1A55-1483-C929C48B176A}" dt="2024-08-09T13:25:48.331" v="386" actId="20577"/>
        <pc:sldMkLst>
          <pc:docMk/>
          <pc:sldMk cId="3601747701" sldId="320"/>
        </pc:sldMkLst>
        <pc:spChg chg="mod">
          <ac:chgData name="Lily Gebrenegus" userId="S::lgebren@uw.edu::3399b7a8-af27-4ddc-bef2-9de67f51b297" providerId="AD" clId="Web-{40DB3E53-C1F7-1A55-1483-C929C48B176A}" dt="2024-08-09T13:25:48.331" v="386" actId="20577"/>
          <ac:spMkLst>
            <pc:docMk/>
            <pc:sldMk cId="3601747701" sldId="32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3:25:42.893" v="385" actId="20577"/>
              <pc2:cmMkLst xmlns:pc2="http://schemas.microsoft.com/office/powerpoint/2019/9/main/command">
                <pc:docMk/>
                <pc:sldMk cId="3601747701" sldId="320"/>
                <pc2:cmMk id="{E8700B34-A0C8-4E61-AE7C-846A6BBB246D}"/>
              </pc2:cmMkLst>
            </pc226:cmChg>
            <pc226:cmChg xmlns:pc226="http://schemas.microsoft.com/office/powerpoint/2022/06/main/command" chg="mod">
              <pc226:chgData name="Lily Gebrenegus" userId="S::lgebren@uw.edu::3399b7a8-af27-4ddc-bef2-9de67f51b297" providerId="AD" clId="Web-{40DB3E53-C1F7-1A55-1483-C929C48B176A}" dt="2024-08-09T13:25:42.893" v="385" actId="20577"/>
              <pc2:cmMkLst xmlns:pc2="http://schemas.microsoft.com/office/powerpoint/2019/9/main/command">
                <pc:docMk/>
                <pc:sldMk cId="3601747701" sldId="320"/>
                <pc2:cmMk id="{472E9FC3-3D20-4F6A-9624-00A3672A4A13}"/>
              </pc2:cmMkLst>
            </pc226:cmChg>
            <pc226:cmChg xmlns:pc226="http://schemas.microsoft.com/office/powerpoint/2022/06/main/command" chg="mod">
              <pc226:chgData name="Lily Gebrenegus" userId="S::lgebren@uw.edu::3399b7a8-af27-4ddc-bef2-9de67f51b297" providerId="AD" clId="Web-{40DB3E53-C1F7-1A55-1483-C929C48B176A}" dt="2024-08-09T13:25:42.893" v="385" actId="20577"/>
              <pc2:cmMkLst xmlns:pc2="http://schemas.microsoft.com/office/powerpoint/2019/9/main/command">
                <pc:docMk/>
                <pc:sldMk cId="3601747701" sldId="320"/>
                <pc2:cmMk id="{2256F0D7-DEAB-4E7E-91FF-029418FE26F9}"/>
              </pc2:cmMkLst>
            </pc226:cmChg>
          </p:ext>
        </pc:extLst>
      </pc:sldChg>
      <pc:sldChg chg="addSp delSp modSp modCm">
        <pc:chgData name="Lily Gebrenegus" userId="S::lgebren@uw.edu::3399b7a8-af27-4ddc-bef2-9de67f51b297" providerId="AD" clId="Web-{40DB3E53-C1F7-1A55-1483-C929C48B176A}" dt="2024-08-09T17:03:35.671" v="1387" actId="20577"/>
        <pc:sldMkLst>
          <pc:docMk/>
          <pc:sldMk cId="2941220892" sldId="321"/>
        </pc:sldMkLst>
        <pc:spChg chg="mod">
          <ac:chgData name="Lily Gebrenegus" userId="S::lgebren@uw.edu::3399b7a8-af27-4ddc-bef2-9de67f51b297" providerId="AD" clId="Web-{40DB3E53-C1F7-1A55-1483-C929C48B176A}" dt="2024-08-09T17:03:35.671" v="1387" actId="20577"/>
          <ac:spMkLst>
            <pc:docMk/>
            <pc:sldMk cId="2941220892" sldId="321"/>
            <ac:spMk id="3" creationId="{00000000-0000-0000-0000-000000000000}"/>
          </ac:spMkLst>
        </pc:spChg>
        <pc:picChg chg="add del mod">
          <ac:chgData name="Lily Gebrenegus" userId="S::lgebren@uw.edu::3399b7a8-af27-4ddc-bef2-9de67f51b297" providerId="AD" clId="Web-{40DB3E53-C1F7-1A55-1483-C929C48B176A}" dt="2024-08-09T13:20:26.100" v="132"/>
          <ac:picMkLst>
            <pc:docMk/>
            <pc:sldMk cId="2941220892" sldId="321"/>
            <ac:picMk id="5" creationId="{6D7468F7-29DD-468F-3B45-2E4F8EAD0734}"/>
          </ac:picMkLst>
        </pc:pic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40DB3E53-C1F7-1A55-1483-C929C48B176A}" dt="2024-08-09T13:18:02.516" v="129" actId="20577"/>
              <pc2:cmMkLst xmlns:pc2="http://schemas.microsoft.com/office/powerpoint/2019/9/main/command">
                <pc:docMk/>
                <pc:sldMk cId="2941220892" sldId="321"/>
                <pc2:cmMk id="{B06C173A-1CDC-4452-85B4-36A3200CB6F6}"/>
              </pc2:cmMkLst>
            </pc226:cmChg>
          </p:ext>
        </pc:extLst>
      </pc:sldChg>
      <pc:sldChg chg="addSp delSp modSp add replId modNotes">
        <pc:chgData name="Lily Gebrenegus" userId="S::lgebren@uw.edu::3399b7a8-af27-4ddc-bef2-9de67f51b297" providerId="AD" clId="Web-{40DB3E53-C1F7-1A55-1483-C929C48B176A}" dt="2024-08-09T17:12:40.044" v="1396"/>
        <pc:sldMkLst>
          <pc:docMk/>
          <pc:sldMk cId="3478161255" sldId="322"/>
        </pc:sldMkLst>
        <pc:spChg chg="mod">
          <ac:chgData name="Lily Gebrenegus" userId="S::lgebren@uw.edu::3399b7a8-af27-4ddc-bef2-9de67f51b297" providerId="AD" clId="Web-{40DB3E53-C1F7-1A55-1483-C929C48B176A}" dt="2024-08-09T13:06:15.974" v="53" actId="20577"/>
          <ac:spMkLst>
            <pc:docMk/>
            <pc:sldMk cId="3478161255" sldId="322"/>
            <ac:spMk id="2" creationId="{00000000-0000-0000-0000-000000000000}"/>
          </ac:spMkLst>
        </pc:spChg>
        <pc:spChg chg="del mod">
          <ac:chgData name="Lily Gebrenegus" userId="S::lgebren@uw.edu::3399b7a8-af27-4ddc-bef2-9de67f51b297" providerId="AD" clId="Web-{40DB3E53-C1F7-1A55-1483-C929C48B176A}" dt="2024-08-09T13:13:17.818" v="62"/>
          <ac:spMkLst>
            <pc:docMk/>
            <pc:sldMk cId="3478161255" sldId="322"/>
            <ac:spMk id="3" creationId="{00000000-0000-0000-0000-000000000000}"/>
          </ac:spMkLst>
        </pc:spChg>
        <pc:spChg chg="add del mod">
          <ac:chgData name="Lily Gebrenegus" userId="S::lgebren@uw.edu::3399b7a8-af27-4ddc-bef2-9de67f51b297" providerId="AD" clId="Web-{40DB3E53-C1F7-1A55-1483-C929C48B176A}" dt="2024-08-09T13:27:30.866" v="398"/>
          <ac:spMkLst>
            <pc:docMk/>
            <pc:sldMk cId="3478161255" sldId="322"/>
            <ac:spMk id="6" creationId="{EFBCF287-6329-D454-701C-C939F6AE1CB1}"/>
          </ac:spMkLst>
        </pc:spChg>
        <pc:picChg chg="add mod">
          <ac:chgData name="Lily Gebrenegus" userId="S::lgebren@uw.edu::3399b7a8-af27-4ddc-bef2-9de67f51b297" providerId="AD" clId="Web-{40DB3E53-C1F7-1A55-1483-C929C48B176A}" dt="2024-08-09T17:12:40.044" v="1396"/>
          <ac:picMkLst>
            <pc:docMk/>
            <pc:sldMk cId="3478161255" sldId="322"/>
            <ac:picMk id="3" creationId="{30BF2BA0-185A-D7B0-D7C9-2C9454E3E060}"/>
          </ac:picMkLst>
        </pc:picChg>
        <pc:picChg chg="add del mod">
          <ac:chgData name="Lily Gebrenegus" userId="S::lgebren@uw.edu::3399b7a8-af27-4ddc-bef2-9de67f51b297" providerId="AD" clId="Web-{40DB3E53-C1F7-1A55-1483-C929C48B176A}" dt="2024-08-09T17:05:24.924" v="1388"/>
          <ac:picMkLst>
            <pc:docMk/>
            <pc:sldMk cId="3478161255" sldId="322"/>
            <ac:picMk id="7" creationId="{169C1582-689E-4575-833C-54D4EF0C3ED7}"/>
          </ac:picMkLst>
        </pc:picChg>
      </pc:sldChg>
      <pc:sldChg chg="addSp delSp modSp add replId">
        <pc:chgData name="Lily Gebrenegus" userId="S::lgebren@uw.edu::3399b7a8-af27-4ddc-bef2-9de67f51b297" providerId="AD" clId="Web-{40DB3E53-C1F7-1A55-1483-C929C48B176A}" dt="2024-08-09T17:40:54.249" v="1652"/>
        <pc:sldMkLst>
          <pc:docMk/>
          <pc:sldMk cId="1937938189" sldId="323"/>
        </pc:sldMkLst>
        <pc:spChg chg="mod">
          <ac:chgData name="Lily Gebrenegus" userId="S::lgebren@uw.edu::3399b7a8-af27-4ddc-bef2-9de67f51b297" providerId="AD" clId="Web-{40DB3E53-C1F7-1A55-1483-C929C48B176A}" dt="2024-08-09T17:39:36.794" v="1643" actId="20577"/>
          <ac:spMkLst>
            <pc:docMk/>
            <pc:sldMk cId="1937938189" sldId="323"/>
            <ac:spMk id="3" creationId="{00000000-0000-0000-0000-000000000000}"/>
          </ac:spMkLst>
        </pc:spChg>
        <pc:picChg chg="add del mod">
          <ac:chgData name="Lily Gebrenegus" userId="S::lgebren@uw.edu::3399b7a8-af27-4ddc-bef2-9de67f51b297" providerId="AD" clId="Web-{40DB3E53-C1F7-1A55-1483-C929C48B176A}" dt="2024-08-09T17:39:38.935" v="1644"/>
          <ac:picMkLst>
            <pc:docMk/>
            <pc:sldMk cId="1937938189" sldId="323"/>
            <ac:picMk id="5" creationId="{9816C036-D994-527B-17A1-53442CD5E4D2}"/>
          </ac:picMkLst>
        </pc:picChg>
        <pc:picChg chg="add del mod">
          <ac:chgData name="Lily Gebrenegus" userId="S::lgebren@uw.edu::3399b7a8-af27-4ddc-bef2-9de67f51b297" providerId="AD" clId="Web-{40DB3E53-C1F7-1A55-1483-C929C48B176A}" dt="2024-08-09T17:39:46.247" v="1646"/>
          <ac:picMkLst>
            <pc:docMk/>
            <pc:sldMk cId="1937938189" sldId="323"/>
            <ac:picMk id="6" creationId="{37405D67-64C3-AA79-BCE6-CEF969DD98F6}"/>
          </ac:picMkLst>
        </pc:picChg>
        <pc:picChg chg="add mod">
          <ac:chgData name="Lily Gebrenegus" userId="S::lgebren@uw.edu::3399b7a8-af27-4ddc-bef2-9de67f51b297" providerId="AD" clId="Web-{40DB3E53-C1F7-1A55-1483-C929C48B176A}" dt="2024-08-09T17:40:54.249" v="1652"/>
          <ac:picMkLst>
            <pc:docMk/>
            <pc:sldMk cId="1937938189" sldId="323"/>
            <ac:picMk id="7" creationId="{196BABC9-B831-E95D-9FD9-1C354501DFC5}"/>
          </ac:picMkLst>
        </pc:picChg>
      </pc:sldChg>
      <pc:sldChg chg="modSp add replId">
        <pc:chgData name="Lily Gebrenegus" userId="S::lgebren@uw.edu::3399b7a8-af27-4ddc-bef2-9de67f51b297" providerId="AD" clId="Web-{40DB3E53-C1F7-1A55-1483-C929C48B176A}" dt="2024-08-09T13:49:13.681" v="695" actId="20577"/>
        <pc:sldMkLst>
          <pc:docMk/>
          <pc:sldMk cId="3918538928" sldId="324"/>
        </pc:sldMkLst>
        <pc:spChg chg="mod">
          <ac:chgData name="Lily Gebrenegus" userId="S::lgebren@uw.edu::3399b7a8-af27-4ddc-bef2-9de67f51b297" providerId="AD" clId="Web-{40DB3E53-C1F7-1A55-1483-C929C48B176A}" dt="2024-08-09T13:35:55.213" v="443" actId="20577"/>
          <ac:spMkLst>
            <pc:docMk/>
            <pc:sldMk cId="3918538928" sldId="324"/>
            <ac:spMk id="2" creationId="{00000000-0000-0000-0000-000000000000}"/>
          </ac:spMkLst>
        </pc:spChg>
        <pc:spChg chg="mod">
          <ac:chgData name="Lily Gebrenegus" userId="S::lgebren@uw.edu::3399b7a8-af27-4ddc-bef2-9de67f51b297" providerId="AD" clId="Web-{40DB3E53-C1F7-1A55-1483-C929C48B176A}" dt="2024-08-09T13:49:13.681" v="695" actId="20577"/>
          <ac:spMkLst>
            <pc:docMk/>
            <pc:sldMk cId="3918538928" sldId="324"/>
            <ac:spMk id="3" creationId="{00000000-0000-0000-0000-000000000000}"/>
          </ac:spMkLst>
        </pc:spChg>
      </pc:sldChg>
      <pc:sldChg chg="modSp add replId">
        <pc:chgData name="Lily Gebrenegus" userId="S::lgebren@uw.edu::3399b7a8-af27-4ddc-bef2-9de67f51b297" providerId="AD" clId="Web-{40DB3E53-C1F7-1A55-1483-C929C48B176A}" dt="2024-08-09T14:02:32.696" v="1013" actId="20577"/>
        <pc:sldMkLst>
          <pc:docMk/>
          <pc:sldMk cId="1782187527" sldId="325"/>
        </pc:sldMkLst>
        <pc:spChg chg="mod">
          <ac:chgData name="Lily Gebrenegus" userId="S::lgebren@uw.edu::3399b7a8-af27-4ddc-bef2-9de67f51b297" providerId="AD" clId="Web-{40DB3E53-C1F7-1A55-1483-C929C48B176A}" dt="2024-08-09T13:59:11.376" v="723" actId="20577"/>
          <ac:spMkLst>
            <pc:docMk/>
            <pc:sldMk cId="1782187527" sldId="325"/>
            <ac:spMk id="2" creationId="{00000000-0000-0000-0000-000000000000}"/>
          </ac:spMkLst>
        </pc:spChg>
        <pc:spChg chg="mod">
          <ac:chgData name="Lily Gebrenegus" userId="S::lgebren@uw.edu::3399b7a8-af27-4ddc-bef2-9de67f51b297" providerId="AD" clId="Web-{40DB3E53-C1F7-1A55-1483-C929C48B176A}" dt="2024-08-09T14:02:32.696" v="1013" actId="20577"/>
          <ac:spMkLst>
            <pc:docMk/>
            <pc:sldMk cId="1782187527" sldId="325"/>
            <ac:spMk id="3" creationId="{00000000-0000-0000-0000-000000000000}"/>
          </ac:spMkLst>
        </pc:spChg>
      </pc:sldChg>
      <pc:sldChg chg="modSp add replId modNotes">
        <pc:chgData name="Lily Gebrenegus" userId="S::lgebren@uw.edu::3399b7a8-af27-4ddc-bef2-9de67f51b297" providerId="AD" clId="Web-{40DB3E53-C1F7-1A55-1483-C929C48B176A}" dt="2024-08-09T14:34:14.160" v="1268"/>
        <pc:sldMkLst>
          <pc:docMk/>
          <pc:sldMk cId="2872329359" sldId="326"/>
        </pc:sldMkLst>
        <pc:spChg chg="mod">
          <ac:chgData name="Lily Gebrenegus" userId="S::lgebren@uw.edu::3399b7a8-af27-4ddc-bef2-9de67f51b297" providerId="AD" clId="Web-{40DB3E53-C1F7-1A55-1483-C929C48B176A}" dt="2024-08-09T14:31:07.199" v="1139" actId="20577"/>
          <ac:spMkLst>
            <pc:docMk/>
            <pc:sldMk cId="2872329359" sldId="326"/>
            <ac:spMk id="2" creationId="{00000000-0000-0000-0000-000000000000}"/>
          </ac:spMkLst>
        </pc:spChg>
        <pc:spChg chg="mod">
          <ac:chgData name="Lily Gebrenegus" userId="S::lgebren@uw.edu::3399b7a8-af27-4ddc-bef2-9de67f51b297" providerId="AD" clId="Web-{40DB3E53-C1F7-1A55-1483-C929C48B176A}" dt="2024-08-09T14:31:53.295" v="1250" actId="20577"/>
          <ac:spMkLst>
            <pc:docMk/>
            <pc:sldMk cId="2872329359" sldId="326"/>
            <ac:spMk id="3" creationId="{00000000-0000-0000-0000-000000000000}"/>
          </ac:spMkLst>
        </pc:spChg>
      </pc:sldChg>
      <pc:sldChg chg="addSp delSp modSp add replId">
        <pc:chgData name="Lily Gebrenegus" userId="S::lgebren@uw.edu::3399b7a8-af27-4ddc-bef2-9de67f51b297" providerId="AD" clId="Web-{40DB3E53-C1F7-1A55-1483-C929C48B176A}" dt="2024-08-09T17:41:41.235" v="1654"/>
        <pc:sldMkLst>
          <pc:docMk/>
          <pc:sldMk cId="1041324582" sldId="327"/>
        </pc:sldMkLst>
        <pc:spChg chg="del">
          <ac:chgData name="Lily Gebrenegus" userId="S::lgebren@uw.edu::3399b7a8-af27-4ddc-bef2-9de67f51b297" providerId="AD" clId="Web-{40DB3E53-C1F7-1A55-1483-C929C48B176A}" dt="2024-08-09T17:21:05.939" v="1470"/>
          <ac:spMkLst>
            <pc:docMk/>
            <pc:sldMk cId="1041324582" sldId="327"/>
            <ac:spMk id="3" creationId="{00000000-0000-0000-0000-000000000000}"/>
          </ac:spMkLst>
        </pc:spChg>
        <pc:spChg chg="add del mod">
          <ac:chgData name="Lily Gebrenegus" userId="S::lgebren@uw.edu::3399b7a8-af27-4ddc-bef2-9de67f51b297" providerId="AD" clId="Web-{40DB3E53-C1F7-1A55-1483-C929C48B176A}" dt="2024-08-09T17:21:11.189" v="1472"/>
          <ac:spMkLst>
            <pc:docMk/>
            <pc:sldMk cId="1041324582" sldId="327"/>
            <ac:spMk id="6" creationId="{12F9D707-9CD4-5DF3-7A72-1D7E3574A546}"/>
          </ac:spMkLst>
        </pc:spChg>
        <pc:picChg chg="add mod">
          <ac:chgData name="Lily Gebrenegus" userId="S::lgebren@uw.edu::3399b7a8-af27-4ddc-bef2-9de67f51b297" providerId="AD" clId="Web-{40DB3E53-C1F7-1A55-1483-C929C48B176A}" dt="2024-08-09T17:41:41.235" v="1654"/>
          <ac:picMkLst>
            <pc:docMk/>
            <pc:sldMk cId="1041324582" sldId="327"/>
            <ac:picMk id="7" creationId="{84572126-E0D5-05D7-7233-DFE043CC55D2}"/>
          </ac:picMkLst>
        </pc:picChg>
      </pc:sldChg>
      <pc:sldChg chg="add del replId">
        <pc:chgData name="Lily Gebrenegus" userId="S::lgebren@uw.edu::3399b7a8-af27-4ddc-bef2-9de67f51b297" providerId="AD" clId="Web-{40DB3E53-C1F7-1A55-1483-C929C48B176A}" dt="2024-08-09T17:22:00.049" v="1477"/>
        <pc:sldMkLst>
          <pc:docMk/>
          <pc:sldMk cId="1620096258" sldId="328"/>
        </pc:sldMkLst>
      </pc:sldChg>
      <pc:sldChg chg="modSp add replId">
        <pc:chgData name="Lily Gebrenegus" userId="S::lgebren@uw.edu::3399b7a8-af27-4ddc-bef2-9de67f51b297" providerId="AD" clId="Web-{40DB3E53-C1F7-1A55-1483-C929C48B176A}" dt="2024-08-09T17:25:36.680" v="1621" actId="20577"/>
        <pc:sldMkLst>
          <pc:docMk/>
          <pc:sldMk cId="2377562242" sldId="328"/>
        </pc:sldMkLst>
        <pc:spChg chg="mod">
          <ac:chgData name="Lily Gebrenegus" userId="S::lgebren@uw.edu::3399b7a8-af27-4ddc-bef2-9de67f51b297" providerId="AD" clId="Web-{40DB3E53-C1F7-1A55-1483-C929C48B176A}" dt="2024-08-09T17:23:21.583" v="1504" actId="20577"/>
          <ac:spMkLst>
            <pc:docMk/>
            <pc:sldMk cId="2377562242" sldId="328"/>
            <ac:spMk id="2" creationId="{00000000-0000-0000-0000-000000000000}"/>
          </ac:spMkLst>
        </pc:spChg>
        <pc:spChg chg="mod">
          <ac:chgData name="Lily Gebrenegus" userId="S::lgebren@uw.edu::3399b7a8-af27-4ddc-bef2-9de67f51b297" providerId="AD" clId="Web-{40DB3E53-C1F7-1A55-1483-C929C48B176A}" dt="2024-08-09T17:25:36.680" v="1621" actId="20577"/>
          <ac:spMkLst>
            <pc:docMk/>
            <pc:sldMk cId="2377562242" sldId="328"/>
            <ac:spMk id="3" creationId="{00000000-0000-0000-0000-000000000000}"/>
          </ac:spMkLst>
        </pc:spChg>
      </pc:sldChg>
      <pc:sldChg chg="delSp modSp add ord replId">
        <pc:chgData name="Lily Gebrenegus" userId="S::lgebren@uw.edu::3399b7a8-af27-4ddc-bef2-9de67f51b297" providerId="AD" clId="Web-{40DB3E53-C1F7-1A55-1483-C929C48B176A}" dt="2024-08-09T17:26:48.004" v="1631"/>
        <pc:sldMkLst>
          <pc:docMk/>
          <pc:sldMk cId="2121981688" sldId="329"/>
        </pc:sldMkLst>
        <pc:spChg chg="mod">
          <ac:chgData name="Lily Gebrenegus" userId="S::lgebren@uw.edu::3399b7a8-af27-4ddc-bef2-9de67f51b297" providerId="AD" clId="Web-{40DB3E53-C1F7-1A55-1483-C929C48B176A}" dt="2024-08-09T17:26:44.285" v="1630" actId="20577"/>
          <ac:spMkLst>
            <pc:docMk/>
            <pc:sldMk cId="2121981688" sldId="329"/>
            <ac:spMk id="2" creationId="{00000000-0000-0000-0000-000000000000}"/>
          </ac:spMkLst>
        </pc:spChg>
        <pc:picChg chg="del">
          <ac:chgData name="Lily Gebrenegus" userId="S::lgebren@uw.edu::3399b7a8-af27-4ddc-bef2-9de67f51b297" providerId="AD" clId="Web-{40DB3E53-C1F7-1A55-1483-C929C48B176A}" dt="2024-08-09T17:26:48.004" v="1631"/>
          <ac:picMkLst>
            <pc:docMk/>
            <pc:sldMk cId="2121981688" sldId="329"/>
            <ac:picMk id="7" creationId="{84572126-E0D5-05D7-7233-DFE043CC55D2}"/>
          </ac:picMkLst>
        </pc:picChg>
      </pc:sldChg>
      <pc:sldChg chg="addSp delSp modSp add replId">
        <pc:chgData name="Lily Gebrenegus" userId="S::lgebren@uw.edu::3399b7a8-af27-4ddc-bef2-9de67f51b297" providerId="AD" clId="Web-{40DB3E53-C1F7-1A55-1483-C929C48B176A}" dt="2024-08-09T17:40:56.796" v="1653"/>
        <pc:sldMkLst>
          <pc:docMk/>
          <pc:sldMk cId="425451470" sldId="330"/>
        </pc:sldMkLst>
        <pc:spChg chg="mod">
          <ac:chgData name="Lily Gebrenegus" userId="S::lgebren@uw.edu::3399b7a8-af27-4ddc-bef2-9de67f51b297" providerId="AD" clId="Web-{40DB3E53-C1F7-1A55-1483-C929C48B176A}" dt="2024-08-09T17:39:22.028" v="1641" actId="20577"/>
          <ac:spMkLst>
            <pc:docMk/>
            <pc:sldMk cId="425451470" sldId="330"/>
            <ac:spMk id="3" creationId="{00000000-0000-0000-0000-000000000000}"/>
          </ac:spMkLst>
        </pc:spChg>
        <pc:picChg chg="del">
          <ac:chgData name="Lily Gebrenegus" userId="S::lgebren@uw.edu::3399b7a8-af27-4ddc-bef2-9de67f51b297" providerId="AD" clId="Web-{40DB3E53-C1F7-1A55-1483-C929C48B176A}" dt="2024-08-09T17:36:24.035" v="1635"/>
          <ac:picMkLst>
            <pc:docMk/>
            <pc:sldMk cId="425451470" sldId="330"/>
            <ac:picMk id="5" creationId="{9816C036-D994-527B-17A1-53442CD5E4D2}"/>
          </ac:picMkLst>
        </pc:picChg>
        <pc:picChg chg="add mod">
          <ac:chgData name="Lily Gebrenegus" userId="S::lgebren@uw.edu::3399b7a8-af27-4ddc-bef2-9de67f51b297" providerId="AD" clId="Web-{40DB3E53-C1F7-1A55-1483-C929C48B176A}" dt="2024-08-09T17:40:56.796" v="1653"/>
          <ac:picMkLst>
            <pc:docMk/>
            <pc:sldMk cId="425451470" sldId="330"/>
            <ac:picMk id="6" creationId="{F7083A92-7137-2685-3ED5-835EFD0CCE6F}"/>
          </ac:picMkLst>
        </pc:picChg>
      </pc:sldChg>
    </pc:docChg>
  </pc:docChgLst>
  <pc:docChgLst>
    <pc:chgData name="Lily Gebrenegus" userId="S::lgebren@uw.edu::3399b7a8-af27-4ddc-bef2-9de67f51b297" providerId="AD" clId="Web-{A08387F2-5F19-653D-8B0F-C52A2C9EA77D}"/>
    <pc:docChg chg="addSld delSld modSld sldOrd">
      <pc:chgData name="Lily Gebrenegus" userId="S::lgebren@uw.edu::3399b7a8-af27-4ddc-bef2-9de67f51b297" providerId="AD" clId="Web-{A08387F2-5F19-653D-8B0F-C52A2C9EA77D}" dt="2024-07-24T17:38:21.185" v="1589" actId="20577"/>
      <pc:docMkLst>
        <pc:docMk/>
      </pc:docMkLst>
      <pc:sldChg chg="del">
        <pc:chgData name="Lily Gebrenegus" userId="S::lgebren@uw.edu::3399b7a8-af27-4ddc-bef2-9de67f51b297" providerId="AD" clId="Web-{A08387F2-5F19-653D-8B0F-C52A2C9EA77D}" dt="2024-07-24T16:41:56.397" v="293"/>
        <pc:sldMkLst>
          <pc:docMk/>
          <pc:sldMk cId="3087698945" sldId="260"/>
        </pc:sldMkLst>
      </pc:sldChg>
      <pc:sldChg chg="modSp modNotes">
        <pc:chgData name="Lily Gebrenegus" userId="S::lgebren@uw.edu::3399b7a8-af27-4ddc-bef2-9de67f51b297" providerId="AD" clId="Web-{A08387F2-5F19-653D-8B0F-C52A2C9EA77D}" dt="2024-07-24T17:30:08.202" v="1229"/>
        <pc:sldMkLst>
          <pc:docMk/>
          <pc:sldMk cId="3913618800" sldId="280"/>
        </pc:sldMkLst>
        <pc:spChg chg="mod">
          <ac:chgData name="Lily Gebrenegus" userId="S::lgebren@uw.edu::3399b7a8-af27-4ddc-bef2-9de67f51b297" providerId="AD" clId="Web-{A08387F2-5F19-653D-8B0F-C52A2C9EA77D}" dt="2024-07-24T17:29:46.217" v="1213" actId="20577"/>
          <ac:spMkLst>
            <pc:docMk/>
            <pc:sldMk cId="3913618800" sldId="280"/>
            <ac:spMk id="3" creationId="{00000000-0000-0000-0000-000000000000}"/>
          </ac:spMkLst>
        </pc:spChg>
      </pc:sldChg>
      <pc:sldChg chg="ord">
        <pc:chgData name="Lily Gebrenegus" userId="S::lgebren@uw.edu::3399b7a8-af27-4ddc-bef2-9de67f51b297" providerId="AD" clId="Web-{A08387F2-5F19-653D-8B0F-C52A2C9EA77D}" dt="2024-07-24T17:29:09.888" v="1192"/>
        <pc:sldMkLst>
          <pc:docMk/>
          <pc:sldMk cId="1589670079" sldId="282"/>
        </pc:sldMkLst>
      </pc:sldChg>
      <pc:sldChg chg="modSp modNotes">
        <pc:chgData name="Lily Gebrenegus" userId="S::lgebren@uw.edu::3399b7a8-af27-4ddc-bef2-9de67f51b297" providerId="AD" clId="Web-{A08387F2-5F19-653D-8B0F-C52A2C9EA77D}" dt="2024-07-24T17:07:31.568" v="863" actId="20577"/>
        <pc:sldMkLst>
          <pc:docMk/>
          <pc:sldMk cId="1745590642" sldId="283"/>
        </pc:sldMkLst>
        <pc:spChg chg="mod">
          <ac:chgData name="Lily Gebrenegus" userId="S::lgebren@uw.edu::3399b7a8-af27-4ddc-bef2-9de67f51b297" providerId="AD" clId="Web-{A08387F2-5F19-653D-8B0F-C52A2C9EA77D}" dt="2024-07-24T17:07:31.568" v="863" actId="20577"/>
          <ac:spMkLst>
            <pc:docMk/>
            <pc:sldMk cId="1745590642" sldId="283"/>
            <ac:spMk id="3" creationId="{00000000-0000-0000-0000-000000000000}"/>
          </ac:spMkLst>
        </pc:spChg>
      </pc:sldChg>
      <pc:sldChg chg="modSp modNotes">
        <pc:chgData name="Lily Gebrenegus" userId="S::lgebren@uw.edu::3399b7a8-af27-4ddc-bef2-9de67f51b297" providerId="AD" clId="Web-{A08387F2-5F19-653D-8B0F-C52A2C9EA77D}" dt="2024-07-24T16:48:29.409" v="417"/>
        <pc:sldMkLst>
          <pc:docMk/>
          <pc:sldMk cId="1727259678" sldId="292"/>
        </pc:sldMkLst>
        <pc:spChg chg="mod">
          <ac:chgData name="Lily Gebrenegus" userId="S::lgebren@uw.edu::3399b7a8-af27-4ddc-bef2-9de67f51b297" providerId="AD" clId="Web-{A08387F2-5F19-653D-8B0F-C52A2C9EA77D}" dt="2024-07-24T16:47:42.907" v="386" actId="20577"/>
          <ac:spMkLst>
            <pc:docMk/>
            <pc:sldMk cId="1727259678" sldId="292"/>
            <ac:spMk id="3" creationId="{00000000-0000-0000-0000-000000000000}"/>
          </ac:spMkLst>
        </pc:spChg>
      </pc:sldChg>
      <pc:sldChg chg="modNotes">
        <pc:chgData name="Lily Gebrenegus" userId="S::lgebren@uw.edu::3399b7a8-af27-4ddc-bef2-9de67f51b297" providerId="AD" clId="Web-{A08387F2-5F19-653D-8B0F-C52A2C9EA77D}" dt="2024-07-24T16:41:45.225" v="292"/>
        <pc:sldMkLst>
          <pc:docMk/>
          <pc:sldMk cId="1394673122" sldId="293"/>
        </pc:sldMkLst>
      </pc:sldChg>
      <pc:sldChg chg="modSp modNotes">
        <pc:chgData name="Lily Gebrenegus" userId="S::lgebren@uw.edu::3399b7a8-af27-4ddc-bef2-9de67f51b297" providerId="AD" clId="Web-{A08387F2-5F19-653D-8B0F-C52A2C9EA77D}" dt="2024-07-24T17:33:07.145" v="1319"/>
        <pc:sldMkLst>
          <pc:docMk/>
          <pc:sldMk cId="3199149057" sldId="296"/>
        </pc:sldMkLst>
        <pc:spChg chg="mod">
          <ac:chgData name="Lily Gebrenegus" userId="S::lgebren@uw.edu::3399b7a8-af27-4ddc-bef2-9de67f51b297" providerId="AD" clId="Web-{A08387F2-5F19-653D-8B0F-C52A2C9EA77D}" dt="2024-07-24T17:32:47.582" v="1287" actId="20577"/>
          <ac:spMkLst>
            <pc:docMk/>
            <pc:sldMk cId="3199149057" sldId="296"/>
            <ac:spMk id="3" creationId="{00000000-0000-0000-0000-000000000000}"/>
          </ac:spMkLst>
        </pc:spChg>
      </pc:sldChg>
      <pc:sldChg chg="modSp ord modNotes">
        <pc:chgData name="Lily Gebrenegus" userId="S::lgebren@uw.edu::3399b7a8-af27-4ddc-bef2-9de67f51b297" providerId="AD" clId="Web-{A08387F2-5F19-653D-8B0F-C52A2C9EA77D}" dt="2024-07-24T17:08:13.647" v="900" actId="20577"/>
        <pc:sldMkLst>
          <pc:docMk/>
          <pc:sldMk cId="3918866932" sldId="298"/>
        </pc:sldMkLst>
        <pc:spChg chg="mod">
          <ac:chgData name="Lily Gebrenegus" userId="S::lgebren@uw.edu::3399b7a8-af27-4ddc-bef2-9de67f51b297" providerId="AD" clId="Web-{A08387F2-5F19-653D-8B0F-C52A2C9EA77D}" dt="2024-07-24T17:08:13.647" v="900" actId="20577"/>
          <ac:spMkLst>
            <pc:docMk/>
            <pc:sldMk cId="3918866932" sldId="298"/>
            <ac:spMk id="2" creationId="{00000000-0000-0000-0000-000000000000}"/>
          </ac:spMkLst>
        </pc:spChg>
      </pc:sldChg>
      <pc:sldChg chg="modSp modNotes">
        <pc:chgData name="Lily Gebrenegus" userId="S::lgebren@uw.edu::3399b7a8-af27-4ddc-bef2-9de67f51b297" providerId="AD" clId="Web-{A08387F2-5F19-653D-8B0F-C52A2C9EA77D}" dt="2024-07-24T17:30:27.249" v="1230" actId="20577"/>
        <pc:sldMkLst>
          <pc:docMk/>
          <pc:sldMk cId="72752393" sldId="299"/>
        </pc:sldMkLst>
        <pc:spChg chg="mod">
          <ac:chgData name="Lily Gebrenegus" userId="S::lgebren@uw.edu::3399b7a8-af27-4ddc-bef2-9de67f51b297" providerId="AD" clId="Web-{A08387F2-5F19-653D-8B0F-C52A2C9EA77D}" dt="2024-07-24T17:25:00.990" v="1115" actId="20577"/>
          <ac:spMkLst>
            <pc:docMk/>
            <pc:sldMk cId="72752393" sldId="299"/>
            <ac:spMk id="2" creationId="{00000000-0000-0000-0000-000000000000}"/>
          </ac:spMkLst>
        </pc:spChg>
        <pc:spChg chg="mod">
          <ac:chgData name="Lily Gebrenegus" userId="S::lgebren@uw.edu::3399b7a8-af27-4ddc-bef2-9de67f51b297" providerId="AD" clId="Web-{A08387F2-5F19-653D-8B0F-C52A2C9EA77D}" dt="2024-07-24T17:30:27.249" v="1230" actId="20577"/>
          <ac:spMkLst>
            <pc:docMk/>
            <pc:sldMk cId="72752393" sldId="299"/>
            <ac:spMk id="3" creationId="{00000000-0000-0000-0000-000000000000}"/>
          </ac:spMkLst>
        </pc:spChg>
      </pc:sldChg>
      <pc:sldChg chg="modSp ord modNotes">
        <pc:chgData name="Lily Gebrenegus" userId="S::lgebren@uw.edu::3399b7a8-af27-4ddc-bef2-9de67f51b297" providerId="AD" clId="Web-{A08387F2-5F19-653D-8B0F-C52A2C9EA77D}" dt="2024-07-24T17:14:32.611" v="948"/>
        <pc:sldMkLst>
          <pc:docMk/>
          <pc:sldMk cId="3017892539" sldId="300"/>
        </pc:sldMkLst>
        <pc:spChg chg="mod">
          <ac:chgData name="Lily Gebrenegus" userId="S::lgebren@uw.edu::3399b7a8-af27-4ddc-bef2-9de67f51b297" providerId="AD" clId="Web-{A08387F2-5F19-653D-8B0F-C52A2C9EA77D}" dt="2024-07-24T16:51:15.992" v="472" actId="20577"/>
          <ac:spMkLst>
            <pc:docMk/>
            <pc:sldMk cId="3017892539" sldId="300"/>
            <ac:spMk id="2" creationId="{00000000-0000-0000-0000-000000000000}"/>
          </ac:spMkLst>
        </pc:spChg>
        <pc:spChg chg="mod">
          <ac:chgData name="Lily Gebrenegus" userId="S::lgebren@uw.edu::3399b7a8-af27-4ddc-bef2-9de67f51b297" providerId="AD" clId="Web-{A08387F2-5F19-653D-8B0F-C52A2C9EA77D}" dt="2024-07-24T17:12:53.624" v="907" actId="20577"/>
          <ac:spMkLst>
            <pc:docMk/>
            <pc:sldMk cId="3017892539" sldId="300"/>
            <ac:spMk id="3" creationId="{00000000-0000-0000-0000-000000000000}"/>
          </ac:spMkLst>
        </pc:spChg>
      </pc:sldChg>
      <pc:sldChg chg="modSp addCm delCm modCm modNotes">
        <pc:chgData name="Lily Gebrenegus" userId="S::lgebren@uw.edu::3399b7a8-af27-4ddc-bef2-9de67f51b297" providerId="AD" clId="Web-{A08387F2-5F19-653D-8B0F-C52A2C9EA77D}" dt="2024-07-24T17:36:22.963" v="1455"/>
        <pc:sldMkLst>
          <pc:docMk/>
          <pc:sldMk cId="1610614225" sldId="301"/>
        </pc:sldMkLst>
        <pc:spChg chg="mod">
          <ac:chgData name="Lily Gebrenegus" userId="S::lgebren@uw.edu::3399b7a8-af27-4ddc-bef2-9de67f51b297" providerId="AD" clId="Web-{A08387F2-5F19-653D-8B0F-C52A2C9EA77D}" dt="2024-07-24T17:04:19.390" v="759" actId="20577"/>
          <ac:spMkLst>
            <pc:docMk/>
            <pc:sldMk cId="1610614225" sldId="301"/>
            <ac:spMk id="2" creationId="{00000000-0000-0000-0000-000000000000}"/>
          </ac:spMkLst>
        </pc:spChg>
        <pc:spChg chg="mod">
          <ac:chgData name="Lily Gebrenegus" userId="S::lgebren@uw.edu::3399b7a8-af27-4ddc-bef2-9de67f51b297" providerId="AD" clId="Web-{A08387F2-5F19-653D-8B0F-C52A2C9EA77D}" dt="2024-07-24T17:17:39.726" v="1021" actId="20577"/>
          <ac:spMkLst>
            <pc:docMk/>
            <pc:sldMk cId="1610614225" sldId="301"/>
            <ac:spMk id="3" creationId="{00000000-0000-0000-0000-000000000000}"/>
          </ac:spMkLst>
        </pc:spChg>
        <pc:extLst>
          <p:ext xmlns:p="http://schemas.openxmlformats.org/presentationml/2006/main" uri="{D6D511B9-2390-475A-947B-AFAB55BFBCF1}">
            <pc226:cmChg xmlns:pc226="http://schemas.microsoft.com/office/powerpoint/2022/06/main/command" chg="add del mod">
              <pc226:chgData name="Lily Gebrenegus" userId="S::lgebren@uw.edu::3399b7a8-af27-4ddc-bef2-9de67f51b297" providerId="AD" clId="Web-{A08387F2-5F19-653D-8B0F-C52A2C9EA77D}" dt="2024-07-24T16:37:29.389" v="198"/>
              <pc2:cmMkLst xmlns:pc2="http://schemas.microsoft.com/office/powerpoint/2019/9/main/command">
                <pc:docMk/>
                <pc:sldMk cId="1610614225" sldId="301"/>
                <pc2:cmMk id="{CB634304-315A-439D-8A4A-CA847D5552DE}"/>
              </pc2:cmMkLst>
            </pc226:cmChg>
            <pc226:cmChg xmlns:pc226="http://schemas.microsoft.com/office/powerpoint/2022/06/main/command" chg="add">
              <pc226:chgData name="Lily Gebrenegus" userId="S::lgebren@uw.edu::3399b7a8-af27-4ddc-bef2-9de67f51b297" providerId="AD" clId="Web-{A08387F2-5F19-653D-8B0F-C52A2C9EA77D}" dt="2024-07-24T17:36:22.963" v="1455"/>
              <pc2:cmMkLst xmlns:pc2="http://schemas.microsoft.com/office/powerpoint/2019/9/main/command">
                <pc:docMk/>
                <pc:sldMk cId="1610614225" sldId="301"/>
                <pc2:cmMk id="{1B4CB51B-D1EA-406C-AA91-BF0F7776EC88}"/>
              </pc2:cmMkLst>
            </pc226:cmChg>
            <pc226:cmChg xmlns:pc226="http://schemas.microsoft.com/office/powerpoint/2022/06/main/command" chg="add del mod">
              <pc226:chgData name="Lily Gebrenegus" userId="S::lgebren@uw.edu::3399b7a8-af27-4ddc-bef2-9de67f51b297" providerId="AD" clId="Web-{A08387F2-5F19-653D-8B0F-C52A2C9EA77D}" dt="2024-07-24T16:37:30.655" v="199"/>
              <pc2:cmMkLst xmlns:pc2="http://schemas.microsoft.com/office/powerpoint/2019/9/main/command">
                <pc:docMk/>
                <pc:sldMk cId="1610614225" sldId="301"/>
                <pc2:cmMk id="{20519497-3DEF-4659-ACC1-905E4B746357}"/>
              </pc2:cmMkLst>
            </pc226:cmChg>
            <pc226:cmChg xmlns:pc226="http://schemas.microsoft.com/office/powerpoint/2022/06/main/command" chg="add del mod">
              <pc226:chgData name="Lily Gebrenegus" userId="S::lgebren@uw.edu::3399b7a8-af27-4ddc-bef2-9de67f51b297" providerId="AD" clId="Web-{A08387F2-5F19-653D-8B0F-C52A2C9EA77D}" dt="2024-07-24T16:37:31.858" v="200"/>
              <pc2:cmMkLst xmlns:pc2="http://schemas.microsoft.com/office/powerpoint/2019/9/main/command">
                <pc:docMk/>
                <pc:sldMk cId="1610614225" sldId="301"/>
                <pc2:cmMk id="{BDFB00C1-EE77-441F-AA10-167606C910FF}"/>
              </pc2:cmMkLst>
            </pc226:cmChg>
          </p:ext>
        </pc:extLst>
      </pc:sldChg>
      <pc:sldChg chg="modSp modNotes">
        <pc:chgData name="Lily Gebrenegus" userId="S::lgebren@uw.edu::3399b7a8-af27-4ddc-bef2-9de67f51b297" providerId="AD" clId="Web-{A08387F2-5F19-653D-8B0F-C52A2C9EA77D}" dt="2024-07-24T17:25:26.115" v="1137" actId="20577"/>
        <pc:sldMkLst>
          <pc:docMk/>
          <pc:sldMk cId="3816984649" sldId="302"/>
        </pc:sldMkLst>
        <pc:spChg chg="mod">
          <ac:chgData name="Lily Gebrenegus" userId="S::lgebren@uw.edu::3399b7a8-af27-4ddc-bef2-9de67f51b297" providerId="AD" clId="Web-{A08387F2-5F19-653D-8B0F-C52A2C9EA77D}" dt="2024-07-24T17:03:24.873" v="731" actId="20577"/>
          <ac:spMkLst>
            <pc:docMk/>
            <pc:sldMk cId="3816984649" sldId="302"/>
            <ac:spMk id="2" creationId="{00000000-0000-0000-0000-000000000000}"/>
          </ac:spMkLst>
        </pc:spChg>
        <pc:spChg chg="mod">
          <ac:chgData name="Lily Gebrenegus" userId="S::lgebren@uw.edu::3399b7a8-af27-4ddc-bef2-9de67f51b297" providerId="AD" clId="Web-{A08387F2-5F19-653D-8B0F-C52A2C9EA77D}" dt="2024-07-24T17:25:26.115" v="1137" actId="20577"/>
          <ac:spMkLst>
            <pc:docMk/>
            <pc:sldMk cId="3816984649" sldId="302"/>
            <ac:spMk id="3" creationId="{00000000-0000-0000-0000-000000000000}"/>
          </ac:spMkLst>
        </pc:spChg>
      </pc:sldChg>
      <pc:sldChg chg="modSp add replId modNotes">
        <pc:chgData name="Lily Gebrenegus" userId="S::lgebren@uw.edu::3399b7a8-af27-4ddc-bef2-9de67f51b297" providerId="AD" clId="Web-{A08387F2-5F19-653D-8B0F-C52A2C9EA77D}" dt="2024-07-24T17:05:53.518" v="804" actId="20577"/>
        <pc:sldMkLst>
          <pc:docMk/>
          <pc:sldMk cId="2706012157" sldId="303"/>
        </pc:sldMkLst>
        <pc:spChg chg="mod">
          <ac:chgData name="Lily Gebrenegus" userId="S::lgebren@uw.edu::3399b7a8-af27-4ddc-bef2-9de67f51b297" providerId="AD" clId="Web-{A08387F2-5F19-653D-8B0F-C52A2C9EA77D}" dt="2024-07-24T17:05:53.518" v="804" actId="20577"/>
          <ac:spMkLst>
            <pc:docMk/>
            <pc:sldMk cId="2706012157" sldId="303"/>
            <ac:spMk id="3" creationId="{00000000-0000-0000-0000-000000000000}"/>
          </ac:spMkLst>
        </pc:spChg>
      </pc:sldChg>
      <pc:sldChg chg="new del">
        <pc:chgData name="Lily Gebrenegus" userId="S::lgebren@uw.edu::3399b7a8-af27-4ddc-bef2-9de67f51b297" providerId="AD" clId="Web-{A08387F2-5F19-653D-8B0F-C52A2C9EA77D}" dt="2024-07-24T17:22:05.531" v="1089"/>
        <pc:sldMkLst>
          <pc:docMk/>
          <pc:sldMk cId="241980087" sldId="304"/>
        </pc:sldMkLst>
      </pc:sldChg>
      <pc:sldChg chg="modSp add replId modNotes">
        <pc:chgData name="Lily Gebrenegus" userId="S::lgebren@uw.edu::3399b7a8-af27-4ddc-bef2-9de67f51b297" providerId="AD" clId="Web-{A08387F2-5F19-653D-8B0F-C52A2C9EA77D}" dt="2024-07-24T17:36:45.339" v="1458" actId="20577"/>
        <pc:sldMkLst>
          <pc:docMk/>
          <pc:sldMk cId="3256982021" sldId="304"/>
        </pc:sldMkLst>
        <pc:spChg chg="mod">
          <ac:chgData name="Lily Gebrenegus" userId="S::lgebren@uw.edu::3399b7a8-af27-4ddc-bef2-9de67f51b297" providerId="AD" clId="Web-{A08387F2-5F19-653D-8B0F-C52A2C9EA77D}" dt="2024-07-24T17:27:18.400" v="1191" actId="20577"/>
          <ac:spMkLst>
            <pc:docMk/>
            <pc:sldMk cId="3256982021" sldId="304"/>
            <ac:spMk id="2" creationId="{00000000-0000-0000-0000-000000000000}"/>
          </ac:spMkLst>
        </pc:spChg>
        <pc:spChg chg="mod">
          <ac:chgData name="Lily Gebrenegus" userId="S::lgebren@uw.edu::3399b7a8-af27-4ddc-bef2-9de67f51b297" providerId="AD" clId="Web-{A08387F2-5F19-653D-8B0F-C52A2C9EA77D}" dt="2024-07-24T17:36:45.339" v="1458" actId="20577"/>
          <ac:spMkLst>
            <pc:docMk/>
            <pc:sldMk cId="3256982021" sldId="304"/>
            <ac:spMk id="3" creationId="{00000000-0000-0000-0000-000000000000}"/>
          </ac:spMkLst>
        </pc:spChg>
      </pc:sldChg>
      <pc:sldChg chg="modSp add replId">
        <pc:chgData name="Lily Gebrenegus" userId="S::lgebren@uw.edu::3399b7a8-af27-4ddc-bef2-9de67f51b297" providerId="AD" clId="Web-{A08387F2-5F19-653D-8B0F-C52A2C9EA77D}" dt="2024-07-24T17:38:21.185" v="1589" actId="20577"/>
        <pc:sldMkLst>
          <pc:docMk/>
          <pc:sldMk cId="3258834778" sldId="305"/>
        </pc:sldMkLst>
        <pc:spChg chg="mod">
          <ac:chgData name="Lily Gebrenegus" userId="S::lgebren@uw.edu::3399b7a8-af27-4ddc-bef2-9de67f51b297" providerId="AD" clId="Web-{A08387F2-5F19-653D-8B0F-C52A2C9EA77D}" dt="2024-07-24T17:36:57.448" v="1465" actId="20577"/>
          <ac:spMkLst>
            <pc:docMk/>
            <pc:sldMk cId="3258834778" sldId="305"/>
            <ac:spMk id="2" creationId="{00000000-0000-0000-0000-000000000000}"/>
          </ac:spMkLst>
        </pc:spChg>
        <pc:spChg chg="mod">
          <ac:chgData name="Lily Gebrenegus" userId="S::lgebren@uw.edu::3399b7a8-af27-4ddc-bef2-9de67f51b297" providerId="AD" clId="Web-{A08387F2-5F19-653D-8B0F-C52A2C9EA77D}" dt="2024-07-24T17:38:21.185" v="1589" actId="20577"/>
          <ac:spMkLst>
            <pc:docMk/>
            <pc:sldMk cId="3258834778" sldId="305"/>
            <ac:spMk id="3" creationId="{00000000-0000-0000-0000-000000000000}"/>
          </ac:spMkLst>
        </pc:spChg>
      </pc:sldChg>
    </pc:docChg>
  </pc:docChgLst>
  <pc:docChgLst>
    <pc:chgData name="Lily Gebrenegus" userId="S::lgebren@uw.edu::3399b7a8-af27-4ddc-bef2-9de67f51b297" providerId="AD" clId="Web-{BE58F9A8-D7BE-3A51-83A0-33F648BFB103}"/>
    <pc:docChg chg="addSld modSld sldOrd">
      <pc:chgData name="Lily Gebrenegus" userId="S::lgebren@uw.edu::3399b7a8-af27-4ddc-bef2-9de67f51b297" providerId="AD" clId="Web-{BE58F9A8-D7BE-3A51-83A0-33F648BFB103}" dt="2024-07-16T20:17:48.473" v="1641" actId="20577"/>
      <pc:docMkLst>
        <pc:docMk/>
      </pc:docMkLst>
      <pc:sldChg chg="addSp delSp modSp mod setBg">
        <pc:chgData name="Lily Gebrenegus" userId="S::lgebren@uw.edu::3399b7a8-af27-4ddc-bef2-9de67f51b297" providerId="AD" clId="Web-{BE58F9A8-D7BE-3A51-83A0-33F648BFB103}" dt="2024-07-16T15:29:18.882" v="474"/>
        <pc:sldMkLst>
          <pc:docMk/>
          <pc:sldMk cId="109857222" sldId="256"/>
        </pc:sldMkLst>
        <pc:spChg chg="mod">
          <ac:chgData name="Lily Gebrenegus" userId="S::lgebren@uw.edu::3399b7a8-af27-4ddc-bef2-9de67f51b297" providerId="AD" clId="Web-{BE58F9A8-D7BE-3A51-83A0-33F648BFB103}" dt="2024-07-16T15:29:18.882" v="474"/>
          <ac:spMkLst>
            <pc:docMk/>
            <pc:sldMk cId="109857222" sldId="256"/>
            <ac:spMk id="2" creationId="{00000000-0000-0000-0000-000000000000}"/>
          </ac:spMkLst>
        </pc:spChg>
        <pc:spChg chg="mod">
          <ac:chgData name="Lily Gebrenegus" userId="S::lgebren@uw.edu::3399b7a8-af27-4ddc-bef2-9de67f51b297" providerId="AD" clId="Web-{BE58F9A8-D7BE-3A51-83A0-33F648BFB103}" dt="2024-07-16T15:29:18.882" v="474"/>
          <ac:spMkLst>
            <pc:docMk/>
            <pc:sldMk cId="109857222" sldId="256"/>
            <ac:spMk id="3" creationId="{00000000-0000-0000-0000-000000000000}"/>
          </ac:spMkLst>
        </pc:spChg>
        <pc:spChg chg="add del">
          <ac:chgData name="Lily Gebrenegus" userId="S::lgebren@uw.edu::3399b7a8-af27-4ddc-bef2-9de67f51b297" providerId="AD" clId="Web-{BE58F9A8-D7BE-3A51-83A0-33F648BFB103}" dt="2024-07-16T15:29:18.882" v="474"/>
          <ac:spMkLst>
            <pc:docMk/>
            <pc:sldMk cId="109857222" sldId="256"/>
            <ac:spMk id="8" creationId="{1A3C89F8-0D2F-47FF-B903-151248265F47}"/>
          </ac:spMkLst>
        </pc:spChg>
        <pc:spChg chg="add del">
          <ac:chgData name="Lily Gebrenegus" userId="S::lgebren@uw.edu::3399b7a8-af27-4ddc-bef2-9de67f51b297" providerId="AD" clId="Web-{BE58F9A8-D7BE-3A51-83A0-33F648BFB103}" dt="2024-07-16T15:29:18.882" v="474"/>
          <ac:spMkLst>
            <pc:docMk/>
            <pc:sldMk cId="109857222" sldId="256"/>
            <ac:spMk id="10" creationId="{C5CB530E-515E-412C-9DF1-5F8FFBD6F383}"/>
          </ac:spMkLst>
        </pc:spChg>
        <pc:spChg chg="add del">
          <ac:chgData name="Lily Gebrenegus" userId="S::lgebren@uw.edu::3399b7a8-af27-4ddc-bef2-9de67f51b297" providerId="AD" clId="Web-{BE58F9A8-D7BE-3A51-83A0-33F648BFB103}" dt="2024-07-16T15:29:18.882" v="474"/>
          <ac:spMkLst>
            <pc:docMk/>
            <pc:sldMk cId="109857222" sldId="256"/>
            <ac:spMk id="12" creationId="{712D4376-A578-4FF1-94FC-245E7A6A489F}"/>
          </ac:spMkLst>
        </pc:spChg>
        <pc:spChg chg="add del">
          <ac:chgData name="Lily Gebrenegus" userId="S::lgebren@uw.edu::3399b7a8-af27-4ddc-bef2-9de67f51b297" providerId="AD" clId="Web-{BE58F9A8-D7BE-3A51-83A0-33F648BFB103}" dt="2024-07-16T15:29:18.882" v="474"/>
          <ac:spMkLst>
            <pc:docMk/>
            <pc:sldMk cId="109857222" sldId="256"/>
            <ac:spMk id="14" creationId="{AEA7509D-F04F-40CB-A0B3-EEF16499CC9F}"/>
          </ac:spMkLst>
        </pc:spChg>
        <pc:spChg chg="add del">
          <ac:chgData name="Lily Gebrenegus" userId="S::lgebren@uw.edu::3399b7a8-af27-4ddc-bef2-9de67f51b297" providerId="AD" clId="Web-{BE58F9A8-D7BE-3A51-83A0-33F648BFB103}" dt="2024-07-16T15:29:18.882" v="474"/>
          <ac:spMkLst>
            <pc:docMk/>
            <pc:sldMk cId="109857222" sldId="256"/>
            <ac:spMk id="18" creationId="{508BEF50-7B1E-49A4-BC19-5F4F1D755E64}"/>
          </ac:spMkLst>
        </pc:spChg>
        <pc:spChg chg="add del">
          <ac:chgData name="Lily Gebrenegus" userId="S::lgebren@uw.edu::3399b7a8-af27-4ddc-bef2-9de67f51b297" providerId="AD" clId="Web-{BE58F9A8-D7BE-3A51-83A0-33F648BFB103}" dt="2024-07-16T15:29:18.882" v="474"/>
          <ac:spMkLst>
            <pc:docMk/>
            <pc:sldMk cId="109857222" sldId="256"/>
            <ac:spMk id="20" creationId="{3FBAD350-5664-4811-A208-657FB882D350}"/>
          </ac:spMkLst>
        </pc:spChg>
        <pc:spChg chg="add del">
          <ac:chgData name="Lily Gebrenegus" userId="S::lgebren@uw.edu::3399b7a8-af27-4ddc-bef2-9de67f51b297" providerId="AD" clId="Web-{BE58F9A8-D7BE-3A51-83A0-33F648BFB103}" dt="2024-07-16T15:29:18.882" v="474"/>
          <ac:spMkLst>
            <pc:docMk/>
            <pc:sldMk cId="109857222" sldId="256"/>
            <ac:spMk id="22" creationId="{C39ADB8F-D187-49D7-BDCF-C1B6DC727068}"/>
          </ac:spMkLst>
        </pc:spChg>
        <pc:spChg chg="add del">
          <ac:chgData name="Lily Gebrenegus" userId="S::lgebren@uw.edu::3399b7a8-af27-4ddc-bef2-9de67f51b297" providerId="AD" clId="Web-{BE58F9A8-D7BE-3A51-83A0-33F648BFB103}" dt="2024-07-16T15:29:15.757" v="473"/>
          <ac:spMkLst>
            <pc:docMk/>
            <pc:sldMk cId="109857222" sldId="256"/>
            <ac:spMk id="27" creationId="{934F1179-B481-4F9E-BCA3-AFB972070F83}"/>
          </ac:spMkLst>
        </pc:spChg>
        <pc:spChg chg="add del">
          <ac:chgData name="Lily Gebrenegus" userId="S::lgebren@uw.edu::3399b7a8-af27-4ddc-bef2-9de67f51b297" providerId="AD" clId="Web-{BE58F9A8-D7BE-3A51-83A0-33F648BFB103}" dt="2024-07-16T15:29:15.757" v="473"/>
          <ac:spMkLst>
            <pc:docMk/>
            <pc:sldMk cId="109857222" sldId="256"/>
            <ac:spMk id="29" creationId="{827DC2C4-B485-428A-BF4A-472D2967F47F}"/>
          </ac:spMkLst>
        </pc:spChg>
        <pc:spChg chg="add del">
          <ac:chgData name="Lily Gebrenegus" userId="S::lgebren@uw.edu::3399b7a8-af27-4ddc-bef2-9de67f51b297" providerId="AD" clId="Web-{BE58F9A8-D7BE-3A51-83A0-33F648BFB103}" dt="2024-07-16T15:29:15.757" v="473"/>
          <ac:spMkLst>
            <pc:docMk/>
            <pc:sldMk cId="109857222" sldId="256"/>
            <ac:spMk id="31" creationId="{EE04B5EB-F158-4507-90DD-BD23620C7CC9}"/>
          </ac:spMkLst>
        </pc:spChg>
        <pc:cxnChg chg="add del">
          <ac:chgData name="Lily Gebrenegus" userId="S::lgebren@uw.edu::3399b7a8-af27-4ddc-bef2-9de67f51b297" providerId="AD" clId="Web-{BE58F9A8-D7BE-3A51-83A0-33F648BFB103}" dt="2024-07-16T15:29:18.882" v="474"/>
          <ac:cxnSpMkLst>
            <pc:docMk/>
            <pc:sldMk cId="109857222" sldId="256"/>
            <ac:cxnSpMk id="16" creationId="{56020367-4FD5-4596-8E10-C5F095CD8DBF}"/>
          </ac:cxnSpMkLst>
        </pc:cxnChg>
      </pc:sldChg>
      <pc:sldChg chg="modSp mod ord modClrScheme chgLayout">
        <pc:chgData name="Lily Gebrenegus" userId="S::lgebren@uw.edu::3399b7a8-af27-4ddc-bef2-9de67f51b297" providerId="AD" clId="Web-{BE58F9A8-D7BE-3A51-83A0-33F648BFB103}" dt="2024-07-16T18:43:23.975" v="1381"/>
        <pc:sldMkLst>
          <pc:docMk/>
          <pc:sldMk cId="1161905865" sldId="257"/>
        </pc:sldMkLst>
        <pc:spChg chg="mod ord">
          <ac:chgData name="Lily Gebrenegus" userId="S::lgebren@uw.edu::3399b7a8-af27-4ddc-bef2-9de67f51b297" providerId="AD" clId="Web-{BE58F9A8-D7BE-3A51-83A0-33F648BFB103}" dt="2024-07-16T18:43:23.975" v="1381"/>
          <ac:spMkLst>
            <pc:docMk/>
            <pc:sldMk cId="1161905865" sldId="257"/>
            <ac:spMk id="2" creationId="{53BFAF36-65DA-472F-DA57-1F07770FB717}"/>
          </ac:spMkLst>
        </pc:spChg>
        <pc:spChg chg="mod ord">
          <ac:chgData name="Lily Gebrenegus" userId="S::lgebren@uw.edu::3399b7a8-af27-4ddc-bef2-9de67f51b297" providerId="AD" clId="Web-{BE58F9A8-D7BE-3A51-83A0-33F648BFB103}" dt="2024-07-16T18:43:23.975" v="1381"/>
          <ac:spMkLst>
            <pc:docMk/>
            <pc:sldMk cId="1161905865" sldId="257"/>
            <ac:spMk id="3" creationId="{A07DCBE9-748F-8C04-530C-3EC02B0CD409}"/>
          </ac:spMkLst>
        </pc:spChg>
      </pc:sldChg>
      <pc:sldChg chg="addSp delSp modSp mod setBg">
        <pc:chgData name="Lily Gebrenegus" userId="S::lgebren@uw.edu::3399b7a8-af27-4ddc-bef2-9de67f51b297" providerId="AD" clId="Web-{BE58F9A8-D7BE-3A51-83A0-33F648BFB103}" dt="2024-07-16T20:10:16.569" v="1577" actId="1076"/>
        <pc:sldMkLst>
          <pc:docMk/>
          <pc:sldMk cId="3838468851" sldId="258"/>
        </pc:sldMkLst>
        <pc:spChg chg="mod">
          <ac:chgData name="Lily Gebrenegus" userId="S::lgebren@uw.edu::3399b7a8-af27-4ddc-bef2-9de67f51b297" providerId="AD" clId="Web-{BE58F9A8-D7BE-3A51-83A0-33F648BFB103}" dt="2024-07-16T17:29:56.316" v="1260"/>
          <ac:spMkLst>
            <pc:docMk/>
            <pc:sldMk cId="3838468851" sldId="258"/>
            <ac:spMk id="2" creationId="{722A22BB-B515-EBF5-D982-AAAFCBD210B5}"/>
          </ac:spMkLst>
        </pc:spChg>
        <pc:spChg chg="mod">
          <ac:chgData name="Lily Gebrenegus" userId="S::lgebren@uw.edu::3399b7a8-af27-4ddc-bef2-9de67f51b297" providerId="AD" clId="Web-{BE58F9A8-D7BE-3A51-83A0-33F648BFB103}" dt="2024-07-16T20:10:13.069" v="1576" actId="20577"/>
          <ac:spMkLst>
            <pc:docMk/>
            <pc:sldMk cId="3838468851" sldId="258"/>
            <ac:spMk id="3" creationId="{8FDBD038-41D6-9032-889F-93E1766AE426}"/>
          </ac:spMkLst>
        </pc:spChg>
        <pc:spChg chg="add del mod">
          <ac:chgData name="Lily Gebrenegus" userId="S::lgebren@uw.edu::3399b7a8-af27-4ddc-bef2-9de67f51b297" providerId="AD" clId="Web-{BE58F9A8-D7BE-3A51-83A0-33F648BFB103}" dt="2024-07-16T20:09:33.005" v="1532"/>
          <ac:spMkLst>
            <pc:docMk/>
            <pc:sldMk cId="3838468851" sldId="258"/>
            <ac:spMk id="4" creationId="{0A99352E-3D7F-E372-86BD-72181CD20C51}"/>
          </ac:spMkLst>
        </pc:spChg>
        <pc:spChg chg="add del">
          <ac:chgData name="Lily Gebrenegus" userId="S::lgebren@uw.edu::3399b7a8-af27-4ddc-bef2-9de67f51b297" providerId="AD" clId="Web-{BE58F9A8-D7BE-3A51-83A0-33F648BFB103}" dt="2024-07-16T17:29:56.316" v="1260"/>
          <ac:spMkLst>
            <pc:docMk/>
            <pc:sldMk cId="3838468851" sldId="258"/>
            <ac:spMk id="10" creationId="{C0763A76-9F1C-4FC5-82B7-DD475DA461B2}"/>
          </ac:spMkLst>
        </pc:spChg>
        <pc:spChg chg="add del">
          <ac:chgData name="Lily Gebrenegus" userId="S::lgebren@uw.edu::3399b7a8-af27-4ddc-bef2-9de67f51b297" providerId="AD" clId="Web-{BE58F9A8-D7BE-3A51-83A0-33F648BFB103}" dt="2024-07-16T17:29:56.316" v="1260"/>
          <ac:spMkLst>
            <pc:docMk/>
            <pc:sldMk cId="3838468851" sldId="258"/>
            <ac:spMk id="12" creationId="{E81BF4F6-F2CF-4984-9D14-D6966D92F99F}"/>
          </ac:spMkLst>
        </pc:spChg>
        <pc:picChg chg="add mod">
          <ac:chgData name="Lily Gebrenegus" userId="S::lgebren@uw.edu::3399b7a8-af27-4ddc-bef2-9de67f51b297" providerId="AD" clId="Web-{BE58F9A8-D7BE-3A51-83A0-33F648BFB103}" dt="2024-07-16T20:10:16.569" v="1577" actId="1076"/>
          <ac:picMkLst>
            <pc:docMk/>
            <pc:sldMk cId="3838468851" sldId="258"/>
            <ac:picMk id="5" creationId="{776D5244-300E-7A67-31A7-0E9EEE0C8212}"/>
          </ac:picMkLst>
        </pc:picChg>
      </pc:sldChg>
      <pc:sldChg chg="modSp ord">
        <pc:chgData name="Lily Gebrenegus" userId="S::lgebren@uw.edu::3399b7a8-af27-4ddc-bef2-9de67f51b297" providerId="AD" clId="Web-{BE58F9A8-D7BE-3A51-83A0-33F648BFB103}" dt="2024-07-16T17:05:50.050" v="1034" actId="20577"/>
        <pc:sldMkLst>
          <pc:docMk/>
          <pc:sldMk cId="892095759" sldId="259"/>
        </pc:sldMkLst>
        <pc:spChg chg="mod">
          <ac:chgData name="Lily Gebrenegus" userId="S::lgebren@uw.edu::3399b7a8-af27-4ddc-bef2-9de67f51b297" providerId="AD" clId="Web-{BE58F9A8-D7BE-3A51-83A0-33F648BFB103}" dt="2024-07-16T17:05:50.050" v="1034" actId="20577"/>
          <ac:spMkLst>
            <pc:docMk/>
            <pc:sldMk cId="892095759" sldId="259"/>
            <ac:spMk id="3" creationId="{FD5858E8-FF19-2229-260C-AA141021B66F}"/>
          </ac:spMkLst>
        </pc:spChg>
      </pc:sldChg>
      <pc:sldChg chg="addSp delSp modSp mod setBg setClrOvrMap modNotes">
        <pc:chgData name="Lily Gebrenegus" userId="S::lgebren@uw.edu::3399b7a8-af27-4ddc-bef2-9de67f51b297" providerId="AD" clId="Web-{BE58F9A8-D7BE-3A51-83A0-33F648BFB103}" dt="2024-07-16T19:00:05.397" v="1405"/>
        <pc:sldMkLst>
          <pc:docMk/>
          <pc:sldMk cId="4108664528" sldId="263"/>
        </pc:sldMkLst>
        <pc:spChg chg="mod">
          <ac:chgData name="Lily Gebrenegus" userId="S::lgebren@uw.edu::3399b7a8-af27-4ddc-bef2-9de67f51b297" providerId="AD" clId="Web-{BE58F9A8-D7BE-3A51-83A0-33F648BFB103}" dt="2024-07-16T15:29:14.366" v="472"/>
          <ac:spMkLst>
            <pc:docMk/>
            <pc:sldMk cId="4108664528" sldId="263"/>
            <ac:spMk id="2" creationId="{ACF26D1E-D7C1-46D6-6DDA-6196CB5E05CF}"/>
          </ac:spMkLst>
        </pc:spChg>
        <pc:spChg chg="mod">
          <ac:chgData name="Lily Gebrenegus" userId="S::lgebren@uw.edu::3399b7a8-af27-4ddc-bef2-9de67f51b297" providerId="AD" clId="Web-{BE58F9A8-D7BE-3A51-83A0-33F648BFB103}" dt="2024-07-16T17:06:33.192" v="1045" actId="20577"/>
          <ac:spMkLst>
            <pc:docMk/>
            <pc:sldMk cId="4108664528" sldId="263"/>
            <ac:spMk id="3" creationId="{B6401704-BE22-A80F-08F7-95C6C1F092B1}"/>
          </ac:spMkLst>
        </pc:spChg>
        <pc:spChg chg="mod">
          <ac:chgData name="Lily Gebrenegus" userId="S::lgebren@uw.edu::3399b7a8-af27-4ddc-bef2-9de67f51b297" providerId="AD" clId="Web-{BE58F9A8-D7BE-3A51-83A0-33F648BFB103}" dt="2024-07-16T17:06:38.833" v="1056" actId="20577"/>
          <ac:spMkLst>
            <pc:docMk/>
            <pc:sldMk cId="4108664528" sldId="263"/>
            <ac:spMk id="4" creationId="{8AAA2088-5709-E36B-BFA9-064DD621B6C2}"/>
          </ac:spMkLst>
        </pc:spChg>
        <pc:spChg chg="add del">
          <ac:chgData name="Lily Gebrenegus" userId="S::lgebren@uw.edu::3399b7a8-af27-4ddc-bef2-9de67f51b297" providerId="AD" clId="Web-{BE58F9A8-D7BE-3A51-83A0-33F648BFB103}" dt="2024-07-16T15:28:59.912" v="470"/>
          <ac:spMkLst>
            <pc:docMk/>
            <pc:sldMk cId="4108664528" sldId="263"/>
            <ac:spMk id="9" creationId="{10F24D38-B79E-44B4-830E-043F45D96DC2}"/>
          </ac:spMkLst>
        </pc:spChg>
        <pc:spChg chg="add del">
          <ac:chgData name="Lily Gebrenegus" userId="S::lgebren@uw.edu::3399b7a8-af27-4ddc-bef2-9de67f51b297" providerId="AD" clId="Web-{BE58F9A8-D7BE-3A51-83A0-33F648BFB103}" dt="2024-07-16T15:29:14.366" v="472"/>
          <ac:spMkLst>
            <pc:docMk/>
            <pc:sldMk cId="4108664528" sldId="263"/>
            <ac:spMk id="13" creationId="{CCD444A3-C338-4886-B7F1-4BA2AF46EB64}"/>
          </ac:spMkLst>
        </pc:spChg>
        <pc:spChg chg="add del">
          <ac:chgData name="Lily Gebrenegus" userId="S::lgebren@uw.edu::3399b7a8-af27-4ddc-bef2-9de67f51b297" providerId="AD" clId="Web-{BE58F9A8-D7BE-3A51-83A0-33F648BFB103}" dt="2024-07-16T15:29:14.366" v="472"/>
          <ac:spMkLst>
            <pc:docMk/>
            <pc:sldMk cId="4108664528" sldId="263"/>
            <ac:spMk id="14" creationId="{21739CA5-F0F5-48E1-8E8C-F24B71827E46}"/>
          </ac:spMkLst>
        </pc:spChg>
        <pc:spChg chg="add del">
          <ac:chgData name="Lily Gebrenegus" userId="S::lgebren@uw.edu::3399b7a8-af27-4ddc-bef2-9de67f51b297" providerId="AD" clId="Web-{BE58F9A8-D7BE-3A51-83A0-33F648BFB103}" dt="2024-07-16T15:29:14.366" v="472"/>
          <ac:spMkLst>
            <pc:docMk/>
            <pc:sldMk cId="4108664528" sldId="263"/>
            <ac:spMk id="15" creationId="{3EAD2937-F230-41D4-B9C5-975B129BFC20}"/>
          </ac:spMkLst>
        </pc:spChg>
        <pc:cxnChg chg="add del">
          <ac:chgData name="Lily Gebrenegus" userId="S::lgebren@uw.edu::3399b7a8-af27-4ddc-bef2-9de67f51b297" providerId="AD" clId="Web-{BE58F9A8-D7BE-3A51-83A0-33F648BFB103}" dt="2024-07-16T15:28:59.912" v="470"/>
          <ac:cxnSpMkLst>
            <pc:docMk/>
            <pc:sldMk cId="4108664528" sldId="263"/>
            <ac:cxnSpMk id="11" creationId="{FC469874-256B-45B3-A79C-7591B4BA1ECC}"/>
          </ac:cxnSpMkLst>
        </pc:cxnChg>
      </pc:sldChg>
      <pc:sldChg chg="addSp delSp modSp addCm delCm modCm modNotes">
        <pc:chgData name="Lily Gebrenegus" userId="S::lgebren@uw.edu::3399b7a8-af27-4ddc-bef2-9de67f51b297" providerId="AD" clId="Web-{BE58F9A8-D7BE-3A51-83A0-33F648BFB103}" dt="2024-07-16T20:17:48.473" v="1641" actId="20577"/>
        <pc:sldMkLst>
          <pc:docMk/>
          <pc:sldMk cId="2125683282" sldId="264"/>
        </pc:sldMkLst>
        <pc:spChg chg="mod">
          <ac:chgData name="Lily Gebrenegus" userId="S::lgebren@uw.edu::3399b7a8-af27-4ddc-bef2-9de67f51b297" providerId="AD" clId="Web-{BE58F9A8-D7BE-3A51-83A0-33F648BFB103}" dt="2024-07-16T20:17:48.473" v="1641" actId="20577"/>
          <ac:spMkLst>
            <pc:docMk/>
            <pc:sldMk cId="2125683282" sldId="264"/>
            <ac:spMk id="3" creationId="{6C1F517E-148F-31AB-9272-BB7595E8BCBA}"/>
          </ac:spMkLst>
        </pc:spChg>
        <pc:picChg chg="add del mod">
          <ac:chgData name="Lily Gebrenegus" userId="S::lgebren@uw.edu::3399b7a8-af27-4ddc-bef2-9de67f51b297" providerId="AD" clId="Web-{BE58F9A8-D7BE-3A51-83A0-33F648BFB103}" dt="2024-07-16T17:29:10.205" v="1255"/>
          <ac:picMkLst>
            <pc:docMk/>
            <pc:sldMk cId="2125683282" sldId="264"/>
            <ac:picMk id="4" creationId="{2A4F8E21-07E2-4421-8EA4-0C63B15139AC}"/>
          </ac:picMkLst>
        </pc:picChg>
        <pc:picChg chg="add mod">
          <ac:chgData name="Lily Gebrenegus" userId="S::lgebren@uw.edu::3399b7a8-af27-4ddc-bef2-9de67f51b297" providerId="AD" clId="Web-{BE58F9A8-D7BE-3A51-83A0-33F648BFB103}" dt="2024-07-16T18:44:08.117" v="1387" actId="1076"/>
          <ac:picMkLst>
            <pc:docMk/>
            <pc:sldMk cId="2125683282" sldId="264"/>
            <ac:picMk id="4" creationId="{ADAEDD2D-8828-FCE8-C586-9DFF20BECB42}"/>
          </ac:picMkLst>
        </pc:picChg>
        <pc:picChg chg="add mod">
          <ac:chgData name="Lily Gebrenegus" userId="S::lgebren@uw.edu::3399b7a8-af27-4ddc-bef2-9de67f51b297" providerId="AD" clId="Web-{BE58F9A8-D7BE-3A51-83A0-33F648BFB103}" dt="2024-07-16T18:44:03.961" v="1385" actId="1076"/>
          <ac:picMkLst>
            <pc:docMk/>
            <pc:sldMk cId="2125683282" sldId="264"/>
            <ac:picMk id="5" creationId="{6A8F57E6-5DEA-C416-EF45-A004BC68B57C}"/>
          </ac:picMkLst>
        </pc:picChg>
        <pc:extLst>
          <p:ext xmlns:p="http://schemas.openxmlformats.org/presentationml/2006/main" uri="{D6D511B9-2390-475A-947B-AFAB55BFBCF1}">
            <pc226:cmChg xmlns:pc226="http://schemas.microsoft.com/office/powerpoint/2022/06/main/command" chg="del mod">
              <pc226:chgData name="Lily Gebrenegus" userId="S::lgebren@uw.edu::3399b7a8-af27-4ddc-bef2-9de67f51b297" providerId="AD" clId="Web-{BE58F9A8-D7BE-3A51-83A0-33F648BFB103}" dt="2024-07-16T14:52:02.351" v="1"/>
              <pc2:cmMkLst xmlns:pc2="http://schemas.microsoft.com/office/powerpoint/2019/9/main/command">
                <pc:docMk/>
                <pc:sldMk cId="2125683282" sldId="264"/>
                <pc2:cmMk id="{B1571F65-36DB-4D1F-A5FC-64E755D44E27}"/>
              </pc2:cmMkLst>
            </pc226:cmChg>
            <pc226:cmChg xmlns:pc226="http://schemas.microsoft.com/office/powerpoint/2022/06/main/command" chg="add">
              <pc226:chgData name="Lily Gebrenegus" userId="S::lgebren@uw.edu::3399b7a8-af27-4ddc-bef2-9de67f51b297" providerId="AD" clId="Web-{BE58F9A8-D7BE-3A51-83A0-33F648BFB103}" dt="2024-07-16T20:17:28.425" v="1638"/>
              <pc2:cmMkLst xmlns:pc2="http://schemas.microsoft.com/office/powerpoint/2019/9/main/command">
                <pc:docMk/>
                <pc:sldMk cId="2125683282" sldId="264"/>
                <pc2:cmMk id="{3E951DEE-F312-4741-8B26-D198855C7F2B}"/>
              </pc2:cmMkLst>
            </pc226:cmChg>
            <pc226:cmChg xmlns:pc226="http://schemas.microsoft.com/office/powerpoint/2022/06/main/command" chg="add">
              <pc226:chgData name="Lily Gebrenegus" userId="S::lgebren@uw.edu::3399b7a8-af27-4ddc-bef2-9de67f51b297" providerId="AD" clId="Web-{BE58F9A8-D7BE-3A51-83A0-33F648BFB103}" dt="2024-07-16T20:16:55.221" v="1637"/>
              <pc2:cmMkLst xmlns:pc2="http://schemas.microsoft.com/office/powerpoint/2019/9/main/command">
                <pc:docMk/>
                <pc:sldMk cId="2125683282" sldId="264"/>
                <pc2:cmMk id="{F591B8FA-9C09-485A-A50A-5C27BF58E20A}"/>
              </pc2:cmMkLst>
            </pc226:cmChg>
          </p:ext>
        </pc:extLst>
      </pc:sldChg>
      <pc:sldChg chg="modSp modNotes">
        <pc:chgData name="Lily Gebrenegus" userId="S::lgebren@uw.edu::3399b7a8-af27-4ddc-bef2-9de67f51b297" providerId="AD" clId="Web-{BE58F9A8-D7BE-3A51-83A0-33F648BFB103}" dt="2024-07-16T19:04:03.826" v="1471"/>
        <pc:sldMkLst>
          <pc:docMk/>
          <pc:sldMk cId="1195761189" sldId="265"/>
        </pc:sldMkLst>
        <pc:spChg chg="mod">
          <ac:chgData name="Lily Gebrenegus" userId="S::lgebren@uw.edu::3399b7a8-af27-4ddc-bef2-9de67f51b297" providerId="AD" clId="Web-{BE58F9A8-D7BE-3A51-83A0-33F648BFB103}" dt="2024-07-16T16:01:56.364" v="766" actId="20577"/>
          <ac:spMkLst>
            <pc:docMk/>
            <pc:sldMk cId="1195761189" sldId="265"/>
            <ac:spMk id="3" creationId="{07062F68-149D-2547-A5A4-D17927505FF4}"/>
          </ac:spMkLst>
        </pc:spChg>
      </pc:sldChg>
      <pc:sldChg chg="modSp addCm modNotes">
        <pc:chgData name="Lily Gebrenegus" userId="S::lgebren@uw.edu::3399b7a8-af27-4ddc-bef2-9de67f51b297" providerId="AD" clId="Web-{BE58F9A8-D7BE-3A51-83A0-33F648BFB103}" dt="2024-07-16T20:17:44.254" v="1640" actId="20577"/>
        <pc:sldMkLst>
          <pc:docMk/>
          <pc:sldMk cId="1767017821" sldId="266"/>
        </pc:sldMkLst>
        <pc:spChg chg="mod">
          <ac:chgData name="Lily Gebrenegus" userId="S::lgebren@uw.edu::3399b7a8-af27-4ddc-bef2-9de67f51b297" providerId="AD" clId="Web-{BE58F9A8-D7BE-3A51-83A0-33F648BFB103}" dt="2024-07-16T20:17:44.254" v="1640" actId="20577"/>
          <ac:spMkLst>
            <pc:docMk/>
            <pc:sldMk cId="1767017821" sldId="266"/>
            <ac:spMk id="3" creationId="{EC917BEB-660D-8B4B-489E-7FD82C251369}"/>
          </ac:spMkLst>
        </pc:spChg>
        <pc:extLst>
          <p:ext xmlns:p="http://schemas.openxmlformats.org/presentationml/2006/main" uri="{D6D511B9-2390-475A-947B-AFAB55BFBCF1}">
            <pc226:cmChg xmlns:pc226="http://schemas.microsoft.com/office/powerpoint/2022/06/main/command" chg="add">
              <pc226:chgData name="Lily Gebrenegus" userId="S::lgebren@uw.edu::3399b7a8-af27-4ddc-bef2-9de67f51b297" providerId="AD" clId="Web-{BE58F9A8-D7BE-3A51-83A0-33F648BFB103}" dt="2024-07-16T20:14:40.514" v="1578"/>
              <pc2:cmMkLst xmlns:pc2="http://schemas.microsoft.com/office/powerpoint/2019/9/main/command">
                <pc:docMk/>
                <pc:sldMk cId="1767017821" sldId="266"/>
                <pc2:cmMk id="{DFD72A42-F81D-4667-A1EF-FB20B11533FE}"/>
              </pc2:cmMkLst>
            </pc226:cmChg>
          </p:ext>
        </pc:extLst>
      </pc:sldChg>
      <pc:sldChg chg="modNotes">
        <pc:chgData name="Lily Gebrenegus" userId="S::lgebren@uw.edu::3399b7a8-af27-4ddc-bef2-9de67f51b297" providerId="AD" clId="Web-{BE58F9A8-D7BE-3A51-83A0-33F648BFB103}" dt="2024-07-16T18:40:47.908" v="1374"/>
        <pc:sldMkLst>
          <pc:docMk/>
          <pc:sldMk cId="3441012471" sldId="267"/>
        </pc:sldMkLst>
      </pc:sldChg>
      <pc:sldChg chg="modSp">
        <pc:chgData name="Lily Gebrenegus" userId="S::lgebren@uw.edu::3399b7a8-af27-4ddc-bef2-9de67f51b297" providerId="AD" clId="Web-{BE58F9A8-D7BE-3A51-83A0-33F648BFB103}" dt="2024-07-16T18:42:52.130" v="1377" actId="20577"/>
        <pc:sldMkLst>
          <pc:docMk/>
          <pc:sldMk cId="3884838335" sldId="269"/>
        </pc:sldMkLst>
        <pc:spChg chg="mod">
          <ac:chgData name="Lily Gebrenegus" userId="S::lgebren@uw.edu::3399b7a8-af27-4ddc-bef2-9de67f51b297" providerId="AD" clId="Web-{BE58F9A8-D7BE-3A51-83A0-33F648BFB103}" dt="2024-07-16T18:42:52.130" v="1377" actId="20577"/>
          <ac:spMkLst>
            <pc:docMk/>
            <pc:sldMk cId="3884838335" sldId="269"/>
            <ac:spMk id="3" creationId="{DD51DC2D-06FD-1F29-0B70-CBC30470B0FF}"/>
          </ac:spMkLst>
        </pc:spChg>
      </pc:sldChg>
      <pc:sldChg chg="modSp modNotes">
        <pc:chgData name="Lily Gebrenegus" userId="S::lgebren@uw.edu::3399b7a8-af27-4ddc-bef2-9de67f51b297" providerId="AD" clId="Web-{BE58F9A8-D7BE-3A51-83A0-33F648BFB103}" dt="2024-07-16T20:15:52.923" v="1622"/>
        <pc:sldMkLst>
          <pc:docMk/>
          <pc:sldMk cId="4089262980" sldId="270"/>
        </pc:sldMkLst>
        <pc:spChg chg="mod">
          <ac:chgData name="Lily Gebrenegus" userId="S::lgebren@uw.edu::3399b7a8-af27-4ddc-bef2-9de67f51b297" providerId="AD" clId="Web-{BE58F9A8-D7BE-3A51-83A0-33F648BFB103}" dt="2024-07-16T20:15:50.548" v="1621" actId="20577"/>
          <ac:spMkLst>
            <pc:docMk/>
            <pc:sldMk cId="4089262980" sldId="270"/>
            <ac:spMk id="3" creationId="{E342111D-7CEF-46F7-EF92-08E8D4961238}"/>
          </ac:spMkLst>
        </pc:spChg>
      </pc:sldChg>
      <pc:sldChg chg="ord">
        <pc:chgData name="Lily Gebrenegus" userId="S::lgebren@uw.edu::3399b7a8-af27-4ddc-bef2-9de67f51b297" providerId="AD" clId="Web-{BE58F9A8-D7BE-3A51-83A0-33F648BFB103}" dt="2024-07-16T18:42:57.505" v="1378"/>
        <pc:sldMkLst>
          <pc:docMk/>
          <pc:sldMk cId="1329889040" sldId="271"/>
        </pc:sldMkLst>
      </pc:sldChg>
      <pc:sldChg chg="addSp modSp ord addCm modNotes">
        <pc:chgData name="Lily Gebrenegus" userId="S::lgebren@uw.edu::3399b7a8-af27-4ddc-bef2-9de67f51b297" providerId="AD" clId="Web-{BE58F9A8-D7BE-3A51-83A0-33F648BFB103}" dt="2024-07-16T20:16:32.252" v="1636" actId="20577"/>
        <pc:sldMkLst>
          <pc:docMk/>
          <pc:sldMk cId="156587543" sldId="272"/>
        </pc:sldMkLst>
        <pc:spChg chg="mod">
          <ac:chgData name="Lily Gebrenegus" userId="S::lgebren@uw.edu::3399b7a8-af27-4ddc-bef2-9de67f51b297" providerId="AD" clId="Web-{BE58F9A8-D7BE-3A51-83A0-33F648BFB103}" dt="2024-07-16T20:16:32.252" v="1636" actId="20577"/>
          <ac:spMkLst>
            <pc:docMk/>
            <pc:sldMk cId="156587543" sldId="272"/>
            <ac:spMk id="3" creationId="{E342111D-7CEF-46F7-EF92-08E8D4961238}"/>
          </ac:spMkLst>
        </pc:spChg>
        <pc:picChg chg="add mod">
          <ac:chgData name="Lily Gebrenegus" userId="S::lgebren@uw.edu::3399b7a8-af27-4ddc-bef2-9de67f51b297" providerId="AD" clId="Web-{BE58F9A8-D7BE-3A51-83A0-33F648BFB103}" dt="2024-07-16T18:44:38.727" v="1389" actId="1076"/>
          <ac:picMkLst>
            <pc:docMk/>
            <pc:sldMk cId="156587543" sldId="272"/>
            <ac:picMk id="5" creationId="{685DEB93-73D2-1514-AFA8-509707434CA8}"/>
          </ac:picMkLst>
        </pc:picChg>
        <pc:extLst>
          <p:ext xmlns:p="http://schemas.openxmlformats.org/presentationml/2006/main" uri="{D6D511B9-2390-475A-947B-AFAB55BFBCF1}">
            <pc226:cmChg xmlns:pc226="http://schemas.microsoft.com/office/powerpoint/2022/06/main/command" chg="add">
              <pc226:chgData name="Lily Gebrenegus" userId="S::lgebren@uw.edu::3399b7a8-af27-4ddc-bef2-9de67f51b297" providerId="AD" clId="Web-{BE58F9A8-D7BE-3A51-83A0-33F648BFB103}" dt="2024-07-16T20:16:29.017" v="1635"/>
              <pc2:cmMkLst xmlns:pc2="http://schemas.microsoft.com/office/powerpoint/2019/9/main/command">
                <pc:docMk/>
                <pc:sldMk cId="156587543" sldId="272"/>
                <pc2:cmMk id="{3C8600A9-D195-4FC0-B287-5C69CD8BDD3C}"/>
              </pc2:cmMkLst>
            </pc226:cmChg>
          </p:ext>
        </pc:extLst>
      </pc:sldChg>
      <pc:sldChg chg="modNotes">
        <pc:chgData name="Lily Gebrenegus" userId="S::lgebren@uw.edu::3399b7a8-af27-4ddc-bef2-9de67f51b297" providerId="AD" clId="Web-{BE58F9A8-D7BE-3A51-83A0-33F648BFB103}" dt="2024-07-16T16:11:25.462" v="946"/>
        <pc:sldMkLst>
          <pc:docMk/>
          <pc:sldMk cId="3387348471" sldId="273"/>
        </pc:sldMkLst>
      </pc:sldChg>
      <pc:sldChg chg="modSp modNotes">
        <pc:chgData name="Lily Gebrenegus" userId="S::lgebren@uw.edu::3399b7a8-af27-4ddc-bef2-9de67f51b297" providerId="AD" clId="Web-{BE58F9A8-D7BE-3A51-83A0-33F648BFB103}" dt="2024-07-16T20:15:25.359" v="1618" actId="20577"/>
        <pc:sldMkLst>
          <pc:docMk/>
          <pc:sldMk cId="2485434167" sldId="274"/>
        </pc:sldMkLst>
        <pc:spChg chg="mod">
          <ac:chgData name="Lily Gebrenegus" userId="S::lgebren@uw.edu::3399b7a8-af27-4ddc-bef2-9de67f51b297" providerId="AD" clId="Web-{BE58F9A8-D7BE-3A51-83A0-33F648BFB103}" dt="2024-07-16T20:15:25.359" v="1618" actId="20577"/>
          <ac:spMkLst>
            <pc:docMk/>
            <pc:sldMk cId="2485434167" sldId="274"/>
            <ac:spMk id="3" creationId="{6C1F517E-148F-31AB-9272-BB7595E8BCBA}"/>
          </ac:spMkLst>
        </pc:spChg>
      </pc:sldChg>
      <pc:sldChg chg="modSp new">
        <pc:chgData name="Lily Gebrenegus" userId="S::lgebren@uw.edu::3399b7a8-af27-4ddc-bef2-9de67f51b297" providerId="AD" clId="Web-{BE58F9A8-D7BE-3A51-83A0-33F648BFB103}" dt="2024-07-16T18:43:31.335" v="1383" actId="20577"/>
        <pc:sldMkLst>
          <pc:docMk/>
          <pc:sldMk cId="1675380217" sldId="276"/>
        </pc:sldMkLst>
        <pc:spChg chg="mod">
          <ac:chgData name="Lily Gebrenegus" userId="S::lgebren@uw.edu::3399b7a8-af27-4ddc-bef2-9de67f51b297" providerId="AD" clId="Web-{BE58F9A8-D7BE-3A51-83A0-33F648BFB103}" dt="2024-07-16T18:43:31.335" v="1383" actId="20577"/>
          <ac:spMkLst>
            <pc:docMk/>
            <pc:sldMk cId="1675380217" sldId="276"/>
            <ac:spMk id="2" creationId="{3CC1C6B6-D6C7-A9CF-51F9-F95CD9C4EA5F}"/>
          </ac:spMkLst>
        </pc:spChg>
      </pc:sldChg>
    </pc:docChg>
  </pc:docChgLst>
  <pc:docChgLst>
    <pc:chgData name="Lily Gebrenegus" userId="S::lgebren@uw.edu::3399b7a8-af27-4ddc-bef2-9de67f51b297" providerId="AD" clId="Web-{0620806B-E33F-C3B4-6E27-37608DEFEB47}"/>
    <pc:docChg chg="addSld delSld modSld sldOrd">
      <pc:chgData name="Lily Gebrenegus" userId="S::lgebren@uw.edu::3399b7a8-af27-4ddc-bef2-9de67f51b297" providerId="AD" clId="Web-{0620806B-E33F-C3B4-6E27-37608DEFEB47}" dt="2024-07-23T15:25:41.541" v="1616" actId="20577"/>
      <pc:docMkLst>
        <pc:docMk/>
      </pc:docMkLst>
      <pc:sldChg chg="modSp">
        <pc:chgData name="Lily Gebrenegus" userId="S::lgebren@uw.edu::3399b7a8-af27-4ddc-bef2-9de67f51b297" providerId="AD" clId="Web-{0620806B-E33F-C3B4-6E27-37608DEFEB47}" dt="2024-07-23T12:11:08.169" v="18" actId="20577"/>
        <pc:sldMkLst>
          <pc:docMk/>
          <pc:sldMk cId="1913477580" sldId="278"/>
        </pc:sldMkLst>
        <pc:spChg chg="mod">
          <ac:chgData name="Lily Gebrenegus" userId="S::lgebren@uw.edu::3399b7a8-af27-4ddc-bef2-9de67f51b297" providerId="AD" clId="Web-{0620806B-E33F-C3B4-6E27-37608DEFEB47}" dt="2024-07-23T12:11:06.262" v="15" actId="20577"/>
          <ac:spMkLst>
            <pc:docMk/>
            <pc:sldMk cId="1913477580" sldId="278"/>
            <ac:spMk id="2" creationId="{00000000-0000-0000-0000-000000000000}"/>
          </ac:spMkLst>
        </pc:spChg>
        <pc:spChg chg="mod">
          <ac:chgData name="Lily Gebrenegus" userId="S::lgebren@uw.edu::3399b7a8-af27-4ddc-bef2-9de67f51b297" providerId="AD" clId="Web-{0620806B-E33F-C3B4-6E27-37608DEFEB47}" dt="2024-07-23T12:11:08.169" v="18" actId="20577"/>
          <ac:spMkLst>
            <pc:docMk/>
            <pc:sldMk cId="1913477580" sldId="278"/>
            <ac:spMk id="6" creationId="{00000000-0000-0000-0000-000000000000}"/>
          </ac:spMkLst>
        </pc:spChg>
      </pc:sldChg>
      <pc:sldChg chg="modSp">
        <pc:chgData name="Lily Gebrenegus" userId="S::lgebren@uw.edu::3399b7a8-af27-4ddc-bef2-9de67f51b297" providerId="AD" clId="Web-{0620806B-E33F-C3B4-6E27-37608DEFEB47}" dt="2024-07-23T12:15:36.231" v="154"/>
        <pc:sldMkLst>
          <pc:docMk/>
          <pc:sldMk cId="289097830" sldId="279"/>
        </pc:sldMkLst>
        <pc:spChg chg="mod">
          <ac:chgData name="Lily Gebrenegus" userId="S::lgebren@uw.edu::3399b7a8-af27-4ddc-bef2-9de67f51b297" providerId="AD" clId="Web-{0620806B-E33F-C3B4-6E27-37608DEFEB47}" dt="2024-07-23T12:11:40.575" v="19"/>
          <ac:spMkLst>
            <pc:docMk/>
            <pc:sldMk cId="289097830" sldId="279"/>
            <ac:spMk id="4" creationId="{00000000-0000-0000-0000-000000000000}"/>
          </ac:spMkLst>
        </pc:spChg>
        <pc:spChg chg="mod">
          <ac:chgData name="Lily Gebrenegus" userId="S::lgebren@uw.edu::3399b7a8-af27-4ddc-bef2-9de67f51b297" providerId="AD" clId="Web-{0620806B-E33F-C3B4-6E27-37608DEFEB47}" dt="2024-07-23T12:15:25.872" v="152" actId="20577"/>
          <ac:spMkLst>
            <pc:docMk/>
            <pc:sldMk cId="289097830" sldId="279"/>
            <ac:spMk id="11" creationId="{F192F0DB-2FC1-E414-5102-2247AEAFA0C9}"/>
          </ac:spMkLst>
        </pc:spChg>
        <pc:picChg chg="mod">
          <ac:chgData name="Lily Gebrenegus" userId="S::lgebren@uw.edu::3399b7a8-af27-4ddc-bef2-9de67f51b297" providerId="AD" clId="Web-{0620806B-E33F-C3B4-6E27-37608DEFEB47}" dt="2024-07-23T12:15:33.122" v="153"/>
          <ac:picMkLst>
            <pc:docMk/>
            <pc:sldMk cId="289097830" sldId="279"/>
            <ac:picMk id="7" creationId="{2580883E-75D5-C19D-9F7A-1BC9BB9131F3}"/>
          </ac:picMkLst>
        </pc:picChg>
        <pc:picChg chg="mod">
          <ac:chgData name="Lily Gebrenegus" userId="S::lgebren@uw.edu::3399b7a8-af27-4ddc-bef2-9de67f51b297" providerId="AD" clId="Web-{0620806B-E33F-C3B4-6E27-37608DEFEB47}" dt="2024-07-23T12:15:36.231" v="154"/>
          <ac:picMkLst>
            <pc:docMk/>
            <pc:sldMk cId="289097830" sldId="279"/>
            <ac:picMk id="9" creationId="{D0F94DFF-355A-01C9-20B5-97B66E8B29F2}"/>
          </ac:picMkLst>
        </pc:picChg>
      </pc:sldChg>
      <pc:sldChg chg="modSp">
        <pc:chgData name="Lily Gebrenegus" userId="S::lgebren@uw.edu::3399b7a8-af27-4ddc-bef2-9de67f51b297" providerId="AD" clId="Web-{0620806B-E33F-C3B4-6E27-37608DEFEB47}" dt="2024-07-23T12:12:11.809" v="50" actId="20577"/>
        <pc:sldMkLst>
          <pc:docMk/>
          <pc:sldMk cId="3913618800" sldId="280"/>
        </pc:sldMkLst>
        <pc:spChg chg="mod">
          <ac:chgData name="Lily Gebrenegus" userId="S::lgebren@uw.edu::3399b7a8-af27-4ddc-bef2-9de67f51b297" providerId="AD" clId="Web-{0620806B-E33F-C3B4-6E27-37608DEFEB47}" dt="2024-07-23T12:12:11.809" v="50" actId="20577"/>
          <ac:spMkLst>
            <pc:docMk/>
            <pc:sldMk cId="3913618800" sldId="280"/>
            <ac:spMk id="3" creationId="{00000000-0000-0000-0000-000000000000}"/>
          </ac:spMkLst>
        </pc:spChg>
        <pc:spChg chg="mod">
          <ac:chgData name="Lily Gebrenegus" userId="S::lgebren@uw.edu::3399b7a8-af27-4ddc-bef2-9de67f51b297" providerId="AD" clId="Web-{0620806B-E33F-C3B4-6E27-37608DEFEB47}" dt="2024-07-23T12:11:40.575" v="19"/>
          <ac:spMkLst>
            <pc:docMk/>
            <pc:sldMk cId="3913618800" sldId="280"/>
            <ac:spMk id="4" creationId="{00000000-0000-0000-0000-000000000000}"/>
          </ac:spMkLst>
        </pc:spChg>
      </pc:sldChg>
      <pc:sldChg chg="modSp">
        <pc:chgData name="Lily Gebrenegus" userId="S::lgebren@uw.edu::3399b7a8-af27-4ddc-bef2-9de67f51b297" providerId="AD" clId="Web-{0620806B-E33F-C3B4-6E27-37608DEFEB47}" dt="2024-07-23T12:13:02.872" v="92" actId="20577"/>
        <pc:sldMkLst>
          <pc:docMk/>
          <pc:sldMk cId="1589670079" sldId="282"/>
        </pc:sldMkLst>
        <pc:spChg chg="mod">
          <ac:chgData name="Lily Gebrenegus" userId="S::lgebren@uw.edu::3399b7a8-af27-4ddc-bef2-9de67f51b297" providerId="AD" clId="Web-{0620806B-E33F-C3B4-6E27-37608DEFEB47}" dt="2024-07-23T12:13:02.872" v="92" actId="20577"/>
          <ac:spMkLst>
            <pc:docMk/>
            <pc:sldMk cId="1589670079" sldId="282"/>
            <ac:spMk id="3" creationId="{00000000-0000-0000-0000-000000000000}"/>
          </ac:spMkLst>
        </pc:spChg>
        <pc:spChg chg="mod">
          <ac:chgData name="Lily Gebrenegus" userId="S::lgebren@uw.edu::3399b7a8-af27-4ddc-bef2-9de67f51b297" providerId="AD" clId="Web-{0620806B-E33F-C3B4-6E27-37608DEFEB47}" dt="2024-07-23T12:11:40.575" v="19"/>
          <ac:spMkLst>
            <pc:docMk/>
            <pc:sldMk cId="1589670079" sldId="282"/>
            <ac:spMk id="4" creationId="{00000000-0000-0000-0000-000000000000}"/>
          </ac:spMkLst>
        </pc:spChg>
      </pc:sldChg>
      <pc:sldChg chg="modSp">
        <pc:chgData name="Lily Gebrenegus" userId="S::lgebren@uw.edu::3399b7a8-af27-4ddc-bef2-9de67f51b297" providerId="AD" clId="Web-{0620806B-E33F-C3B4-6E27-37608DEFEB47}" dt="2024-07-23T13:02:54.271" v="1234" actId="20577"/>
        <pc:sldMkLst>
          <pc:docMk/>
          <pc:sldMk cId="1745590642" sldId="283"/>
        </pc:sldMkLst>
        <pc:spChg chg="mod">
          <ac:chgData name="Lily Gebrenegus" userId="S::lgebren@uw.edu::3399b7a8-af27-4ddc-bef2-9de67f51b297" providerId="AD" clId="Web-{0620806B-E33F-C3B4-6E27-37608DEFEB47}" dt="2024-07-23T13:01:16.036" v="1172" actId="20577"/>
          <ac:spMkLst>
            <pc:docMk/>
            <pc:sldMk cId="1745590642" sldId="283"/>
            <ac:spMk id="2" creationId="{00000000-0000-0000-0000-000000000000}"/>
          </ac:spMkLst>
        </pc:spChg>
        <pc:spChg chg="mod">
          <ac:chgData name="Lily Gebrenegus" userId="S::lgebren@uw.edu::3399b7a8-af27-4ddc-bef2-9de67f51b297" providerId="AD" clId="Web-{0620806B-E33F-C3B4-6E27-37608DEFEB47}" dt="2024-07-23T13:02:54.271" v="1234" actId="20577"/>
          <ac:spMkLst>
            <pc:docMk/>
            <pc:sldMk cId="1745590642" sldId="283"/>
            <ac:spMk id="3" creationId="{00000000-0000-0000-0000-000000000000}"/>
          </ac:spMkLst>
        </pc:spChg>
        <pc:spChg chg="mod">
          <ac:chgData name="Lily Gebrenegus" userId="S::lgebren@uw.edu::3399b7a8-af27-4ddc-bef2-9de67f51b297" providerId="AD" clId="Web-{0620806B-E33F-C3B4-6E27-37608DEFEB47}" dt="2024-07-23T12:11:40.575" v="19"/>
          <ac:spMkLst>
            <pc:docMk/>
            <pc:sldMk cId="1745590642" sldId="283"/>
            <ac:spMk id="4" creationId="{00000000-0000-0000-0000-000000000000}"/>
          </ac:spMkLst>
        </pc:spChg>
      </pc:sldChg>
      <pc:sldChg chg="modSp del">
        <pc:chgData name="Lily Gebrenegus" userId="S::lgebren@uw.edu::3399b7a8-af27-4ddc-bef2-9de67f51b297" providerId="AD" clId="Web-{0620806B-E33F-C3B4-6E27-37608DEFEB47}" dt="2024-07-23T12:15:55.419" v="156"/>
        <pc:sldMkLst>
          <pc:docMk/>
          <pc:sldMk cId="4249238272" sldId="284"/>
        </pc:sldMkLst>
        <pc:spChg chg="mod">
          <ac:chgData name="Lily Gebrenegus" userId="S::lgebren@uw.edu::3399b7a8-af27-4ddc-bef2-9de67f51b297" providerId="AD" clId="Web-{0620806B-E33F-C3B4-6E27-37608DEFEB47}" dt="2024-07-23T12:11:40.575" v="19"/>
          <ac:spMkLst>
            <pc:docMk/>
            <pc:sldMk cId="4249238272" sldId="284"/>
            <ac:spMk id="4" creationId="{00000000-0000-0000-0000-000000000000}"/>
          </ac:spMkLst>
        </pc:spChg>
      </pc:sldChg>
      <pc:sldChg chg="modSp del">
        <pc:chgData name="Lily Gebrenegus" userId="S::lgebren@uw.edu::3399b7a8-af27-4ddc-bef2-9de67f51b297" providerId="AD" clId="Web-{0620806B-E33F-C3B4-6E27-37608DEFEB47}" dt="2024-07-23T12:13:17.122" v="93"/>
        <pc:sldMkLst>
          <pc:docMk/>
          <pc:sldMk cId="1064384036" sldId="285"/>
        </pc:sldMkLst>
        <pc:spChg chg="mod">
          <ac:chgData name="Lily Gebrenegus" userId="S::lgebren@uw.edu::3399b7a8-af27-4ddc-bef2-9de67f51b297" providerId="AD" clId="Web-{0620806B-E33F-C3B4-6E27-37608DEFEB47}" dt="2024-07-23T12:11:40.575" v="19"/>
          <ac:spMkLst>
            <pc:docMk/>
            <pc:sldMk cId="1064384036" sldId="285"/>
            <ac:spMk id="4" creationId="{00000000-0000-0000-0000-000000000000}"/>
          </ac:spMkLst>
        </pc:spChg>
      </pc:sldChg>
      <pc:sldChg chg="modSp del">
        <pc:chgData name="Lily Gebrenegus" userId="S::lgebren@uw.edu::3399b7a8-af27-4ddc-bef2-9de67f51b297" providerId="AD" clId="Web-{0620806B-E33F-C3B4-6E27-37608DEFEB47}" dt="2024-07-23T12:13:17.622" v="94"/>
        <pc:sldMkLst>
          <pc:docMk/>
          <pc:sldMk cId="2923546821" sldId="286"/>
        </pc:sldMkLst>
        <pc:spChg chg="mod">
          <ac:chgData name="Lily Gebrenegus" userId="S::lgebren@uw.edu::3399b7a8-af27-4ddc-bef2-9de67f51b297" providerId="AD" clId="Web-{0620806B-E33F-C3B4-6E27-37608DEFEB47}" dt="2024-07-23T12:11:40.575" v="19"/>
          <ac:spMkLst>
            <pc:docMk/>
            <pc:sldMk cId="2923546821" sldId="286"/>
            <ac:spMk id="4" creationId="{00000000-0000-0000-0000-000000000000}"/>
          </ac:spMkLst>
        </pc:spChg>
      </pc:sldChg>
      <pc:sldChg chg="modSp del">
        <pc:chgData name="Lily Gebrenegus" userId="S::lgebren@uw.edu::3399b7a8-af27-4ddc-bef2-9de67f51b297" providerId="AD" clId="Web-{0620806B-E33F-C3B4-6E27-37608DEFEB47}" dt="2024-07-23T12:23:37.768" v="215"/>
        <pc:sldMkLst>
          <pc:docMk/>
          <pc:sldMk cId="360653403" sldId="287"/>
        </pc:sldMkLst>
        <pc:spChg chg="mod">
          <ac:chgData name="Lily Gebrenegus" userId="S::lgebren@uw.edu::3399b7a8-af27-4ddc-bef2-9de67f51b297" providerId="AD" clId="Web-{0620806B-E33F-C3B4-6E27-37608DEFEB47}" dt="2024-07-23T12:17:25.857" v="161" actId="20577"/>
          <ac:spMkLst>
            <pc:docMk/>
            <pc:sldMk cId="360653403" sldId="287"/>
            <ac:spMk id="2" creationId="{00000000-0000-0000-0000-000000000000}"/>
          </ac:spMkLst>
        </pc:spChg>
        <pc:spChg chg="mod">
          <ac:chgData name="Lily Gebrenegus" userId="S::lgebren@uw.edu::3399b7a8-af27-4ddc-bef2-9de67f51b297" providerId="AD" clId="Web-{0620806B-E33F-C3B4-6E27-37608DEFEB47}" dt="2024-07-23T12:17:22.497" v="159" actId="20577"/>
          <ac:spMkLst>
            <pc:docMk/>
            <pc:sldMk cId="360653403" sldId="287"/>
            <ac:spMk id="3" creationId="{00000000-0000-0000-0000-000000000000}"/>
          </ac:spMkLst>
        </pc:spChg>
        <pc:spChg chg="mod">
          <ac:chgData name="Lily Gebrenegus" userId="S::lgebren@uw.edu::3399b7a8-af27-4ddc-bef2-9de67f51b297" providerId="AD" clId="Web-{0620806B-E33F-C3B4-6E27-37608DEFEB47}" dt="2024-07-23T12:11:40.575" v="19"/>
          <ac:spMkLst>
            <pc:docMk/>
            <pc:sldMk cId="360653403" sldId="287"/>
            <ac:spMk id="4" creationId="{00000000-0000-0000-0000-000000000000}"/>
          </ac:spMkLst>
        </pc:spChg>
      </pc:sldChg>
      <pc:sldChg chg="modSp del">
        <pc:chgData name="Lily Gebrenegus" userId="S::lgebren@uw.edu::3399b7a8-af27-4ddc-bef2-9de67f51b297" providerId="AD" clId="Web-{0620806B-E33F-C3B4-6E27-37608DEFEB47}" dt="2024-07-23T12:13:22.294" v="95"/>
        <pc:sldMkLst>
          <pc:docMk/>
          <pc:sldMk cId="534229430" sldId="288"/>
        </pc:sldMkLst>
        <pc:spChg chg="mod">
          <ac:chgData name="Lily Gebrenegus" userId="S::lgebren@uw.edu::3399b7a8-af27-4ddc-bef2-9de67f51b297" providerId="AD" clId="Web-{0620806B-E33F-C3B4-6E27-37608DEFEB47}" dt="2024-07-23T12:11:40.575" v="19"/>
          <ac:spMkLst>
            <pc:docMk/>
            <pc:sldMk cId="534229430" sldId="288"/>
            <ac:spMk id="4" creationId="{00000000-0000-0000-0000-000000000000}"/>
          </ac:spMkLst>
        </pc:spChg>
      </pc:sldChg>
      <pc:sldChg chg="modSp del">
        <pc:chgData name="Lily Gebrenegus" userId="S::lgebren@uw.edu::3399b7a8-af27-4ddc-bef2-9de67f51b297" providerId="AD" clId="Web-{0620806B-E33F-C3B4-6E27-37608DEFEB47}" dt="2024-07-23T12:13:24.372" v="96"/>
        <pc:sldMkLst>
          <pc:docMk/>
          <pc:sldMk cId="2679254082" sldId="290"/>
        </pc:sldMkLst>
        <pc:spChg chg="mod">
          <ac:chgData name="Lily Gebrenegus" userId="S::lgebren@uw.edu::3399b7a8-af27-4ddc-bef2-9de67f51b297" providerId="AD" clId="Web-{0620806B-E33F-C3B4-6E27-37608DEFEB47}" dt="2024-07-23T12:11:40.575" v="19"/>
          <ac:spMkLst>
            <pc:docMk/>
            <pc:sldMk cId="2679254082" sldId="290"/>
            <ac:spMk id="4" creationId="{00000000-0000-0000-0000-000000000000}"/>
          </ac:spMkLst>
        </pc:spChg>
      </pc:sldChg>
      <pc:sldChg chg="modSp del">
        <pc:chgData name="Lily Gebrenegus" userId="S::lgebren@uw.edu::3399b7a8-af27-4ddc-bef2-9de67f51b297" providerId="AD" clId="Web-{0620806B-E33F-C3B4-6E27-37608DEFEB47}" dt="2024-07-23T12:13:25.528" v="97"/>
        <pc:sldMkLst>
          <pc:docMk/>
          <pc:sldMk cId="1662955405" sldId="291"/>
        </pc:sldMkLst>
        <pc:spChg chg="mod">
          <ac:chgData name="Lily Gebrenegus" userId="S::lgebren@uw.edu::3399b7a8-af27-4ddc-bef2-9de67f51b297" providerId="AD" clId="Web-{0620806B-E33F-C3B4-6E27-37608DEFEB47}" dt="2024-07-23T12:11:40.575" v="19"/>
          <ac:spMkLst>
            <pc:docMk/>
            <pc:sldMk cId="1662955405" sldId="291"/>
            <ac:spMk id="4" creationId="{00000000-0000-0000-0000-000000000000}"/>
          </ac:spMkLst>
        </pc:spChg>
      </pc:sldChg>
      <pc:sldChg chg="modSp">
        <pc:chgData name="Lily Gebrenegus" userId="S::lgebren@uw.edu::3399b7a8-af27-4ddc-bef2-9de67f51b297" providerId="AD" clId="Web-{0620806B-E33F-C3B4-6E27-37608DEFEB47}" dt="2024-07-23T13:37:53.323" v="1489" actId="20577"/>
        <pc:sldMkLst>
          <pc:docMk/>
          <pc:sldMk cId="1727259678" sldId="292"/>
        </pc:sldMkLst>
        <pc:spChg chg="mod">
          <ac:chgData name="Lily Gebrenegus" userId="S::lgebren@uw.edu::3399b7a8-af27-4ddc-bef2-9de67f51b297" providerId="AD" clId="Web-{0620806B-E33F-C3B4-6E27-37608DEFEB47}" dt="2024-07-23T13:37:53.323" v="1489" actId="20577"/>
          <ac:spMkLst>
            <pc:docMk/>
            <pc:sldMk cId="1727259678" sldId="292"/>
            <ac:spMk id="3" creationId="{00000000-0000-0000-0000-000000000000}"/>
          </ac:spMkLst>
        </pc:spChg>
        <pc:spChg chg="mod">
          <ac:chgData name="Lily Gebrenegus" userId="S::lgebren@uw.edu::3399b7a8-af27-4ddc-bef2-9de67f51b297" providerId="AD" clId="Web-{0620806B-E33F-C3B4-6E27-37608DEFEB47}" dt="2024-07-23T12:11:40.575" v="19"/>
          <ac:spMkLst>
            <pc:docMk/>
            <pc:sldMk cId="1727259678" sldId="292"/>
            <ac:spMk id="4" creationId="{00000000-0000-0000-0000-000000000000}"/>
          </ac:spMkLst>
        </pc:spChg>
      </pc:sldChg>
      <pc:sldChg chg="modSp">
        <pc:chgData name="Lily Gebrenegus" userId="S::lgebren@uw.edu::3399b7a8-af27-4ddc-bef2-9de67f51b297" providerId="AD" clId="Web-{0620806B-E33F-C3B4-6E27-37608DEFEB47}" dt="2024-07-23T15:25:41.541" v="1616" actId="20577"/>
        <pc:sldMkLst>
          <pc:docMk/>
          <pc:sldMk cId="1394673122" sldId="293"/>
        </pc:sldMkLst>
        <pc:spChg chg="mod">
          <ac:chgData name="Lily Gebrenegus" userId="S::lgebren@uw.edu::3399b7a8-af27-4ddc-bef2-9de67f51b297" providerId="AD" clId="Web-{0620806B-E33F-C3B4-6E27-37608DEFEB47}" dt="2024-07-23T15:25:41.541" v="1616" actId="20577"/>
          <ac:spMkLst>
            <pc:docMk/>
            <pc:sldMk cId="1394673122" sldId="293"/>
            <ac:spMk id="3" creationId="{00000000-0000-0000-0000-000000000000}"/>
          </ac:spMkLst>
        </pc:spChg>
        <pc:spChg chg="mod">
          <ac:chgData name="Lily Gebrenegus" userId="S::lgebren@uw.edu::3399b7a8-af27-4ddc-bef2-9de67f51b297" providerId="AD" clId="Web-{0620806B-E33F-C3B4-6E27-37608DEFEB47}" dt="2024-07-23T12:11:40.575" v="19"/>
          <ac:spMkLst>
            <pc:docMk/>
            <pc:sldMk cId="1394673122" sldId="293"/>
            <ac:spMk id="4" creationId="{00000000-0000-0000-0000-000000000000}"/>
          </ac:spMkLst>
        </pc:spChg>
      </pc:sldChg>
      <pc:sldChg chg="modSp del">
        <pc:chgData name="Lily Gebrenegus" userId="S::lgebren@uw.edu::3399b7a8-af27-4ddc-bef2-9de67f51b297" providerId="AD" clId="Web-{0620806B-E33F-C3B4-6E27-37608DEFEB47}" dt="2024-07-23T12:13:41.200" v="104"/>
        <pc:sldMkLst>
          <pc:docMk/>
          <pc:sldMk cId="3334949808" sldId="294"/>
        </pc:sldMkLst>
        <pc:spChg chg="mod">
          <ac:chgData name="Lily Gebrenegus" userId="S::lgebren@uw.edu::3399b7a8-af27-4ddc-bef2-9de67f51b297" providerId="AD" clId="Web-{0620806B-E33F-C3B4-6E27-37608DEFEB47}" dt="2024-07-23T12:11:40.575" v="19"/>
          <ac:spMkLst>
            <pc:docMk/>
            <pc:sldMk cId="3334949808" sldId="294"/>
            <ac:spMk id="4" creationId="{00000000-0000-0000-0000-000000000000}"/>
          </ac:spMkLst>
        </pc:spChg>
      </pc:sldChg>
      <pc:sldChg chg="modSp del">
        <pc:chgData name="Lily Gebrenegus" userId="S::lgebren@uw.edu::3399b7a8-af27-4ddc-bef2-9de67f51b297" providerId="AD" clId="Web-{0620806B-E33F-C3B4-6E27-37608DEFEB47}" dt="2024-07-23T12:13:46.294" v="105"/>
        <pc:sldMkLst>
          <pc:docMk/>
          <pc:sldMk cId="3235416696" sldId="295"/>
        </pc:sldMkLst>
        <pc:spChg chg="mod">
          <ac:chgData name="Lily Gebrenegus" userId="S::lgebren@uw.edu::3399b7a8-af27-4ddc-bef2-9de67f51b297" providerId="AD" clId="Web-{0620806B-E33F-C3B4-6E27-37608DEFEB47}" dt="2024-07-23T12:11:40.575" v="19"/>
          <ac:spMkLst>
            <pc:docMk/>
            <pc:sldMk cId="3235416696" sldId="295"/>
            <ac:spMk id="4" creationId="{00000000-0000-0000-0000-000000000000}"/>
          </ac:spMkLst>
        </pc:spChg>
      </pc:sldChg>
      <pc:sldChg chg="modSp">
        <pc:chgData name="Lily Gebrenegus" userId="S::lgebren@uw.edu::3399b7a8-af27-4ddc-bef2-9de67f51b297" providerId="AD" clId="Web-{0620806B-E33F-C3B4-6E27-37608DEFEB47}" dt="2024-07-23T12:15:07.044" v="150" actId="20577"/>
        <pc:sldMkLst>
          <pc:docMk/>
          <pc:sldMk cId="3199149057" sldId="296"/>
        </pc:sldMkLst>
        <pc:spChg chg="mod">
          <ac:chgData name="Lily Gebrenegus" userId="S::lgebren@uw.edu::3399b7a8-af27-4ddc-bef2-9de67f51b297" providerId="AD" clId="Web-{0620806B-E33F-C3B4-6E27-37608DEFEB47}" dt="2024-07-23T12:15:07.044" v="150" actId="20577"/>
          <ac:spMkLst>
            <pc:docMk/>
            <pc:sldMk cId="3199149057" sldId="296"/>
            <ac:spMk id="3" creationId="{00000000-0000-0000-0000-000000000000}"/>
          </ac:spMkLst>
        </pc:spChg>
        <pc:spChg chg="mod">
          <ac:chgData name="Lily Gebrenegus" userId="S::lgebren@uw.edu::3399b7a8-af27-4ddc-bef2-9de67f51b297" providerId="AD" clId="Web-{0620806B-E33F-C3B4-6E27-37608DEFEB47}" dt="2024-07-23T12:11:40.575" v="19"/>
          <ac:spMkLst>
            <pc:docMk/>
            <pc:sldMk cId="3199149057" sldId="296"/>
            <ac:spMk id="4" creationId="{00000000-0000-0000-0000-000000000000}"/>
          </ac:spMkLst>
        </pc:spChg>
      </pc:sldChg>
      <pc:sldChg chg="modSp">
        <pc:chgData name="Lily Gebrenegus" userId="S::lgebren@uw.edu::3399b7a8-af27-4ddc-bef2-9de67f51b297" providerId="AD" clId="Web-{0620806B-E33F-C3B4-6E27-37608DEFEB47}" dt="2024-07-23T12:11:40.575" v="19"/>
        <pc:sldMkLst>
          <pc:docMk/>
          <pc:sldMk cId="913316640" sldId="297"/>
        </pc:sldMkLst>
        <pc:spChg chg="mod">
          <ac:chgData name="Lily Gebrenegus" userId="S::lgebren@uw.edu::3399b7a8-af27-4ddc-bef2-9de67f51b297" providerId="AD" clId="Web-{0620806B-E33F-C3B4-6E27-37608DEFEB47}" dt="2024-07-23T12:11:40.575" v="19"/>
          <ac:spMkLst>
            <pc:docMk/>
            <pc:sldMk cId="913316640" sldId="297"/>
            <ac:spMk id="4" creationId="{00000000-0000-0000-0000-000000000000}"/>
          </ac:spMkLst>
        </pc:spChg>
      </pc:sldChg>
      <pc:sldChg chg="modSp add replId">
        <pc:chgData name="Lily Gebrenegus" userId="S::lgebren@uw.edu::3399b7a8-af27-4ddc-bef2-9de67f51b297" providerId="AD" clId="Web-{0620806B-E33F-C3B4-6E27-37608DEFEB47}" dt="2024-07-23T12:50:05.785" v="1081" actId="20577"/>
        <pc:sldMkLst>
          <pc:docMk/>
          <pc:sldMk cId="3918866932" sldId="298"/>
        </pc:sldMkLst>
        <pc:spChg chg="mod">
          <ac:chgData name="Lily Gebrenegus" userId="S::lgebren@uw.edu::3399b7a8-af27-4ddc-bef2-9de67f51b297" providerId="AD" clId="Web-{0620806B-E33F-C3B4-6E27-37608DEFEB47}" dt="2024-07-23T12:32:58.378" v="385" actId="20577"/>
          <ac:spMkLst>
            <pc:docMk/>
            <pc:sldMk cId="3918866932" sldId="298"/>
            <ac:spMk id="2" creationId="{00000000-0000-0000-0000-000000000000}"/>
          </ac:spMkLst>
        </pc:spChg>
        <pc:spChg chg="mod">
          <ac:chgData name="Lily Gebrenegus" userId="S::lgebren@uw.edu::3399b7a8-af27-4ddc-bef2-9de67f51b297" providerId="AD" clId="Web-{0620806B-E33F-C3B4-6E27-37608DEFEB47}" dt="2024-07-23T12:50:05.785" v="1081" actId="20577"/>
          <ac:spMkLst>
            <pc:docMk/>
            <pc:sldMk cId="3918866932" sldId="298"/>
            <ac:spMk id="3" creationId="{00000000-0000-0000-0000-000000000000}"/>
          </ac:spMkLst>
        </pc:spChg>
      </pc:sldChg>
      <pc:sldChg chg="modSp add replId">
        <pc:chgData name="Lily Gebrenegus" userId="S::lgebren@uw.edu::3399b7a8-af27-4ddc-bef2-9de67f51b297" providerId="AD" clId="Web-{0620806B-E33F-C3B4-6E27-37608DEFEB47}" dt="2024-07-23T14:54:12.461" v="1582" actId="20577"/>
        <pc:sldMkLst>
          <pc:docMk/>
          <pc:sldMk cId="72752393" sldId="299"/>
        </pc:sldMkLst>
        <pc:spChg chg="mod">
          <ac:chgData name="Lily Gebrenegus" userId="S::lgebren@uw.edu::3399b7a8-af27-4ddc-bef2-9de67f51b297" providerId="AD" clId="Web-{0620806B-E33F-C3B4-6E27-37608DEFEB47}" dt="2024-07-23T12:43:31.785" v="780" actId="20577"/>
          <ac:spMkLst>
            <pc:docMk/>
            <pc:sldMk cId="72752393" sldId="299"/>
            <ac:spMk id="2" creationId="{00000000-0000-0000-0000-000000000000}"/>
          </ac:spMkLst>
        </pc:spChg>
        <pc:spChg chg="mod">
          <ac:chgData name="Lily Gebrenegus" userId="S::lgebren@uw.edu::3399b7a8-af27-4ddc-bef2-9de67f51b297" providerId="AD" clId="Web-{0620806B-E33F-C3B4-6E27-37608DEFEB47}" dt="2024-07-23T14:54:12.461" v="1582" actId="20577"/>
          <ac:spMkLst>
            <pc:docMk/>
            <pc:sldMk cId="72752393" sldId="299"/>
            <ac:spMk id="3" creationId="{00000000-0000-0000-0000-000000000000}"/>
          </ac:spMkLst>
        </pc:spChg>
      </pc:sldChg>
      <pc:sldChg chg="modSp add replId">
        <pc:chgData name="Lily Gebrenegus" userId="S::lgebren@uw.edu::3399b7a8-af27-4ddc-bef2-9de67f51b297" providerId="AD" clId="Web-{0620806B-E33F-C3B4-6E27-37608DEFEB47}" dt="2024-07-23T13:08:53.802" v="1487" actId="20577"/>
        <pc:sldMkLst>
          <pc:docMk/>
          <pc:sldMk cId="3017892539" sldId="300"/>
        </pc:sldMkLst>
        <pc:spChg chg="mod">
          <ac:chgData name="Lily Gebrenegus" userId="S::lgebren@uw.edu::3399b7a8-af27-4ddc-bef2-9de67f51b297" providerId="AD" clId="Web-{0620806B-E33F-C3B4-6E27-37608DEFEB47}" dt="2024-07-23T12:39:35.753" v="504" actId="20577"/>
          <ac:spMkLst>
            <pc:docMk/>
            <pc:sldMk cId="3017892539" sldId="300"/>
            <ac:spMk id="2" creationId="{00000000-0000-0000-0000-000000000000}"/>
          </ac:spMkLst>
        </pc:spChg>
        <pc:spChg chg="mod">
          <ac:chgData name="Lily Gebrenegus" userId="S::lgebren@uw.edu::3399b7a8-af27-4ddc-bef2-9de67f51b297" providerId="AD" clId="Web-{0620806B-E33F-C3B4-6E27-37608DEFEB47}" dt="2024-07-23T13:08:53.802" v="1487" actId="20577"/>
          <ac:spMkLst>
            <pc:docMk/>
            <pc:sldMk cId="3017892539" sldId="300"/>
            <ac:spMk id="3" creationId="{00000000-0000-0000-0000-000000000000}"/>
          </ac:spMkLst>
        </pc:spChg>
      </pc:sldChg>
      <pc:sldChg chg="modSp add replId">
        <pc:chgData name="Lily Gebrenegus" userId="S::lgebren@uw.edu::3399b7a8-af27-4ddc-bef2-9de67f51b297" providerId="AD" clId="Web-{0620806B-E33F-C3B4-6E27-37608DEFEB47}" dt="2024-07-23T14:59:39.930" v="1599" actId="20577"/>
        <pc:sldMkLst>
          <pc:docMk/>
          <pc:sldMk cId="1610614225" sldId="301"/>
        </pc:sldMkLst>
        <pc:spChg chg="mod">
          <ac:chgData name="Lily Gebrenegus" userId="S::lgebren@uw.edu::3399b7a8-af27-4ddc-bef2-9de67f51b297" providerId="AD" clId="Web-{0620806B-E33F-C3B4-6E27-37608DEFEB47}" dt="2024-07-23T12:45:09.832" v="867" actId="20577"/>
          <ac:spMkLst>
            <pc:docMk/>
            <pc:sldMk cId="1610614225" sldId="301"/>
            <ac:spMk id="2" creationId="{00000000-0000-0000-0000-000000000000}"/>
          </ac:spMkLst>
        </pc:spChg>
        <pc:spChg chg="mod">
          <ac:chgData name="Lily Gebrenegus" userId="S::lgebren@uw.edu::3399b7a8-af27-4ddc-bef2-9de67f51b297" providerId="AD" clId="Web-{0620806B-E33F-C3B4-6E27-37608DEFEB47}" dt="2024-07-23T14:59:39.930" v="1599" actId="20577"/>
          <ac:spMkLst>
            <pc:docMk/>
            <pc:sldMk cId="1610614225" sldId="301"/>
            <ac:spMk id="3" creationId="{00000000-0000-0000-0000-000000000000}"/>
          </ac:spMkLst>
        </pc:spChg>
      </pc:sldChg>
      <pc:sldChg chg="modSp add ord replId">
        <pc:chgData name="Lily Gebrenegus" userId="S::lgebren@uw.edu::3399b7a8-af27-4ddc-bef2-9de67f51b297" providerId="AD" clId="Web-{0620806B-E33F-C3B4-6E27-37608DEFEB47}" dt="2024-07-23T13:08:36.209" v="1485" actId="20577"/>
        <pc:sldMkLst>
          <pc:docMk/>
          <pc:sldMk cId="3816984649" sldId="302"/>
        </pc:sldMkLst>
        <pc:spChg chg="mod">
          <ac:chgData name="Lily Gebrenegus" userId="S::lgebren@uw.edu::3399b7a8-af27-4ddc-bef2-9de67f51b297" providerId="AD" clId="Web-{0620806B-E33F-C3B4-6E27-37608DEFEB47}" dt="2024-07-23T13:08:36.209" v="1485" actId="20577"/>
          <ac:spMkLst>
            <pc:docMk/>
            <pc:sldMk cId="3816984649" sldId="302"/>
            <ac:spMk id="2" creationId="{00000000-0000-0000-0000-000000000000}"/>
          </ac:spMkLst>
        </pc:spChg>
        <pc:spChg chg="mod">
          <ac:chgData name="Lily Gebrenegus" userId="S::lgebren@uw.edu::3399b7a8-af27-4ddc-bef2-9de67f51b297" providerId="AD" clId="Web-{0620806B-E33F-C3B4-6E27-37608DEFEB47}" dt="2024-07-23T13:08:26.662" v="1471" actId="20577"/>
          <ac:spMkLst>
            <pc:docMk/>
            <pc:sldMk cId="3816984649" sldId="302"/>
            <ac:spMk id="3" creationId="{00000000-0000-0000-0000-000000000000}"/>
          </ac:spMkLst>
        </pc:spChg>
      </pc:sldChg>
    </pc:docChg>
  </pc:docChgLst>
  <pc:docChgLst>
    <pc:chgData name="Meg Russo" userId="05d302ab-5e43-4c4e-99c6-1c004ed8b6b8" providerId="ADAL" clId="{CD310926-E6B1-4008-A50B-80A522E3AE0D}"/>
    <pc:docChg chg="custSel modSld">
      <pc:chgData name="Meg Russo" userId="05d302ab-5e43-4c4e-99c6-1c004ed8b6b8" providerId="ADAL" clId="{CD310926-E6B1-4008-A50B-80A522E3AE0D}" dt="2024-07-15T17:51:11.182" v="252" actId="13926"/>
      <pc:docMkLst>
        <pc:docMk/>
      </pc:docMkLst>
      <pc:sldChg chg="modSp mod">
        <pc:chgData name="Meg Russo" userId="05d302ab-5e43-4c4e-99c6-1c004ed8b6b8" providerId="ADAL" clId="{CD310926-E6B1-4008-A50B-80A522E3AE0D}" dt="2024-07-15T17:42:44.900" v="77" actId="13926"/>
        <pc:sldMkLst>
          <pc:docMk/>
          <pc:sldMk cId="4089262980" sldId="270"/>
        </pc:sldMkLst>
        <pc:spChg chg="mod">
          <ac:chgData name="Meg Russo" userId="05d302ab-5e43-4c4e-99c6-1c004ed8b6b8" providerId="ADAL" clId="{CD310926-E6B1-4008-A50B-80A522E3AE0D}" dt="2024-07-15T17:42:44.900" v="77" actId="13926"/>
          <ac:spMkLst>
            <pc:docMk/>
            <pc:sldMk cId="4089262980" sldId="270"/>
            <ac:spMk id="3" creationId="{E342111D-7CEF-46F7-EF92-08E8D4961238}"/>
          </ac:spMkLst>
        </pc:spChg>
      </pc:sldChg>
      <pc:sldChg chg="modSp mod">
        <pc:chgData name="Meg Russo" userId="05d302ab-5e43-4c4e-99c6-1c004ed8b6b8" providerId="ADAL" clId="{CD310926-E6B1-4008-A50B-80A522E3AE0D}" dt="2024-07-15T17:51:11.182" v="252" actId="13926"/>
        <pc:sldMkLst>
          <pc:docMk/>
          <pc:sldMk cId="156587543" sldId="272"/>
        </pc:sldMkLst>
        <pc:spChg chg="mod">
          <ac:chgData name="Meg Russo" userId="05d302ab-5e43-4c4e-99c6-1c004ed8b6b8" providerId="ADAL" clId="{CD310926-E6B1-4008-A50B-80A522E3AE0D}" dt="2024-07-15T17:51:11.182" v="252" actId="13926"/>
          <ac:spMkLst>
            <pc:docMk/>
            <pc:sldMk cId="156587543" sldId="272"/>
            <ac:spMk id="3" creationId="{E342111D-7CEF-46F7-EF92-08E8D4961238}"/>
          </ac:spMkLst>
        </pc:spChg>
      </pc:sldChg>
    </pc:docChg>
  </pc:docChgLst>
  <pc:docChgLst>
    <pc:chgData name="Lily Gebrenegus" userId="S::lgebren@uw.edu::3399b7a8-af27-4ddc-bef2-9de67f51b297" providerId="AD" clId="Web-{41440DAF-0B30-6025-74C1-9605FB72B5ED}"/>
    <pc:docChg chg="mod modSld sldOrd modMainMaster setSldSz">
      <pc:chgData name="Lily Gebrenegus" userId="S::lgebren@uw.edu::3399b7a8-af27-4ddc-bef2-9de67f51b297" providerId="AD" clId="Web-{41440DAF-0B30-6025-74C1-9605FB72B5ED}" dt="2024-07-12T13:11:23.493" v="9" actId="20577"/>
      <pc:docMkLst>
        <pc:docMk/>
      </pc:docMkLst>
      <pc:sldChg chg="modSp">
        <pc:chgData name="Lily Gebrenegus" userId="S::lgebren@uw.edu::3399b7a8-af27-4ddc-bef2-9de67f51b297" providerId="AD" clId="Web-{41440DAF-0B30-6025-74C1-9605FB72B5ED}" dt="2024-07-12T13:11:02.586" v="6"/>
        <pc:sldMkLst>
          <pc:docMk/>
          <pc:sldMk cId="109857222" sldId="256"/>
        </pc:sldMkLst>
        <pc:spChg chg="mod">
          <ac:chgData name="Lily Gebrenegus" userId="S::lgebren@uw.edu::3399b7a8-af27-4ddc-bef2-9de67f51b297" providerId="AD" clId="Web-{41440DAF-0B30-6025-74C1-9605FB72B5ED}" dt="2024-07-12T13:11:02.586" v="6"/>
          <ac:spMkLst>
            <pc:docMk/>
            <pc:sldMk cId="109857222" sldId="256"/>
            <ac:spMk id="3" creationId="{00000000-0000-0000-0000-000000000000}"/>
          </ac:spMkLst>
        </pc:spChg>
      </pc:sldChg>
      <pc:sldChg chg="modSp">
        <pc:chgData name="Lily Gebrenegus" userId="S::lgebren@uw.edu::3399b7a8-af27-4ddc-bef2-9de67f51b297" providerId="AD" clId="Web-{41440DAF-0B30-6025-74C1-9605FB72B5ED}" dt="2024-07-12T13:11:02.586" v="6"/>
        <pc:sldMkLst>
          <pc:docMk/>
          <pc:sldMk cId="1161905865" sldId="257"/>
        </pc:sldMkLst>
        <pc:spChg chg="mod">
          <ac:chgData name="Lily Gebrenegus" userId="S::lgebren@uw.edu::3399b7a8-af27-4ddc-bef2-9de67f51b297" providerId="AD" clId="Web-{41440DAF-0B30-6025-74C1-9605FB72B5ED}" dt="2024-07-12T13:11:02.586" v="6"/>
          <ac:spMkLst>
            <pc:docMk/>
            <pc:sldMk cId="1161905865" sldId="257"/>
            <ac:spMk id="3" creationId="{A07DCBE9-748F-8C04-530C-3EC02B0CD409}"/>
          </ac:spMkLst>
        </pc:spChg>
      </pc:sldChg>
      <pc:sldChg chg="modSp">
        <pc:chgData name="Lily Gebrenegus" userId="S::lgebren@uw.edu::3399b7a8-af27-4ddc-bef2-9de67f51b297" providerId="AD" clId="Web-{41440DAF-0B30-6025-74C1-9605FB72B5ED}" dt="2024-07-12T13:11:02.586" v="6"/>
        <pc:sldMkLst>
          <pc:docMk/>
          <pc:sldMk cId="3838468851" sldId="258"/>
        </pc:sldMkLst>
        <pc:spChg chg="mod">
          <ac:chgData name="Lily Gebrenegus" userId="S::lgebren@uw.edu::3399b7a8-af27-4ddc-bef2-9de67f51b297" providerId="AD" clId="Web-{41440DAF-0B30-6025-74C1-9605FB72B5ED}" dt="2024-07-12T13:11:02.586" v="6"/>
          <ac:spMkLst>
            <pc:docMk/>
            <pc:sldMk cId="3838468851" sldId="258"/>
            <ac:spMk id="3" creationId="{8FDBD038-41D6-9032-889F-93E1766AE426}"/>
          </ac:spMkLst>
        </pc:spChg>
      </pc:sldChg>
      <pc:sldChg chg="modSp ord">
        <pc:chgData name="Lily Gebrenegus" userId="S::lgebren@uw.edu::3399b7a8-af27-4ddc-bef2-9de67f51b297" providerId="AD" clId="Web-{41440DAF-0B30-6025-74C1-9605FB72B5ED}" dt="2024-07-12T13:11:02.586" v="6"/>
        <pc:sldMkLst>
          <pc:docMk/>
          <pc:sldMk cId="892095759" sldId="259"/>
        </pc:sldMkLst>
        <pc:spChg chg="mod">
          <ac:chgData name="Lily Gebrenegus" userId="S::lgebren@uw.edu::3399b7a8-af27-4ddc-bef2-9de67f51b297" providerId="AD" clId="Web-{41440DAF-0B30-6025-74C1-9605FB72B5ED}" dt="2024-07-12T13:11:02.586" v="6"/>
          <ac:spMkLst>
            <pc:docMk/>
            <pc:sldMk cId="892095759" sldId="259"/>
            <ac:spMk id="3" creationId="{FD5858E8-FF19-2229-260C-AA141021B66F}"/>
          </ac:spMkLst>
        </pc:spChg>
      </pc:sldChg>
      <pc:sldChg chg="modSp">
        <pc:chgData name="Lily Gebrenegus" userId="S::lgebren@uw.edu::3399b7a8-af27-4ddc-bef2-9de67f51b297" providerId="AD" clId="Web-{41440DAF-0B30-6025-74C1-9605FB72B5ED}" dt="2024-07-12T13:11:02.586" v="6"/>
        <pc:sldMkLst>
          <pc:docMk/>
          <pc:sldMk cId="3542864948" sldId="262"/>
        </pc:sldMkLst>
        <pc:spChg chg="mod">
          <ac:chgData name="Lily Gebrenegus" userId="S::lgebren@uw.edu::3399b7a8-af27-4ddc-bef2-9de67f51b297" providerId="AD" clId="Web-{41440DAF-0B30-6025-74C1-9605FB72B5ED}" dt="2024-07-12T13:11:02.586" v="6"/>
          <ac:spMkLst>
            <pc:docMk/>
            <pc:sldMk cId="3542864948" sldId="262"/>
            <ac:spMk id="3" creationId="{6AE860A3-4ACE-0C02-7069-EF126BE37D53}"/>
          </ac:spMkLst>
        </pc:spChg>
      </pc:sldChg>
      <pc:sldChg chg="modSp">
        <pc:chgData name="Lily Gebrenegus" userId="S::lgebren@uw.edu::3399b7a8-af27-4ddc-bef2-9de67f51b297" providerId="AD" clId="Web-{41440DAF-0B30-6025-74C1-9605FB72B5ED}" dt="2024-07-12T13:11:23.493" v="9" actId="20577"/>
        <pc:sldMkLst>
          <pc:docMk/>
          <pc:sldMk cId="4108664528" sldId="263"/>
        </pc:sldMkLst>
        <pc:spChg chg="mod">
          <ac:chgData name="Lily Gebrenegus" userId="S::lgebren@uw.edu::3399b7a8-af27-4ddc-bef2-9de67f51b297" providerId="AD" clId="Web-{41440DAF-0B30-6025-74C1-9605FB72B5ED}" dt="2024-07-12T13:11:20.243" v="8" actId="20577"/>
          <ac:spMkLst>
            <pc:docMk/>
            <pc:sldMk cId="4108664528" sldId="263"/>
            <ac:spMk id="3" creationId="{B6401704-BE22-A80F-08F7-95C6C1F092B1}"/>
          </ac:spMkLst>
        </pc:spChg>
        <pc:spChg chg="mod">
          <ac:chgData name="Lily Gebrenegus" userId="S::lgebren@uw.edu::3399b7a8-af27-4ddc-bef2-9de67f51b297" providerId="AD" clId="Web-{41440DAF-0B30-6025-74C1-9605FB72B5ED}" dt="2024-07-12T13:11:23.493" v="9" actId="20577"/>
          <ac:spMkLst>
            <pc:docMk/>
            <pc:sldMk cId="4108664528" sldId="263"/>
            <ac:spMk id="4" creationId="{8AAA2088-5709-E36B-BFA9-064DD621B6C2}"/>
          </ac:spMkLst>
        </pc:spChg>
      </pc:sldChg>
      <pc:sldMasterChg chg="modSp modSldLayout">
        <pc:chgData name="Lily Gebrenegus" userId="S::lgebren@uw.edu::3399b7a8-af27-4ddc-bef2-9de67f51b297" providerId="AD" clId="Web-{41440DAF-0B30-6025-74C1-9605FB72B5ED}" dt="2024-07-12T13:11:02.586" v="6"/>
        <pc:sldMasterMkLst>
          <pc:docMk/>
          <pc:sldMasterMk cId="2460954070" sldId="2147483660"/>
        </pc:sldMasterMkLst>
        <pc:spChg chg="mod">
          <ac:chgData name="Lily Gebrenegus" userId="S::lgebren@uw.edu::3399b7a8-af27-4ddc-bef2-9de67f51b297" providerId="AD" clId="Web-{41440DAF-0B30-6025-74C1-9605FB72B5ED}" dt="2024-07-12T13:11:02.586" v="6"/>
          <ac:spMkLst>
            <pc:docMk/>
            <pc:sldMasterMk cId="2460954070" sldId="2147483660"/>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ac:spMk id="3"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ac:spMk id="4"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ac:spMk id="5"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ac:spMk id="6" creationId="{00000000-0000-0000-0000-000000000000}"/>
          </ac:spMkLst>
        </pc:spChg>
        <pc:sldLayoutChg chg="modSp">
          <pc:chgData name="Lily Gebrenegus" userId="S::lgebren@uw.edu::3399b7a8-af27-4ddc-bef2-9de67f51b297" providerId="AD" clId="Web-{41440DAF-0B30-6025-74C1-9605FB72B5ED}" dt="2024-07-12T13:11:02.586" v="6"/>
          <pc:sldLayoutMkLst>
            <pc:docMk/>
            <pc:sldMasterMk cId="2460954070" sldId="2147483660"/>
            <pc:sldLayoutMk cId="2385387890" sldId="2147483661"/>
          </pc:sldLayoutMkLst>
          <pc:spChg chg="mod">
            <ac:chgData name="Lily Gebrenegus" userId="S::lgebren@uw.edu::3399b7a8-af27-4ddc-bef2-9de67f51b297" providerId="AD" clId="Web-{41440DAF-0B30-6025-74C1-9605FB72B5ED}" dt="2024-07-12T13:11:02.586" v="6"/>
            <ac:spMkLst>
              <pc:docMk/>
              <pc:sldMasterMk cId="2460954070" sldId="2147483660"/>
              <pc:sldLayoutMk cId="2385387890" sldId="2147483661"/>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2385387890" sldId="2147483661"/>
              <ac:spMk id="3"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2591524520" sldId="2147483663"/>
          </pc:sldLayoutMkLst>
          <pc:spChg chg="mod">
            <ac:chgData name="Lily Gebrenegus" userId="S::lgebren@uw.edu::3399b7a8-af27-4ddc-bef2-9de67f51b297" providerId="AD" clId="Web-{41440DAF-0B30-6025-74C1-9605FB72B5ED}" dt="2024-07-12T13:11:02.586" v="6"/>
            <ac:spMkLst>
              <pc:docMk/>
              <pc:sldMasterMk cId="2460954070" sldId="2147483660"/>
              <pc:sldLayoutMk cId="2591524520" sldId="2147483663"/>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2591524520" sldId="2147483663"/>
              <ac:spMk id="3"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3733172339" sldId="2147483665"/>
          </pc:sldLayoutMkLst>
          <pc:spChg chg="mod">
            <ac:chgData name="Lily Gebrenegus" userId="S::lgebren@uw.edu::3399b7a8-af27-4ddc-bef2-9de67f51b297" providerId="AD" clId="Web-{41440DAF-0B30-6025-74C1-9605FB72B5ED}" dt="2024-07-12T13:11:02.586" v="6"/>
            <ac:spMkLst>
              <pc:docMk/>
              <pc:sldMasterMk cId="2460954070" sldId="2147483660"/>
              <pc:sldLayoutMk cId="3733172339" sldId="2147483665"/>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733172339" sldId="2147483665"/>
              <ac:spMk id="3"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733172339" sldId="2147483665"/>
              <ac:spMk id="4"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733172339" sldId="2147483665"/>
              <ac:spMk id="5"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733172339" sldId="2147483665"/>
              <ac:spMk id="6"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3171841454" sldId="2147483668"/>
          </pc:sldLayoutMkLst>
          <pc:spChg chg="mod">
            <ac:chgData name="Lily Gebrenegus" userId="S::lgebren@uw.edu::3399b7a8-af27-4ddc-bef2-9de67f51b297" providerId="AD" clId="Web-{41440DAF-0B30-6025-74C1-9605FB72B5ED}" dt="2024-07-12T13:11:02.586" v="6"/>
            <ac:spMkLst>
              <pc:docMk/>
              <pc:sldMasterMk cId="2460954070" sldId="2147483660"/>
              <pc:sldLayoutMk cId="3171841454" sldId="2147483668"/>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171841454" sldId="2147483668"/>
              <ac:spMk id="3"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171841454" sldId="2147483668"/>
              <ac:spMk id="4"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1718958274" sldId="2147483669"/>
          </pc:sldLayoutMkLst>
          <pc:spChg chg="mod">
            <ac:chgData name="Lily Gebrenegus" userId="S::lgebren@uw.edu::3399b7a8-af27-4ddc-bef2-9de67f51b297" providerId="AD" clId="Web-{41440DAF-0B30-6025-74C1-9605FB72B5ED}" dt="2024-07-12T13:11:02.586" v="6"/>
            <ac:spMkLst>
              <pc:docMk/>
              <pc:sldMasterMk cId="2460954070" sldId="2147483660"/>
              <pc:sldLayoutMk cId="1718958274" sldId="2147483669"/>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1718958274" sldId="2147483669"/>
              <ac:spMk id="3"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1718958274" sldId="2147483669"/>
              <ac:spMk id="4"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3479445657" sldId="2147483671"/>
          </pc:sldLayoutMkLst>
          <pc:spChg chg="mod">
            <ac:chgData name="Lily Gebrenegus" userId="S::lgebren@uw.edu::3399b7a8-af27-4ddc-bef2-9de67f51b297" providerId="AD" clId="Web-{41440DAF-0B30-6025-74C1-9605FB72B5ED}" dt="2024-07-12T13:11:02.586" v="6"/>
            <ac:spMkLst>
              <pc:docMk/>
              <pc:sldMasterMk cId="2460954070" sldId="2147483660"/>
              <pc:sldLayoutMk cId="3479445657" sldId="2147483671"/>
              <ac:spMk id="2"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3479445657" sldId="2147483671"/>
              <ac:spMk id="3" creationId="{00000000-0000-0000-0000-000000000000}"/>
            </ac:spMkLst>
          </pc:spChg>
        </pc:sldLayoutChg>
        <pc:sldLayoutChg chg="modSp">
          <pc:chgData name="Lily Gebrenegus" userId="S::lgebren@uw.edu::3399b7a8-af27-4ddc-bef2-9de67f51b297" providerId="AD" clId="Web-{41440DAF-0B30-6025-74C1-9605FB72B5ED}" dt="2024-07-12T13:11:02.586" v="6"/>
          <pc:sldLayoutMkLst>
            <pc:docMk/>
            <pc:sldMasterMk cId="2460954070" sldId="2147483660"/>
            <pc:sldLayoutMk cId="1203092039" sldId="2147483672"/>
          </pc:sldLayoutMkLst>
          <pc:spChg chg="mod">
            <ac:chgData name="Lily Gebrenegus" userId="S::lgebren@uw.edu::3399b7a8-af27-4ddc-bef2-9de67f51b297" providerId="AD" clId="Web-{41440DAF-0B30-6025-74C1-9605FB72B5ED}" dt="2024-07-12T13:11:02.586" v="6"/>
            <ac:spMkLst>
              <pc:docMk/>
              <pc:sldMasterMk cId="2460954070" sldId="2147483660"/>
              <pc:sldLayoutMk cId="1203092039" sldId="2147483672"/>
              <ac:spMk id="3" creationId="{00000000-0000-0000-0000-000000000000}"/>
            </ac:spMkLst>
          </pc:spChg>
          <pc:spChg chg="mod">
            <ac:chgData name="Lily Gebrenegus" userId="S::lgebren@uw.edu::3399b7a8-af27-4ddc-bef2-9de67f51b297" providerId="AD" clId="Web-{41440DAF-0B30-6025-74C1-9605FB72B5ED}" dt="2024-07-12T13:11:02.586" v="6"/>
            <ac:spMkLst>
              <pc:docMk/>
              <pc:sldMasterMk cId="2460954070" sldId="2147483660"/>
              <pc:sldLayoutMk cId="1203092039" sldId="2147483672"/>
              <ac:spMk id="4" creationId="{00000000-0000-0000-0000-000000000000}"/>
            </ac:spMkLst>
          </pc:spChg>
        </pc:sldLayoutChg>
      </pc:sldMasterChg>
    </pc:docChg>
  </pc:docChgLst>
  <pc:docChgLst>
    <pc:chgData name="Lily Gebrenegus" userId="S::lgebren@uw.edu::3399b7a8-af27-4ddc-bef2-9de67f51b297" providerId="AD" clId="Web-{BD52FFDE-2542-1F54-677B-A2691C9E601B}"/>
    <pc:docChg chg="delSld modSld">
      <pc:chgData name="Lily Gebrenegus" userId="S::lgebren@uw.edu::3399b7a8-af27-4ddc-bef2-9de67f51b297" providerId="AD" clId="Web-{BD52FFDE-2542-1F54-677B-A2691C9E601B}" dt="2024-07-18T14:44:19.202" v="14" actId="20577"/>
      <pc:docMkLst>
        <pc:docMk/>
      </pc:docMkLst>
      <pc:sldChg chg="del">
        <pc:chgData name="Lily Gebrenegus" userId="S::lgebren@uw.edu::3399b7a8-af27-4ddc-bef2-9de67f51b297" providerId="AD" clId="Web-{BD52FFDE-2542-1F54-677B-A2691C9E601B}" dt="2024-07-18T14:22:48.426" v="12"/>
        <pc:sldMkLst>
          <pc:docMk/>
          <pc:sldMk cId="1161905865" sldId="257"/>
        </pc:sldMkLst>
      </pc:sldChg>
      <pc:sldChg chg="modSp">
        <pc:chgData name="Lily Gebrenegus" userId="S::lgebren@uw.edu::3399b7a8-af27-4ddc-bef2-9de67f51b297" providerId="AD" clId="Web-{BD52FFDE-2542-1F54-677B-A2691C9E601B}" dt="2024-07-18T13:58:57.879" v="1" actId="20577"/>
        <pc:sldMkLst>
          <pc:docMk/>
          <pc:sldMk cId="1589670079" sldId="282"/>
        </pc:sldMkLst>
        <pc:spChg chg="mod">
          <ac:chgData name="Lily Gebrenegus" userId="S::lgebren@uw.edu::3399b7a8-af27-4ddc-bef2-9de67f51b297" providerId="AD" clId="Web-{BD52FFDE-2542-1F54-677B-A2691C9E601B}" dt="2024-07-18T13:58:57.879" v="1" actId="20577"/>
          <ac:spMkLst>
            <pc:docMk/>
            <pc:sldMk cId="1589670079" sldId="282"/>
            <ac:spMk id="3" creationId="{00000000-0000-0000-0000-000000000000}"/>
          </ac:spMkLst>
        </pc:spChg>
      </pc:sldChg>
      <pc:sldChg chg="modSp">
        <pc:chgData name="Lily Gebrenegus" userId="S::lgebren@uw.edu::3399b7a8-af27-4ddc-bef2-9de67f51b297" providerId="AD" clId="Web-{BD52FFDE-2542-1F54-677B-A2691C9E601B}" dt="2024-07-18T13:59:07.363" v="3" actId="20577"/>
        <pc:sldMkLst>
          <pc:docMk/>
          <pc:sldMk cId="1745590642" sldId="283"/>
        </pc:sldMkLst>
        <pc:spChg chg="mod">
          <ac:chgData name="Lily Gebrenegus" userId="S::lgebren@uw.edu::3399b7a8-af27-4ddc-bef2-9de67f51b297" providerId="AD" clId="Web-{BD52FFDE-2542-1F54-677B-A2691C9E601B}" dt="2024-07-18T13:59:07.363" v="3" actId="20577"/>
          <ac:spMkLst>
            <pc:docMk/>
            <pc:sldMk cId="1745590642" sldId="283"/>
            <ac:spMk id="3" creationId="{00000000-0000-0000-0000-000000000000}"/>
          </ac:spMkLst>
        </pc:spChg>
      </pc:sldChg>
      <pc:sldChg chg="modSp modNotes">
        <pc:chgData name="Lily Gebrenegus" userId="S::lgebren@uw.edu::3399b7a8-af27-4ddc-bef2-9de67f51b297" providerId="AD" clId="Web-{BD52FFDE-2542-1F54-677B-A2691C9E601B}" dt="2024-07-18T14:02:39.261" v="10" actId="20577"/>
        <pc:sldMkLst>
          <pc:docMk/>
          <pc:sldMk cId="2679254082" sldId="290"/>
        </pc:sldMkLst>
        <pc:spChg chg="mod">
          <ac:chgData name="Lily Gebrenegus" userId="S::lgebren@uw.edu::3399b7a8-af27-4ddc-bef2-9de67f51b297" providerId="AD" clId="Web-{BD52FFDE-2542-1F54-677B-A2691C9E601B}" dt="2024-07-18T14:02:39.261" v="10" actId="20577"/>
          <ac:spMkLst>
            <pc:docMk/>
            <pc:sldMk cId="2679254082" sldId="290"/>
            <ac:spMk id="3" creationId="{00000000-0000-0000-0000-000000000000}"/>
          </ac:spMkLst>
        </pc:spChg>
      </pc:sldChg>
      <pc:sldChg chg="modNotes">
        <pc:chgData name="Lily Gebrenegus" userId="S::lgebren@uw.edu::3399b7a8-af27-4ddc-bef2-9de67f51b297" providerId="AD" clId="Web-{BD52FFDE-2542-1F54-677B-A2691C9E601B}" dt="2024-07-18T14:02:47.011" v="11"/>
        <pc:sldMkLst>
          <pc:docMk/>
          <pc:sldMk cId="1662955405" sldId="291"/>
        </pc:sldMkLst>
      </pc:sldChg>
      <pc:sldChg chg="modSp">
        <pc:chgData name="Lily Gebrenegus" userId="S::lgebren@uw.edu::3399b7a8-af27-4ddc-bef2-9de67f51b297" providerId="AD" clId="Web-{BD52FFDE-2542-1F54-677B-A2691C9E601B}" dt="2024-07-18T14:44:19.202" v="14" actId="20577"/>
        <pc:sldMkLst>
          <pc:docMk/>
          <pc:sldMk cId="3199149057" sldId="296"/>
        </pc:sldMkLst>
        <pc:spChg chg="mod">
          <ac:chgData name="Lily Gebrenegus" userId="S::lgebren@uw.edu::3399b7a8-af27-4ddc-bef2-9de67f51b297" providerId="AD" clId="Web-{BD52FFDE-2542-1F54-677B-A2691C9E601B}" dt="2024-07-18T14:44:19.202" v="14" actId="20577"/>
          <ac:spMkLst>
            <pc:docMk/>
            <pc:sldMk cId="3199149057" sldId="296"/>
            <ac:spMk id="3" creationId="{00000000-0000-0000-0000-000000000000}"/>
          </ac:spMkLst>
        </pc:spChg>
      </pc:sldChg>
    </pc:docChg>
  </pc:docChgLst>
  <pc:docChgLst>
    <pc:chgData name="Sam Vongphonthong" userId="S::svongp@uw.edu::4fd2a74d-b464-4fab-94c6-515c535e7b03" providerId="AD" clId="Web-{705DED31-86BA-9183-BD1C-550117B0264C}"/>
    <pc:docChg chg="modSld">
      <pc:chgData name="Sam Vongphonthong" userId="S::svongp@uw.edu::4fd2a74d-b464-4fab-94c6-515c535e7b03" providerId="AD" clId="Web-{705DED31-86BA-9183-BD1C-550117B0264C}" dt="2024-07-11T15:50:12.012" v="47" actId="20577"/>
      <pc:docMkLst>
        <pc:docMk/>
      </pc:docMkLst>
      <pc:sldChg chg="modSp">
        <pc:chgData name="Sam Vongphonthong" userId="S::svongp@uw.edu::4fd2a74d-b464-4fab-94c6-515c535e7b03" providerId="AD" clId="Web-{705DED31-86BA-9183-BD1C-550117B0264C}" dt="2024-07-11T15:50:12.012" v="47" actId="20577"/>
        <pc:sldMkLst>
          <pc:docMk/>
          <pc:sldMk cId="3542864948" sldId="262"/>
        </pc:sldMkLst>
        <pc:spChg chg="mod">
          <ac:chgData name="Sam Vongphonthong" userId="S::svongp@uw.edu::4fd2a74d-b464-4fab-94c6-515c535e7b03" providerId="AD" clId="Web-{705DED31-86BA-9183-BD1C-550117B0264C}" dt="2024-07-11T15:50:12.012" v="47" actId="20577"/>
          <ac:spMkLst>
            <pc:docMk/>
            <pc:sldMk cId="3542864948" sldId="262"/>
            <ac:spMk id="3" creationId="{6AE860A3-4ACE-0C02-7069-EF126BE37D53}"/>
          </ac:spMkLst>
        </pc:spChg>
      </pc:sldChg>
    </pc:docChg>
  </pc:docChgLst>
  <pc:docChgLst>
    <pc:chgData name="Lily Gebrenegus" userId="S::lgebren@uw.edu::3399b7a8-af27-4ddc-bef2-9de67f51b297" providerId="AD" clId="Web-{07B48353-88DF-D96F-9D92-BB8B6C58D9B7}"/>
    <pc:docChg chg="modSld">
      <pc:chgData name="Lily Gebrenegus" userId="S::lgebren@uw.edu::3399b7a8-af27-4ddc-bef2-9de67f51b297" providerId="AD" clId="Web-{07B48353-88DF-D96F-9D92-BB8B6C58D9B7}" dt="2024-08-22T15:44:18.111" v="60" actId="20577"/>
      <pc:docMkLst>
        <pc:docMk/>
      </pc:docMkLst>
      <pc:sldChg chg="modSp modCm">
        <pc:chgData name="Lily Gebrenegus" userId="S::lgebren@uw.edu::3399b7a8-af27-4ddc-bef2-9de67f51b297" providerId="AD" clId="Web-{07B48353-88DF-D96F-9D92-BB8B6C58D9B7}" dt="2024-08-22T15:44:18.111" v="60" actId="20577"/>
        <pc:sldMkLst>
          <pc:docMk/>
          <pc:sldMk cId="3258834778" sldId="305"/>
        </pc:sldMkLst>
        <pc:spChg chg="mod">
          <ac:chgData name="Lily Gebrenegus" userId="S::lgebren@uw.edu::3399b7a8-af27-4ddc-bef2-9de67f51b297" providerId="AD" clId="Web-{07B48353-88DF-D96F-9D92-BB8B6C58D9B7}" dt="2024-08-22T15:44:18.111" v="60" actId="20577"/>
          <ac:spMkLst>
            <pc:docMk/>
            <pc:sldMk cId="3258834778" sldId="30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07B48353-88DF-D96F-9D92-BB8B6C58D9B7}" dt="2024-08-22T15:43:57.923" v="59" actId="20577"/>
              <pc2:cmMkLst xmlns:pc2="http://schemas.microsoft.com/office/powerpoint/2019/9/main/command">
                <pc:docMk/>
                <pc:sldMk cId="3258834778" sldId="305"/>
                <pc2:cmMk id="{8063354C-7CFD-4AA8-BE9F-8444842DD8B6}"/>
              </pc2:cmMkLst>
            </pc226:cmChg>
          </p:ext>
        </pc:extLst>
      </pc:sldChg>
      <pc:sldChg chg="modSp modCm modNotes">
        <pc:chgData name="Lily Gebrenegus" userId="S::lgebren@uw.edu::3399b7a8-af27-4ddc-bef2-9de67f51b297" providerId="AD" clId="Web-{07B48353-88DF-D96F-9D92-BB8B6C58D9B7}" dt="2024-08-22T15:34:06.034" v="26"/>
        <pc:sldMkLst>
          <pc:docMk/>
          <pc:sldMk cId="399606759" sldId="316"/>
        </pc:sldMkLst>
        <pc:spChg chg="mod">
          <ac:chgData name="Lily Gebrenegus" userId="S::lgebren@uw.edu::3399b7a8-af27-4ddc-bef2-9de67f51b297" providerId="AD" clId="Web-{07B48353-88DF-D96F-9D92-BB8B6C58D9B7}" dt="2024-08-22T15:32:49.454" v="6" actId="20577"/>
          <ac:spMkLst>
            <pc:docMk/>
            <pc:sldMk cId="399606759" sldId="316"/>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07B48353-88DF-D96F-9D92-BB8B6C58D9B7}" dt="2024-08-22T15:32:45.094" v="5" actId="20577"/>
              <pc2:cmMkLst xmlns:pc2="http://schemas.microsoft.com/office/powerpoint/2019/9/main/command">
                <pc:docMk/>
                <pc:sldMk cId="399606759" sldId="316"/>
                <pc2:cmMk id="{28528017-131C-4E88-B654-EB43B507D69F}"/>
              </pc2:cmMkLst>
            </pc226:cmChg>
            <pc226:cmChg xmlns:pc226="http://schemas.microsoft.com/office/powerpoint/2022/06/main/command" chg="mod">
              <pc226:chgData name="Lily Gebrenegus" userId="S::lgebren@uw.edu::3399b7a8-af27-4ddc-bef2-9de67f51b297" providerId="AD" clId="Web-{07B48353-88DF-D96F-9D92-BB8B6C58D9B7}" dt="2024-08-22T15:32:45.094" v="5" actId="20577"/>
              <pc2:cmMkLst xmlns:pc2="http://schemas.microsoft.com/office/powerpoint/2019/9/main/command">
                <pc:docMk/>
                <pc:sldMk cId="399606759" sldId="316"/>
                <pc2:cmMk id="{75B03D31-6738-40EB-8B73-D436C6CFF7CE}"/>
              </pc2:cmMkLst>
            </pc226:cmChg>
            <pc226:cmChg xmlns:pc226="http://schemas.microsoft.com/office/powerpoint/2022/06/main/command" chg="mod">
              <pc226:chgData name="Lily Gebrenegus" userId="S::lgebren@uw.edu::3399b7a8-af27-4ddc-bef2-9de67f51b297" providerId="AD" clId="Web-{07B48353-88DF-D96F-9D92-BB8B6C58D9B7}" dt="2024-08-22T15:32:45.094" v="5" actId="20577"/>
              <pc2:cmMkLst xmlns:pc2="http://schemas.microsoft.com/office/powerpoint/2019/9/main/command">
                <pc:docMk/>
                <pc:sldMk cId="399606759" sldId="316"/>
                <pc2:cmMk id="{28A0D0F8-50A6-4415-B2B5-4EBDFB45221B}"/>
              </pc2:cmMkLst>
            </pc226:cmChg>
          </p:ext>
        </pc:extLst>
      </pc:sldChg>
    </pc:docChg>
  </pc:docChgLst>
  <pc:docChgLst>
    <pc:chgData name="Lily Gebrenegus" userId="S::lgebren@uw.edu::3399b7a8-af27-4ddc-bef2-9de67f51b297" providerId="AD" clId="Web-{F3E0FB28-499E-879E-46BA-C0FAE1161AB1}"/>
    <pc:docChg chg="modSld">
      <pc:chgData name="Lily Gebrenegus" userId="S::lgebren@uw.edu::3399b7a8-af27-4ddc-bef2-9de67f51b297" providerId="AD" clId="Web-{F3E0FB28-499E-879E-46BA-C0FAE1161AB1}" dt="2024-08-15T12:04:00.804" v="3"/>
      <pc:docMkLst>
        <pc:docMk/>
      </pc:docMkLst>
      <pc:sldChg chg="addSp delSp modSp">
        <pc:chgData name="Lily Gebrenegus" userId="S::lgebren@uw.edu::3399b7a8-af27-4ddc-bef2-9de67f51b297" providerId="AD" clId="Web-{F3E0FB28-499E-879E-46BA-C0FAE1161AB1}" dt="2024-08-15T12:04:00.804" v="3"/>
        <pc:sldMkLst>
          <pc:docMk/>
          <pc:sldMk cId="1937938189" sldId="323"/>
        </pc:sldMkLst>
        <pc:picChg chg="add mod">
          <ac:chgData name="Lily Gebrenegus" userId="S::lgebren@uw.edu::3399b7a8-af27-4ddc-bef2-9de67f51b297" providerId="AD" clId="Web-{F3E0FB28-499E-879E-46BA-C0FAE1161AB1}" dt="2024-08-15T12:04:00.804" v="3"/>
          <ac:picMkLst>
            <pc:docMk/>
            <pc:sldMk cId="1937938189" sldId="323"/>
            <ac:picMk id="5" creationId="{473525DB-0020-6BC3-8459-4DCC3B0EA3BD}"/>
          </ac:picMkLst>
        </pc:picChg>
        <pc:picChg chg="del">
          <ac:chgData name="Lily Gebrenegus" userId="S::lgebren@uw.edu::3399b7a8-af27-4ddc-bef2-9de67f51b297" providerId="AD" clId="Web-{F3E0FB28-499E-879E-46BA-C0FAE1161AB1}" dt="2024-08-15T12:03:49.132" v="0"/>
          <ac:picMkLst>
            <pc:docMk/>
            <pc:sldMk cId="1937938189" sldId="323"/>
            <ac:picMk id="7" creationId="{196BABC9-B831-E95D-9FD9-1C354501DFC5}"/>
          </ac:picMkLst>
        </pc:picChg>
      </pc:sldChg>
    </pc:docChg>
  </pc:docChgLst>
  <pc:docChgLst>
    <pc:chgData name="Lily Gebrenegus" userId="S::lgebren@uw.edu::3399b7a8-af27-4ddc-bef2-9de67f51b297" providerId="AD" clId="Web-{C1074A03-EE73-09B0-A95A-83CF85514E84}"/>
    <pc:docChg chg="modSld">
      <pc:chgData name="Lily Gebrenegus" userId="S::lgebren@uw.edu::3399b7a8-af27-4ddc-bef2-9de67f51b297" providerId="AD" clId="Web-{C1074A03-EE73-09B0-A95A-83CF85514E84}" dt="2024-07-24T17:47:21.498" v="20" actId="20577"/>
      <pc:docMkLst>
        <pc:docMk/>
      </pc:docMkLst>
      <pc:sldChg chg="modSp">
        <pc:chgData name="Lily Gebrenegus" userId="S::lgebren@uw.edu::3399b7a8-af27-4ddc-bef2-9de67f51b297" providerId="AD" clId="Web-{C1074A03-EE73-09B0-A95A-83CF85514E84}" dt="2024-07-24T17:47:21.498" v="20" actId="20577"/>
        <pc:sldMkLst>
          <pc:docMk/>
          <pc:sldMk cId="2706012157" sldId="303"/>
        </pc:sldMkLst>
        <pc:spChg chg="mod">
          <ac:chgData name="Lily Gebrenegus" userId="S::lgebren@uw.edu::3399b7a8-af27-4ddc-bef2-9de67f51b297" providerId="AD" clId="Web-{C1074A03-EE73-09B0-A95A-83CF85514E84}" dt="2024-07-24T17:47:21.498" v="20" actId="20577"/>
          <ac:spMkLst>
            <pc:docMk/>
            <pc:sldMk cId="2706012157" sldId="303"/>
            <ac:spMk id="3" creationId="{00000000-0000-0000-0000-000000000000}"/>
          </ac:spMkLst>
        </pc:spChg>
      </pc:sldChg>
    </pc:docChg>
  </pc:docChgLst>
  <pc:docChgLst>
    <pc:chgData name="Cheryl Haycox" userId="S::chaycox1@uw.edu::a8ea4e49-34ca-4f08-9ad3-b1a48c1d1431" providerId="AD" clId="Web-{8F99A6AF-0255-32D3-3A1B-B5A0ADDDAAB7}"/>
    <pc:docChg chg="modSld">
      <pc:chgData name="Cheryl Haycox" userId="S::chaycox1@uw.edu::a8ea4e49-34ca-4f08-9ad3-b1a48c1d1431" providerId="AD" clId="Web-{8F99A6AF-0255-32D3-3A1B-B5A0ADDDAAB7}" dt="2024-08-07T20:05:46.036" v="1" actId="1076"/>
      <pc:docMkLst>
        <pc:docMk/>
      </pc:docMkLst>
      <pc:sldChg chg="modSp">
        <pc:chgData name="Cheryl Haycox" userId="S::chaycox1@uw.edu::a8ea4e49-34ca-4f08-9ad3-b1a48c1d1431" providerId="AD" clId="Web-{8F99A6AF-0255-32D3-3A1B-B5A0ADDDAAB7}" dt="2024-08-07T20:05:46.036" v="1" actId="1076"/>
        <pc:sldMkLst>
          <pc:docMk/>
          <pc:sldMk cId="2295072728" sldId="314"/>
        </pc:sldMkLst>
        <pc:spChg chg="mod">
          <ac:chgData name="Cheryl Haycox" userId="S::chaycox1@uw.edu::a8ea4e49-34ca-4f08-9ad3-b1a48c1d1431" providerId="AD" clId="Web-{8F99A6AF-0255-32D3-3A1B-B5A0ADDDAAB7}" dt="2024-08-07T20:05:46.036" v="1" actId="1076"/>
          <ac:spMkLst>
            <pc:docMk/>
            <pc:sldMk cId="2295072728" sldId="314"/>
            <ac:spMk id="3" creationId="{00000000-0000-0000-0000-000000000000}"/>
          </ac:spMkLst>
        </pc:spChg>
      </pc:sldChg>
    </pc:docChg>
  </pc:docChgLst>
  <pc:docChgLst>
    <pc:chgData name="Lily Gebrenegus" userId="S::lgebren@uw.edu::3399b7a8-af27-4ddc-bef2-9de67f51b297" providerId="AD" clId="Web-{87E91030-E83C-4D1A-A6E6-F977570ED838}"/>
    <pc:docChg chg="addSld delSld modSld sldOrd">
      <pc:chgData name="Lily Gebrenegus" userId="S::lgebren@uw.edu::3399b7a8-af27-4ddc-bef2-9de67f51b297" providerId="AD" clId="Web-{87E91030-E83C-4D1A-A6E6-F977570ED838}" dt="2024-08-06T16:11:39.789" v="888" actId="20577"/>
      <pc:docMkLst>
        <pc:docMk/>
      </pc:docMkLst>
      <pc:sldChg chg="modSp">
        <pc:chgData name="Lily Gebrenegus" userId="S::lgebren@uw.edu::3399b7a8-af27-4ddc-bef2-9de67f51b297" providerId="AD" clId="Web-{87E91030-E83C-4D1A-A6E6-F977570ED838}" dt="2024-08-06T13:54:16.037" v="10" actId="20577"/>
        <pc:sldMkLst>
          <pc:docMk/>
          <pc:sldMk cId="1913477580" sldId="278"/>
        </pc:sldMkLst>
        <pc:spChg chg="mod">
          <ac:chgData name="Lily Gebrenegus" userId="S::lgebren@uw.edu::3399b7a8-af27-4ddc-bef2-9de67f51b297" providerId="AD" clId="Web-{87E91030-E83C-4D1A-A6E6-F977570ED838}" dt="2024-08-06T13:54:16.037" v="10" actId="20577"/>
          <ac:spMkLst>
            <pc:docMk/>
            <pc:sldMk cId="1913477580" sldId="278"/>
            <ac:spMk id="2" creationId="{00000000-0000-0000-0000-000000000000}"/>
          </ac:spMkLst>
        </pc:spChg>
        <pc:spChg chg="mod">
          <ac:chgData name="Lily Gebrenegus" userId="S::lgebren@uw.edu::3399b7a8-af27-4ddc-bef2-9de67f51b297" providerId="AD" clId="Web-{87E91030-E83C-4D1A-A6E6-F977570ED838}" dt="2024-08-06T13:54:11.818" v="3" actId="20577"/>
          <ac:spMkLst>
            <pc:docMk/>
            <pc:sldMk cId="1913477580" sldId="278"/>
            <ac:spMk id="6" creationId="{00000000-0000-0000-0000-000000000000}"/>
          </ac:spMkLst>
        </pc:spChg>
      </pc:sldChg>
      <pc:sldChg chg="modSp">
        <pc:chgData name="Lily Gebrenegus" userId="S::lgebren@uw.edu::3399b7a8-af27-4ddc-bef2-9de67f51b297" providerId="AD" clId="Web-{87E91030-E83C-4D1A-A6E6-F977570ED838}" dt="2024-08-06T13:55:38.621" v="12"/>
        <pc:sldMkLst>
          <pc:docMk/>
          <pc:sldMk cId="289097830" sldId="279"/>
        </pc:sldMkLst>
        <pc:spChg chg="mod">
          <ac:chgData name="Lily Gebrenegus" userId="S::lgebren@uw.edu::3399b7a8-af27-4ddc-bef2-9de67f51b297" providerId="AD" clId="Web-{87E91030-E83C-4D1A-A6E6-F977570ED838}" dt="2024-08-06T13:55:38.621" v="12"/>
          <ac:spMkLst>
            <pc:docMk/>
            <pc:sldMk cId="289097830" sldId="279"/>
            <ac:spMk id="4" creationId="{00000000-0000-0000-0000-000000000000}"/>
          </ac:spMkLst>
        </pc:spChg>
      </pc:sldChg>
      <pc:sldChg chg="modSp">
        <pc:chgData name="Lily Gebrenegus" userId="S::lgebren@uw.edu::3399b7a8-af27-4ddc-bef2-9de67f51b297" providerId="AD" clId="Web-{87E91030-E83C-4D1A-A6E6-F977570ED838}" dt="2024-08-06T16:07:43.532" v="746" actId="20577"/>
        <pc:sldMkLst>
          <pc:docMk/>
          <pc:sldMk cId="3913618800" sldId="280"/>
        </pc:sldMkLst>
        <pc:spChg chg="mod">
          <ac:chgData name="Lily Gebrenegus" userId="S::lgebren@uw.edu::3399b7a8-af27-4ddc-bef2-9de67f51b297" providerId="AD" clId="Web-{87E91030-E83C-4D1A-A6E6-F977570ED838}" dt="2024-08-06T16:07:43.532" v="746" actId="20577"/>
          <ac:spMkLst>
            <pc:docMk/>
            <pc:sldMk cId="3913618800" sldId="280"/>
            <ac:spMk id="3" creationId="{00000000-0000-0000-0000-000000000000}"/>
          </ac:spMkLst>
        </pc:spChg>
        <pc:spChg chg="mod">
          <ac:chgData name="Lily Gebrenegus" userId="S::lgebren@uw.edu::3399b7a8-af27-4ddc-bef2-9de67f51b297" providerId="AD" clId="Web-{87E91030-E83C-4D1A-A6E6-F977570ED838}" dt="2024-08-06T13:55:38.621" v="12"/>
          <ac:spMkLst>
            <pc:docMk/>
            <pc:sldMk cId="3913618800" sldId="280"/>
            <ac:spMk id="4" creationId="{00000000-0000-0000-0000-000000000000}"/>
          </ac:spMkLst>
        </pc:spChg>
      </pc:sldChg>
      <pc:sldChg chg="modSp">
        <pc:chgData name="Lily Gebrenegus" userId="S::lgebren@uw.edu::3399b7a8-af27-4ddc-bef2-9de67f51b297" providerId="AD" clId="Web-{87E91030-E83C-4D1A-A6E6-F977570ED838}" dt="2024-08-06T13:58:38.758" v="71" actId="20577"/>
        <pc:sldMkLst>
          <pc:docMk/>
          <pc:sldMk cId="1589670079" sldId="282"/>
        </pc:sldMkLst>
        <pc:spChg chg="mod">
          <ac:chgData name="Lily Gebrenegus" userId="S::lgebren@uw.edu::3399b7a8-af27-4ddc-bef2-9de67f51b297" providerId="AD" clId="Web-{87E91030-E83C-4D1A-A6E6-F977570ED838}" dt="2024-08-06T13:58:38.758" v="71" actId="20577"/>
          <ac:spMkLst>
            <pc:docMk/>
            <pc:sldMk cId="1589670079" sldId="282"/>
            <ac:spMk id="3" creationId="{00000000-0000-0000-0000-000000000000}"/>
          </ac:spMkLst>
        </pc:spChg>
        <pc:spChg chg="mod">
          <ac:chgData name="Lily Gebrenegus" userId="S::lgebren@uw.edu::3399b7a8-af27-4ddc-bef2-9de67f51b297" providerId="AD" clId="Web-{87E91030-E83C-4D1A-A6E6-F977570ED838}" dt="2024-08-06T13:55:38.621" v="12"/>
          <ac:spMkLst>
            <pc:docMk/>
            <pc:sldMk cId="1589670079" sldId="282"/>
            <ac:spMk id="4" creationId="{00000000-0000-0000-0000-000000000000}"/>
          </ac:spMkLst>
        </pc:spChg>
      </pc:sldChg>
      <pc:sldChg chg="modSp modCm">
        <pc:chgData name="Lily Gebrenegus" userId="S::lgebren@uw.edu::3399b7a8-af27-4ddc-bef2-9de67f51b297" providerId="AD" clId="Web-{87E91030-E83C-4D1A-A6E6-F977570ED838}" dt="2024-08-06T14:35:10.065" v="615" actId="20577"/>
        <pc:sldMkLst>
          <pc:docMk/>
          <pc:sldMk cId="1745590642" sldId="283"/>
        </pc:sldMkLst>
        <pc:spChg chg="mod">
          <ac:chgData name="Lily Gebrenegus" userId="S::lgebren@uw.edu::3399b7a8-af27-4ddc-bef2-9de67f51b297" providerId="AD" clId="Web-{87E91030-E83C-4D1A-A6E6-F977570ED838}" dt="2024-08-06T14:31:46.379" v="482" actId="20577"/>
          <ac:spMkLst>
            <pc:docMk/>
            <pc:sldMk cId="1745590642" sldId="283"/>
            <ac:spMk id="2" creationId="{00000000-0000-0000-0000-000000000000}"/>
          </ac:spMkLst>
        </pc:spChg>
        <pc:spChg chg="mod">
          <ac:chgData name="Lily Gebrenegus" userId="S::lgebren@uw.edu::3399b7a8-af27-4ddc-bef2-9de67f51b297" providerId="AD" clId="Web-{87E91030-E83C-4D1A-A6E6-F977570ED838}" dt="2024-08-06T14:35:10.065" v="615" actId="20577"/>
          <ac:spMkLst>
            <pc:docMk/>
            <pc:sldMk cId="1745590642" sldId="283"/>
            <ac:spMk id="3" creationId="{00000000-0000-0000-0000-000000000000}"/>
          </ac:spMkLst>
        </pc:spChg>
        <pc:spChg chg="mod">
          <ac:chgData name="Lily Gebrenegus" userId="S::lgebren@uw.edu::3399b7a8-af27-4ddc-bef2-9de67f51b297" providerId="AD" clId="Web-{87E91030-E83C-4D1A-A6E6-F977570ED838}" dt="2024-08-06T13:55:38.621" v="12"/>
          <ac:spMkLst>
            <pc:docMk/>
            <pc:sldMk cId="1745590642" sldId="283"/>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7E91030-E83C-4D1A-A6E6-F977570ED838}" dt="2024-08-06T14:35:09.080" v="614" actId="20577"/>
              <pc2:cmMkLst xmlns:pc2="http://schemas.microsoft.com/office/powerpoint/2019/9/main/command">
                <pc:docMk/>
                <pc:sldMk cId="1745590642" sldId="283"/>
                <pc2:cmMk id="{473821B0-3A55-4F58-A883-4DDABE386930}"/>
              </pc2:cmMkLst>
            </pc226:cmChg>
          </p:ext>
        </pc:extLst>
      </pc:sldChg>
      <pc:sldChg chg="modSp modCm">
        <pc:chgData name="Lily Gebrenegus" userId="S::lgebren@uw.edu::3399b7a8-af27-4ddc-bef2-9de67f51b297" providerId="AD" clId="Web-{87E91030-E83C-4D1A-A6E6-F977570ED838}" dt="2024-08-06T15:14:08.803" v="734" actId="20577"/>
        <pc:sldMkLst>
          <pc:docMk/>
          <pc:sldMk cId="1727259678" sldId="292"/>
        </pc:sldMkLst>
        <pc:spChg chg="mod">
          <ac:chgData name="Lily Gebrenegus" userId="S::lgebren@uw.edu::3399b7a8-af27-4ddc-bef2-9de67f51b297" providerId="AD" clId="Web-{87E91030-E83C-4D1A-A6E6-F977570ED838}" dt="2024-08-06T15:14:08.803" v="734" actId="20577"/>
          <ac:spMkLst>
            <pc:docMk/>
            <pc:sldMk cId="1727259678" sldId="292"/>
            <ac:spMk id="3" creationId="{00000000-0000-0000-0000-000000000000}"/>
          </ac:spMkLst>
        </pc:spChg>
        <pc:spChg chg="mod">
          <ac:chgData name="Lily Gebrenegus" userId="S::lgebren@uw.edu::3399b7a8-af27-4ddc-bef2-9de67f51b297" providerId="AD" clId="Web-{87E91030-E83C-4D1A-A6E6-F977570ED838}" dt="2024-08-06T13:55:38.621" v="12"/>
          <ac:spMkLst>
            <pc:docMk/>
            <pc:sldMk cId="1727259678" sldId="292"/>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7E91030-E83C-4D1A-A6E6-F977570ED838}" dt="2024-08-06T15:14:08.803" v="734" actId="20577"/>
              <pc2:cmMkLst xmlns:pc2="http://schemas.microsoft.com/office/powerpoint/2019/9/main/command">
                <pc:docMk/>
                <pc:sldMk cId="1727259678" sldId="292"/>
                <pc2:cmMk id="{6E1CDED5-6E60-4070-A896-A93840EE3FEB}"/>
              </pc2:cmMkLst>
            </pc226:cmChg>
          </p:ext>
        </pc:extLst>
      </pc:sldChg>
      <pc:sldChg chg="modSp">
        <pc:chgData name="Lily Gebrenegus" userId="S::lgebren@uw.edu::3399b7a8-af27-4ddc-bef2-9de67f51b297" providerId="AD" clId="Web-{87E91030-E83C-4D1A-A6E6-F977570ED838}" dt="2024-08-06T14:13:43.898" v="191" actId="20577"/>
        <pc:sldMkLst>
          <pc:docMk/>
          <pc:sldMk cId="3199149057" sldId="296"/>
        </pc:sldMkLst>
        <pc:spChg chg="mod">
          <ac:chgData name="Lily Gebrenegus" userId="S::lgebren@uw.edu::3399b7a8-af27-4ddc-bef2-9de67f51b297" providerId="AD" clId="Web-{87E91030-E83C-4D1A-A6E6-F977570ED838}" dt="2024-08-06T14:13:43.898" v="191" actId="20577"/>
          <ac:spMkLst>
            <pc:docMk/>
            <pc:sldMk cId="3199149057" sldId="296"/>
            <ac:spMk id="3" creationId="{00000000-0000-0000-0000-000000000000}"/>
          </ac:spMkLst>
        </pc:spChg>
        <pc:spChg chg="mod">
          <ac:chgData name="Lily Gebrenegus" userId="S::lgebren@uw.edu::3399b7a8-af27-4ddc-bef2-9de67f51b297" providerId="AD" clId="Web-{87E91030-E83C-4D1A-A6E6-F977570ED838}" dt="2024-08-06T13:55:38.621" v="12"/>
          <ac:spMkLst>
            <pc:docMk/>
            <pc:sldMk cId="3199149057" sldId="296"/>
            <ac:spMk id="4" creationId="{00000000-0000-0000-0000-000000000000}"/>
          </ac:spMkLst>
        </pc:spChg>
      </pc:sldChg>
      <pc:sldChg chg="modSp">
        <pc:chgData name="Lily Gebrenegus" userId="S::lgebren@uw.edu::3399b7a8-af27-4ddc-bef2-9de67f51b297" providerId="AD" clId="Web-{87E91030-E83C-4D1A-A6E6-F977570ED838}" dt="2024-08-06T13:55:38.621" v="12"/>
        <pc:sldMkLst>
          <pc:docMk/>
          <pc:sldMk cId="913316640" sldId="297"/>
        </pc:sldMkLst>
        <pc:spChg chg="mod">
          <ac:chgData name="Lily Gebrenegus" userId="S::lgebren@uw.edu::3399b7a8-af27-4ddc-bef2-9de67f51b297" providerId="AD" clId="Web-{87E91030-E83C-4D1A-A6E6-F977570ED838}" dt="2024-08-06T13:55:38.621" v="12"/>
          <ac:spMkLst>
            <pc:docMk/>
            <pc:sldMk cId="913316640" sldId="297"/>
            <ac:spMk id="4" creationId="{00000000-0000-0000-0000-000000000000}"/>
          </ac:spMkLst>
        </pc:spChg>
      </pc:sldChg>
      <pc:sldChg chg="modSp del">
        <pc:chgData name="Lily Gebrenegus" userId="S::lgebren@uw.edu::3399b7a8-af27-4ddc-bef2-9de67f51b297" providerId="AD" clId="Web-{87E91030-E83C-4D1A-A6E6-F977570ED838}" dt="2024-08-06T14:00:12.858" v="140"/>
        <pc:sldMkLst>
          <pc:docMk/>
          <pc:sldMk cId="3918866932" sldId="298"/>
        </pc:sldMkLst>
        <pc:spChg chg="mod">
          <ac:chgData name="Lily Gebrenegus" userId="S::lgebren@uw.edu::3399b7a8-af27-4ddc-bef2-9de67f51b297" providerId="AD" clId="Web-{87E91030-E83C-4D1A-A6E6-F977570ED838}" dt="2024-08-06T13:55:38.621" v="12"/>
          <ac:spMkLst>
            <pc:docMk/>
            <pc:sldMk cId="3918866932" sldId="298"/>
            <ac:spMk id="4" creationId="{00000000-0000-0000-0000-000000000000}"/>
          </ac:spMkLst>
        </pc:spChg>
      </pc:sldChg>
      <pc:sldChg chg="modSp">
        <pc:chgData name="Lily Gebrenegus" userId="S::lgebren@uw.edu::3399b7a8-af27-4ddc-bef2-9de67f51b297" providerId="AD" clId="Web-{87E91030-E83C-4D1A-A6E6-F977570ED838}" dt="2024-08-06T15:13:45.864" v="711" actId="20577"/>
        <pc:sldMkLst>
          <pc:docMk/>
          <pc:sldMk cId="72752393" sldId="299"/>
        </pc:sldMkLst>
        <pc:spChg chg="mod">
          <ac:chgData name="Lily Gebrenegus" userId="S::lgebren@uw.edu::3399b7a8-af27-4ddc-bef2-9de67f51b297" providerId="AD" clId="Web-{87E91030-E83C-4D1A-A6E6-F977570ED838}" dt="2024-08-06T14:00:43.236" v="144" actId="20577"/>
          <ac:spMkLst>
            <pc:docMk/>
            <pc:sldMk cId="72752393" sldId="299"/>
            <ac:spMk id="2" creationId="{00000000-0000-0000-0000-000000000000}"/>
          </ac:spMkLst>
        </pc:spChg>
        <pc:spChg chg="mod">
          <ac:chgData name="Lily Gebrenegus" userId="S::lgebren@uw.edu::3399b7a8-af27-4ddc-bef2-9de67f51b297" providerId="AD" clId="Web-{87E91030-E83C-4D1A-A6E6-F977570ED838}" dt="2024-08-06T15:13:45.864" v="711" actId="20577"/>
          <ac:spMkLst>
            <pc:docMk/>
            <pc:sldMk cId="72752393" sldId="299"/>
            <ac:spMk id="3" creationId="{00000000-0000-0000-0000-000000000000}"/>
          </ac:spMkLst>
        </pc:spChg>
        <pc:spChg chg="mod">
          <ac:chgData name="Lily Gebrenegus" userId="S::lgebren@uw.edu::3399b7a8-af27-4ddc-bef2-9de67f51b297" providerId="AD" clId="Web-{87E91030-E83C-4D1A-A6E6-F977570ED838}" dt="2024-08-06T13:55:38.621" v="12"/>
          <ac:spMkLst>
            <pc:docMk/>
            <pc:sldMk cId="72752393" sldId="299"/>
            <ac:spMk id="4" creationId="{00000000-0000-0000-0000-000000000000}"/>
          </ac:spMkLst>
        </pc:spChg>
      </pc:sldChg>
      <pc:sldChg chg="modSp">
        <pc:chgData name="Lily Gebrenegus" userId="S::lgebren@uw.edu::3399b7a8-af27-4ddc-bef2-9de67f51b297" providerId="AD" clId="Web-{87E91030-E83C-4D1A-A6E6-F977570ED838}" dt="2024-08-06T13:55:38.621" v="12"/>
        <pc:sldMkLst>
          <pc:docMk/>
          <pc:sldMk cId="3017892539" sldId="300"/>
        </pc:sldMkLst>
        <pc:spChg chg="mod">
          <ac:chgData name="Lily Gebrenegus" userId="S::lgebren@uw.edu::3399b7a8-af27-4ddc-bef2-9de67f51b297" providerId="AD" clId="Web-{87E91030-E83C-4D1A-A6E6-F977570ED838}" dt="2024-08-06T13:55:38.621" v="12"/>
          <ac:spMkLst>
            <pc:docMk/>
            <pc:sldMk cId="3017892539" sldId="300"/>
            <ac:spMk id="4" creationId="{00000000-0000-0000-0000-000000000000}"/>
          </ac:spMkLst>
        </pc:spChg>
      </pc:sldChg>
      <pc:sldChg chg="modSp modCm">
        <pc:chgData name="Lily Gebrenegus" userId="S::lgebren@uw.edu::3399b7a8-af27-4ddc-bef2-9de67f51b297" providerId="AD" clId="Web-{87E91030-E83C-4D1A-A6E6-F977570ED838}" dt="2024-08-06T16:11:39.789" v="888" actId="20577"/>
        <pc:sldMkLst>
          <pc:docMk/>
          <pc:sldMk cId="1610614225" sldId="301"/>
        </pc:sldMkLst>
        <pc:spChg chg="mod">
          <ac:chgData name="Lily Gebrenegus" userId="S::lgebren@uw.edu::3399b7a8-af27-4ddc-bef2-9de67f51b297" providerId="AD" clId="Web-{87E91030-E83C-4D1A-A6E6-F977570ED838}" dt="2024-08-06T16:08:54.081" v="765" actId="20577"/>
          <ac:spMkLst>
            <pc:docMk/>
            <pc:sldMk cId="1610614225" sldId="301"/>
            <ac:spMk id="2" creationId="{00000000-0000-0000-0000-000000000000}"/>
          </ac:spMkLst>
        </pc:spChg>
        <pc:spChg chg="mod">
          <ac:chgData name="Lily Gebrenegus" userId="S::lgebren@uw.edu::3399b7a8-af27-4ddc-bef2-9de67f51b297" providerId="AD" clId="Web-{87E91030-E83C-4D1A-A6E6-F977570ED838}" dt="2024-08-06T16:11:39.789" v="888" actId="20577"/>
          <ac:spMkLst>
            <pc:docMk/>
            <pc:sldMk cId="1610614225" sldId="301"/>
            <ac:spMk id="3" creationId="{00000000-0000-0000-0000-000000000000}"/>
          </ac:spMkLst>
        </pc:spChg>
        <pc:spChg chg="mod">
          <ac:chgData name="Lily Gebrenegus" userId="S::lgebren@uw.edu::3399b7a8-af27-4ddc-bef2-9de67f51b297" providerId="AD" clId="Web-{87E91030-E83C-4D1A-A6E6-F977570ED838}" dt="2024-08-06T13:55:38.621" v="12"/>
          <ac:spMkLst>
            <pc:docMk/>
            <pc:sldMk cId="1610614225" sldId="301"/>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7E91030-E83C-4D1A-A6E6-F977570ED838}" dt="2024-08-06T14:01:03.768" v="145" actId="20577"/>
              <pc2:cmMkLst xmlns:pc2="http://schemas.microsoft.com/office/powerpoint/2019/9/main/command">
                <pc:docMk/>
                <pc:sldMk cId="1610614225" sldId="301"/>
                <pc2:cmMk id="{1B4CB51B-D1EA-406C-AA91-BF0F7776EC88}"/>
              </pc2:cmMkLst>
            </pc226:cmChg>
          </p:ext>
        </pc:extLst>
      </pc:sldChg>
      <pc:sldChg chg="modSp modCm">
        <pc:chgData name="Lily Gebrenegus" userId="S::lgebren@uw.edu::3399b7a8-af27-4ddc-bef2-9de67f51b297" providerId="AD" clId="Web-{87E91030-E83C-4D1A-A6E6-F977570ED838}" dt="2024-08-06T14:35:54.380" v="620" actId="20577"/>
        <pc:sldMkLst>
          <pc:docMk/>
          <pc:sldMk cId="3816984649" sldId="302"/>
        </pc:sldMkLst>
        <pc:spChg chg="mod">
          <ac:chgData name="Lily Gebrenegus" userId="S::lgebren@uw.edu::3399b7a8-af27-4ddc-bef2-9de67f51b297" providerId="AD" clId="Web-{87E91030-E83C-4D1A-A6E6-F977570ED838}" dt="2024-08-06T14:00:27.031" v="142" actId="20577"/>
          <ac:spMkLst>
            <pc:docMk/>
            <pc:sldMk cId="3816984649" sldId="302"/>
            <ac:spMk id="2" creationId="{00000000-0000-0000-0000-000000000000}"/>
          </ac:spMkLst>
        </pc:spChg>
        <pc:spChg chg="mod">
          <ac:chgData name="Lily Gebrenegus" userId="S::lgebren@uw.edu::3399b7a8-af27-4ddc-bef2-9de67f51b297" providerId="AD" clId="Web-{87E91030-E83C-4D1A-A6E6-F977570ED838}" dt="2024-08-06T14:35:54.380" v="620" actId="20577"/>
          <ac:spMkLst>
            <pc:docMk/>
            <pc:sldMk cId="3816984649" sldId="302"/>
            <ac:spMk id="3" creationId="{00000000-0000-0000-0000-000000000000}"/>
          </ac:spMkLst>
        </pc:spChg>
        <pc:spChg chg="mod">
          <ac:chgData name="Lily Gebrenegus" userId="S::lgebren@uw.edu::3399b7a8-af27-4ddc-bef2-9de67f51b297" providerId="AD" clId="Web-{87E91030-E83C-4D1A-A6E6-F977570ED838}" dt="2024-08-06T13:55:38.621" v="12"/>
          <ac:spMkLst>
            <pc:docMk/>
            <pc:sldMk cId="3816984649" sldId="302"/>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7E91030-E83C-4D1A-A6E6-F977570ED838}" dt="2024-08-06T14:35:52.021" v="619" actId="20577"/>
              <pc2:cmMkLst xmlns:pc2="http://schemas.microsoft.com/office/powerpoint/2019/9/main/command">
                <pc:docMk/>
                <pc:sldMk cId="3816984649" sldId="302"/>
                <pc2:cmMk id="{D01873DE-C9E4-4774-9456-D8377E79CEFC}"/>
              </pc2:cmMkLst>
            </pc226:cmChg>
          </p:ext>
        </pc:extLst>
      </pc:sldChg>
      <pc:sldChg chg="modSp">
        <pc:chgData name="Lily Gebrenegus" userId="S::lgebren@uw.edu::3399b7a8-af27-4ddc-bef2-9de67f51b297" providerId="AD" clId="Web-{87E91030-E83C-4D1A-A6E6-F977570ED838}" dt="2024-08-06T14:01:26.067" v="151" actId="20577"/>
        <pc:sldMkLst>
          <pc:docMk/>
          <pc:sldMk cId="2706012157" sldId="303"/>
        </pc:sldMkLst>
        <pc:spChg chg="mod">
          <ac:chgData name="Lily Gebrenegus" userId="S::lgebren@uw.edu::3399b7a8-af27-4ddc-bef2-9de67f51b297" providerId="AD" clId="Web-{87E91030-E83C-4D1A-A6E6-F977570ED838}" dt="2024-08-06T14:01:26.067" v="151" actId="20577"/>
          <ac:spMkLst>
            <pc:docMk/>
            <pc:sldMk cId="2706012157" sldId="303"/>
            <ac:spMk id="3" creationId="{00000000-0000-0000-0000-000000000000}"/>
          </ac:spMkLst>
        </pc:spChg>
        <pc:spChg chg="mod">
          <ac:chgData name="Lily Gebrenegus" userId="S::lgebren@uw.edu::3399b7a8-af27-4ddc-bef2-9de67f51b297" providerId="AD" clId="Web-{87E91030-E83C-4D1A-A6E6-F977570ED838}" dt="2024-08-06T13:55:38.621" v="12"/>
          <ac:spMkLst>
            <pc:docMk/>
            <pc:sldMk cId="2706012157" sldId="303"/>
            <ac:spMk id="4" creationId="{00000000-0000-0000-0000-000000000000}"/>
          </ac:spMkLst>
        </pc:spChg>
      </pc:sldChg>
      <pc:sldChg chg="modSp">
        <pc:chgData name="Lily Gebrenegus" userId="S::lgebren@uw.edu::3399b7a8-af27-4ddc-bef2-9de67f51b297" providerId="AD" clId="Web-{87E91030-E83C-4D1A-A6E6-F977570ED838}" dt="2024-08-06T14:14:51.747" v="206" actId="20577"/>
        <pc:sldMkLst>
          <pc:docMk/>
          <pc:sldMk cId="3256982021" sldId="304"/>
        </pc:sldMkLst>
        <pc:spChg chg="mod">
          <ac:chgData name="Lily Gebrenegus" userId="S::lgebren@uw.edu::3399b7a8-af27-4ddc-bef2-9de67f51b297" providerId="AD" clId="Web-{87E91030-E83C-4D1A-A6E6-F977570ED838}" dt="2024-08-06T14:14:51.747" v="206" actId="20577"/>
          <ac:spMkLst>
            <pc:docMk/>
            <pc:sldMk cId="3256982021" sldId="304"/>
            <ac:spMk id="3" creationId="{00000000-0000-0000-0000-000000000000}"/>
          </ac:spMkLst>
        </pc:spChg>
        <pc:spChg chg="mod">
          <ac:chgData name="Lily Gebrenegus" userId="S::lgebren@uw.edu::3399b7a8-af27-4ddc-bef2-9de67f51b297" providerId="AD" clId="Web-{87E91030-E83C-4D1A-A6E6-F977570ED838}" dt="2024-08-06T13:55:38.621" v="12"/>
          <ac:spMkLst>
            <pc:docMk/>
            <pc:sldMk cId="3256982021" sldId="304"/>
            <ac:spMk id="4" creationId="{00000000-0000-0000-0000-000000000000}"/>
          </ac:spMkLst>
        </pc:spChg>
      </pc:sldChg>
      <pc:sldChg chg="modSp">
        <pc:chgData name="Lily Gebrenegus" userId="S::lgebren@uw.edu::3399b7a8-af27-4ddc-bef2-9de67f51b297" providerId="AD" clId="Web-{87E91030-E83C-4D1A-A6E6-F977570ED838}" dt="2024-08-06T13:55:38.621" v="12"/>
        <pc:sldMkLst>
          <pc:docMk/>
          <pc:sldMk cId="3258834778" sldId="305"/>
        </pc:sldMkLst>
        <pc:spChg chg="mod">
          <ac:chgData name="Lily Gebrenegus" userId="S::lgebren@uw.edu::3399b7a8-af27-4ddc-bef2-9de67f51b297" providerId="AD" clId="Web-{87E91030-E83C-4D1A-A6E6-F977570ED838}" dt="2024-08-06T13:55:38.621" v="12"/>
          <ac:spMkLst>
            <pc:docMk/>
            <pc:sldMk cId="3258834778" sldId="305"/>
            <ac:spMk id="4" creationId="{00000000-0000-0000-0000-000000000000}"/>
          </ac:spMkLst>
        </pc:spChg>
      </pc:sldChg>
      <pc:sldChg chg="modSp del">
        <pc:chgData name="Lily Gebrenegus" userId="S::lgebren@uw.edu::3399b7a8-af27-4ddc-bef2-9de67f51b297" providerId="AD" clId="Web-{87E91030-E83C-4D1A-A6E6-F977570ED838}" dt="2024-08-06T14:01:12.222" v="146"/>
        <pc:sldMkLst>
          <pc:docMk/>
          <pc:sldMk cId="833151519" sldId="309"/>
        </pc:sldMkLst>
        <pc:spChg chg="mod">
          <ac:chgData name="Lily Gebrenegus" userId="S::lgebren@uw.edu::3399b7a8-af27-4ddc-bef2-9de67f51b297" providerId="AD" clId="Web-{87E91030-E83C-4D1A-A6E6-F977570ED838}" dt="2024-08-06T13:55:38.621" v="12"/>
          <ac:spMkLst>
            <pc:docMk/>
            <pc:sldMk cId="833151519" sldId="309"/>
            <ac:spMk id="4" creationId="{00000000-0000-0000-0000-000000000000}"/>
          </ac:spMkLst>
        </pc:spChg>
      </pc:sldChg>
      <pc:sldChg chg="modSp ord">
        <pc:chgData name="Lily Gebrenegus" userId="S::lgebren@uw.edu::3399b7a8-af27-4ddc-bef2-9de67f51b297" providerId="AD" clId="Web-{87E91030-E83C-4D1A-A6E6-F977570ED838}" dt="2024-08-06T14:57:28.172" v="687" actId="20577"/>
        <pc:sldMkLst>
          <pc:docMk/>
          <pc:sldMk cId="961938356" sldId="310"/>
        </pc:sldMkLst>
        <pc:spChg chg="mod">
          <ac:chgData name="Lily Gebrenegus" userId="S::lgebren@uw.edu::3399b7a8-af27-4ddc-bef2-9de67f51b297" providerId="AD" clId="Web-{87E91030-E83C-4D1A-A6E6-F977570ED838}" dt="2024-08-06T14:57:28.172" v="687" actId="20577"/>
          <ac:spMkLst>
            <pc:docMk/>
            <pc:sldMk cId="961938356" sldId="310"/>
            <ac:spMk id="3" creationId="{00000000-0000-0000-0000-000000000000}"/>
          </ac:spMkLst>
        </pc:spChg>
        <pc:spChg chg="mod">
          <ac:chgData name="Lily Gebrenegus" userId="S::lgebren@uw.edu::3399b7a8-af27-4ddc-bef2-9de67f51b297" providerId="AD" clId="Web-{87E91030-E83C-4D1A-A6E6-F977570ED838}" dt="2024-08-06T13:55:38.621" v="12"/>
          <ac:spMkLst>
            <pc:docMk/>
            <pc:sldMk cId="961938356" sldId="310"/>
            <ac:spMk id="4" creationId="{00000000-0000-0000-0000-000000000000}"/>
          </ac:spMkLst>
        </pc:spChg>
      </pc:sldChg>
      <pc:sldChg chg="modSp">
        <pc:chgData name="Lily Gebrenegus" userId="S::lgebren@uw.edu::3399b7a8-af27-4ddc-bef2-9de67f51b297" providerId="AD" clId="Web-{87E91030-E83C-4D1A-A6E6-F977570ED838}" dt="2024-08-06T13:55:38.621" v="12"/>
        <pc:sldMkLst>
          <pc:docMk/>
          <pc:sldMk cId="596168294" sldId="311"/>
        </pc:sldMkLst>
        <pc:spChg chg="mod">
          <ac:chgData name="Lily Gebrenegus" userId="S::lgebren@uw.edu::3399b7a8-af27-4ddc-bef2-9de67f51b297" providerId="AD" clId="Web-{87E91030-E83C-4D1A-A6E6-F977570ED838}" dt="2024-08-06T13:55:38.621" v="12"/>
          <ac:spMkLst>
            <pc:docMk/>
            <pc:sldMk cId="596168294" sldId="311"/>
            <ac:spMk id="4" creationId="{00000000-0000-0000-0000-000000000000}"/>
          </ac:spMkLst>
        </pc:spChg>
      </pc:sldChg>
      <pc:sldChg chg="modSp">
        <pc:chgData name="Lily Gebrenegus" userId="S::lgebren@uw.edu::3399b7a8-af27-4ddc-bef2-9de67f51b297" providerId="AD" clId="Web-{87E91030-E83C-4D1A-A6E6-F977570ED838}" dt="2024-08-06T14:21:53.494" v="264" actId="20577"/>
        <pc:sldMkLst>
          <pc:docMk/>
          <pc:sldMk cId="1243767745" sldId="312"/>
        </pc:sldMkLst>
        <pc:spChg chg="mod">
          <ac:chgData name="Lily Gebrenegus" userId="S::lgebren@uw.edu::3399b7a8-af27-4ddc-bef2-9de67f51b297" providerId="AD" clId="Web-{87E91030-E83C-4D1A-A6E6-F977570ED838}" dt="2024-08-06T14:21:53.494" v="264" actId="20577"/>
          <ac:spMkLst>
            <pc:docMk/>
            <pc:sldMk cId="1243767745" sldId="312"/>
            <ac:spMk id="3" creationId="{00000000-0000-0000-0000-000000000000}"/>
          </ac:spMkLst>
        </pc:spChg>
        <pc:spChg chg="mod">
          <ac:chgData name="Lily Gebrenegus" userId="S::lgebren@uw.edu::3399b7a8-af27-4ddc-bef2-9de67f51b297" providerId="AD" clId="Web-{87E91030-E83C-4D1A-A6E6-F977570ED838}" dt="2024-08-06T13:55:38.621" v="12"/>
          <ac:spMkLst>
            <pc:docMk/>
            <pc:sldMk cId="1243767745" sldId="312"/>
            <ac:spMk id="4" creationId="{00000000-0000-0000-0000-000000000000}"/>
          </ac:spMkLst>
        </pc:spChg>
      </pc:sldChg>
      <pc:sldChg chg="modSp del">
        <pc:chgData name="Lily Gebrenegus" userId="S::lgebren@uw.edu::3399b7a8-af27-4ddc-bef2-9de67f51b297" providerId="AD" clId="Web-{87E91030-E83C-4D1A-A6E6-F977570ED838}" dt="2024-08-06T16:07:20.438" v="735"/>
        <pc:sldMkLst>
          <pc:docMk/>
          <pc:sldMk cId="459506930" sldId="313"/>
        </pc:sldMkLst>
        <pc:spChg chg="mod">
          <ac:chgData name="Lily Gebrenegus" userId="S::lgebren@uw.edu::3399b7a8-af27-4ddc-bef2-9de67f51b297" providerId="AD" clId="Web-{87E91030-E83C-4D1A-A6E6-F977570ED838}" dt="2024-08-06T14:01:31.004" v="152" actId="20577"/>
          <ac:spMkLst>
            <pc:docMk/>
            <pc:sldMk cId="459506930" sldId="313"/>
            <ac:spMk id="2" creationId="{00000000-0000-0000-0000-000000000000}"/>
          </ac:spMkLst>
        </pc:spChg>
      </pc:sldChg>
      <pc:sldChg chg="modSp add replId modCm modNotes">
        <pc:chgData name="Lily Gebrenegus" userId="S::lgebren@uw.edu::3399b7a8-af27-4ddc-bef2-9de67f51b297" providerId="AD" clId="Web-{87E91030-E83C-4D1A-A6E6-F977570ED838}" dt="2024-08-06T14:56:49.091" v="667" actId="20577"/>
        <pc:sldMkLst>
          <pc:docMk/>
          <pc:sldMk cId="2295072728" sldId="314"/>
        </pc:sldMkLst>
        <pc:spChg chg="mod">
          <ac:chgData name="Lily Gebrenegus" userId="S::lgebren@uw.edu::3399b7a8-af27-4ddc-bef2-9de67f51b297" providerId="AD" clId="Web-{87E91030-E83C-4D1A-A6E6-F977570ED838}" dt="2024-08-06T14:56:38.153" v="657" actId="20577"/>
          <ac:spMkLst>
            <pc:docMk/>
            <pc:sldMk cId="2295072728" sldId="314"/>
            <ac:spMk id="2" creationId="{00000000-0000-0000-0000-000000000000}"/>
          </ac:spMkLst>
        </pc:spChg>
        <pc:spChg chg="mod">
          <ac:chgData name="Lily Gebrenegus" userId="S::lgebren@uw.edu::3399b7a8-af27-4ddc-bef2-9de67f51b297" providerId="AD" clId="Web-{87E91030-E83C-4D1A-A6E6-F977570ED838}" dt="2024-08-06T14:56:49.091" v="667" actId="20577"/>
          <ac:spMkLst>
            <pc:docMk/>
            <pc:sldMk cId="2295072728" sldId="31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Lily Gebrenegus" userId="S::lgebren@uw.edu::3399b7a8-af27-4ddc-bef2-9de67f51b297" providerId="AD" clId="Web-{87E91030-E83C-4D1A-A6E6-F977570ED838}" dt="2024-08-06T14:24:08.082" v="380" actId="20577"/>
              <pc2:cmMkLst xmlns:pc2="http://schemas.microsoft.com/office/powerpoint/2019/9/main/command">
                <pc:docMk/>
                <pc:sldMk cId="2295072728" sldId="314"/>
                <pc2:cmMk id="{391FC5E9-1799-4A73-A63C-360689BF673F}"/>
              </pc2:cmMkLst>
            </pc226:cmChg>
          </p:ext>
        </pc:extLst>
      </pc:sldChg>
      <pc:sldChg chg="add replId">
        <pc:chgData name="Lily Gebrenegus" userId="S::lgebren@uw.edu::3399b7a8-af27-4ddc-bef2-9de67f51b297" providerId="AD" clId="Web-{87E91030-E83C-4D1A-A6E6-F977570ED838}" dt="2024-08-06T16:08:41.659" v="747"/>
        <pc:sldMkLst>
          <pc:docMk/>
          <pc:sldMk cId="462033642" sldId="315"/>
        </pc:sldMkLst>
      </pc:sldChg>
    </pc:docChg>
  </pc:docChgLst>
  <pc:docChgLst>
    <pc:chgData name="Lily Gebrenegus" userId="S::lgebren@uw.edu::3399b7a8-af27-4ddc-bef2-9de67f51b297" providerId="AD" clId="Web-{EEA006CB-8D7A-6017-82D8-23FA6A746E84}"/>
    <pc:docChg chg="addSld modSld">
      <pc:chgData name="Lily Gebrenegus" userId="S::lgebren@uw.edu::3399b7a8-af27-4ddc-bef2-9de67f51b297" providerId="AD" clId="Web-{EEA006CB-8D7A-6017-82D8-23FA6A746E84}" dt="2024-07-11T13:15:16.994" v="174" actId="20577"/>
      <pc:docMkLst>
        <pc:docMk/>
      </pc:docMkLst>
      <pc:sldChg chg="modSp modNotes">
        <pc:chgData name="Lily Gebrenegus" userId="S::lgebren@uw.edu::3399b7a8-af27-4ddc-bef2-9de67f51b297" providerId="AD" clId="Web-{EEA006CB-8D7A-6017-82D8-23FA6A746E84}" dt="2024-07-11T13:14:06.182" v="81"/>
        <pc:sldMkLst>
          <pc:docMk/>
          <pc:sldMk cId="1161905865" sldId="257"/>
        </pc:sldMkLst>
        <pc:spChg chg="mod">
          <ac:chgData name="Lily Gebrenegus" userId="S::lgebren@uw.edu::3399b7a8-af27-4ddc-bef2-9de67f51b297" providerId="AD" clId="Web-{EEA006CB-8D7A-6017-82D8-23FA6A746E84}" dt="2024-07-11T13:13:54.526" v="53" actId="20577"/>
          <ac:spMkLst>
            <pc:docMk/>
            <pc:sldMk cId="1161905865" sldId="257"/>
            <ac:spMk id="3" creationId="{A07DCBE9-748F-8C04-530C-3EC02B0CD409}"/>
          </ac:spMkLst>
        </pc:spChg>
      </pc:sldChg>
      <pc:sldChg chg="modNotes">
        <pc:chgData name="Lily Gebrenegus" userId="S::lgebren@uw.edu::3399b7a8-af27-4ddc-bef2-9de67f51b297" providerId="AD" clId="Web-{EEA006CB-8D7A-6017-82D8-23FA6A746E84}" dt="2024-07-11T13:13:37.995" v="51"/>
        <pc:sldMkLst>
          <pc:docMk/>
          <pc:sldMk cId="892095759" sldId="259"/>
        </pc:sldMkLst>
      </pc:sldChg>
      <pc:sldChg chg="modSp new">
        <pc:chgData name="Lily Gebrenegus" userId="S::lgebren@uw.edu::3399b7a8-af27-4ddc-bef2-9de67f51b297" providerId="AD" clId="Web-{EEA006CB-8D7A-6017-82D8-23FA6A746E84}" dt="2024-07-11T13:12:28.276" v="14" actId="20577"/>
        <pc:sldMkLst>
          <pc:docMk/>
          <pc:sldMk cId="4277933127" sldId="261"/>
        </pc:sldMkLst>
        <pc:spChg chg="mod">
          <ac:chgData name="Lily Gebrenegus" userId="S::lgebren@uw.edu::3399b7a8-af27-4ddc-bef2-9de67f51b297" providerId="AD" clId="Web-{EEA006CB-8D7A-6017-82D8-23FA6A746E84}" dt="2024-07-11T13:12:28.276" v="14" actId="20577"/>
          <ac:spMkLst>
            <pc:docMk/>
            <pc:sldMk cId="4277933127" sldId="261"/>
            <ac:spMk id="2" creationId="{42EEB712-080F-10E6-8555-87A64BCF80DB}"/>
          </ac:spMkLst>
        </pc:spChg>
      </pc:sldChg>
      <pc:sldChg chg="modSp new">
        <pc:chgData name="Lily Gebrenegus" userId="S::lgebren@uw.edu::3399b7a8-af27-4ddc-bef2-9de67f51b297" providerId="AD" clId="Web-{EEA006CB-8D7A-6017-82D8-23FA6A746E84}" dt="2024-07-11T13:15:16.994" v="174" actId="20577"/>
        <pc:sldMkLst>
          <pc:docMk/>
          <pc:sldMk cId="3542864948" sldId="262"/>
        </pc:sldMkLst>
        <pc:spChg chg="mod">
          <ac:chgData name="Lily Gebrenegus" userId="S::lgebren@uw.edu::3399b7a8-af27-4ddc-bef2-9de67f51b297" providerId="AD" clId="Web-{EEA006CB-8D7A-6017-82D8-23FA6A746E84}" dt="2024-07-11T13:14:36.432" v="89" actId="20577"/>
          <ac:spMkLst>
            <pc:docMk/>
            <pc:sldMk cId="3542864948" sldId="262"/>
            <ac:spMk id="2" creationId="{B0D148EC-8CF2-37A1-D441-BCF26E4DD564}"/>
          </ac:spMkLst>
        </pc:spChg>
        <pc:spChg chg="mod">
          <ac:chgData name="Lily Gebrenegus" userId="S::lgebren@uw.edu::3399b7a8-af27-4ddc-bef2-9de67f51b297" providerId="AD" clId="Web-{EEA006CB-8D7A-6017-82D8-23FA6A746E84}" dt="2024-07-11T13:15:16.994" v="174" actId="20577"/>
          <ac:spMkLst>
            <pc:docMk/>
            <pc:sldMk cId="3542864948" sldId="262"/>
            <ac:spMk id="3" creationId="{6AE860A3-4ACE-0C02-7069-EF126BE37D53}"/>
          </ac:spMkLst>
        </pc:spChg>
      </pc:sldChg>
    </pc:docChg>
  </pc:docChgLst>
</pc:chgInfo>
</file>

<file path=ppt/comments/modernComment_12F_A14A77FD.xml><?xml version="1.0" encoding="utf-8"?>
<p188:cmLst xmlns:a="http://schemas.openxmlformats.org/drawingml/2006/main" xmlns:r="http://schemas.openxmlformats.org/officeDocument/2006/relationships" xmlns:p188="http://schemas.microsoft.com/office/powerpoint/2018/8/main">
  <p188:cm id="{1D02A27B-74F8-4BBD-9CFB-E311E866FE42}" authorId="{12CC70FB-E2B2-F7D3-4C30-37F05A9274B6}" status="resolved" created="2024-08-20T21:17:44.978" complete="100000">
    <pc:sldMkLst xmlns:pc="http://schemas.microsoft.com/office/powerpoint/2013/main/command">
      <pc:docMk/>
      <pc:sldMk cId="2706012157" sldId="303"/>
    </pc:sldMkLst>
    <p188:txBody>
      <a:bodyPr/>
      <a:lstStyle/>
      <a:p>
        <a:r>
          <a:rPr lang="en-US"/>
          <a:t>I was at a Closing huddle and Minh-Tam mentioned that campus may benefit from learning what to do to prevent a deficit. I think this slide will help with that.</a:t>
        </a:r>
      </a:p>
    </p188:txBody>
    <p188:extLst>
      <p:ext xmlns:p="http://schemas.openxmlformats.org/presentationml/2006/main" uri="{57CB4572-C831-44C2-8A1C-0ADB6CCDFE69}">
        <p223:reactions xmlns:p223="http://schemas.microsoft.com/office/powerpoint/2022/03/main">
          <p223:rxn type="👍">
            <p223:instance time="2024-08-22T15:44:24.642" authorId="{93F4FFA1-9896-8043-4E79-49164DC80C6F}"/>
          </p223:rxn>
        </p223:reactions>
      </p:ext>
    </p188:extLst>
  </p188:cm>
  <p188:cm id="{3256D3CA-018F-498E-9589-CAE1786CC6A7}" authorId="{6B94CDFE-7BBC-D137-D90E-87640C0D7B6C}" status="resolved" created="2024-08-21T00:03:24.365" startDate="2024-08-26T05:30:25.643" dueDate="2024-08-26T05:30:25.643" assignedTo="{63920370-8BBF-8CB6-003C-218665125B90}" complete="100000" title="We should add this to our webpage if this is the policy. @Juan Lepez I want to include why we don't allow this. I thought campus could do this starting this FY. Is that right or are we still saying 'no'? (source: https://finance.uw.edu/ps/faq?name=…">
    <ac:txMkLst xmlns:ac="http://schemas.microsoft.com/office/drawing/2013/main/command">
      <pc:docMk xmlns:pc="http://schemas.microsoft.com/office/powerpoint/2013/main/command"/>
      <pc:sldMk xmlns:pc="http://schemas.microsoft.com/office/powerpoint/2013/main/command" cId="2706012157" sldId="303"/>
      <ac:spMk id="3" creationId="{00000000-0000-0000-0000-000000000000}"/>
      <ac:txMk cp="0" len="26">
        <ac:context len="240" hash="3065373713"/>
      </ac:txMk>
    </ac:txMkLst>
    <p188:pos x="4945811" y="258792"/>
    <p188:replyLst>
      <p188:reply id="{7BA74682-2FDB-4528-8E1D-B159CFE0ADBE}" authorId="{93F4FFA1-9896-8043-4E79-49164DC80C6F}" created="2024-08-26T05:30:25.643">
        <p188:txBody>
          <a:bodyPr/>
          <a:lstStyle/>
          <a:p>
            <a:r>
              <a:rPr lang="en-US"/>
              <a:t>We should add this to our webpage if this is the policy. [@Juan Lepez] I want to include why we don't allow this. I thought campus could do this starting this FY. Is that right or are we still saying 'no'? (source: https://finance.uw.edu/ps/faq?name=Supplier%20Invoicing)</a:t>
            </a:r>
          </a:p>
        </p188:txBody>
      </p188:reply>
      <p188:reply id="{5011FE8F-A9FE-484A-95D5-B18B10D82DFF}" authorId="{63920370-8BBF-8CB6-003C-218665125B90}" created="2024-08-27T15:53:34.640">
        <p188:txBody>
          <a:bodyPr/>
          <a:lstStyle/>
          <a:p>
            <a:r>
              <a:rPr lang="en-US"/>
              <a:t>We need to wait a little more on the "why" we're not allowing this.  Campus is likely not using the filtering correctly for different reports but we also don't have anybody that can create job aids to explain how to do it.  If we mention anything, GCA is going to be stuck trying to answer something that we can't.  All we can say for now is that guidance that we have received from the Controller's office is to not reopen the lines as this can cause errors (I think it was in that FAQ but the link no longer works) </a:t>
            </a:r>
          </a:p>
        </p188:txBody>
        <p188:extLst>
          <p:ext xmlns:p="http://schemas.openxmlformats.org/presentationml/2006/main" uri="{57CB4572-C831-44C2-8A1C-0ADB6CCDFE69}">
            <p223:reactions xmlns:p223="http://schemas.microsoft.com/office/powerpoint/2022/03/main">
              <p223:rxn type="👍">
                <p223:instance time="2024-08-28T05:21:19.930" authorId="{93F4FFA1-9896-8043-4E79-49164DC80C6F}"/>
              </p223:rxn>
            </p223:reactions>
          </p:ext>
        </p188:extLst>
      </p188:reply>
    </p188:replyLst>
    <p188:txBody>
      <a:bodyPr/>
      <a:lstStyle/>
      <a:p>
        <a:r>
          <a:rPr lang="en-US"/>
          <a:t>Lily-would this be a good place to tell campus that GCA won't/can't re-open a grant line so they can process PAAs or reclass journals to update CC or worktags? We're still getting requests to re-open grants so they can do that and Julie F says-NO!</a:t>
        </a:r>
      </a:p>
    </p188:txBody>
    <p188:extLst>
      <p:ext xmlns:p="http://schemas.openxmlformats.org/presentationml/2006/main" uri="{5BB2D875-25FF-4072-B9AC-8F64D62656EB}">
        <p228:taskDetails xmlns:p228="http://schemas.microsoft.com/office/powerpoint/2022/08/main">
          <p228:history>
            <p228:event time="2024-08-26T05:30:25.643" id="{3AF9CD66-9BA8-450A-A95D-6BF8C116AC32}">
              <p228:atrbtn authorId="{93F4FFA1-9896-8043-4E79-49164DC80C6F}"/>
              <p228:anchr>
                <p228:comment id="{7BA74682-2FDB-4528-8E1D-B159CFE0ADBE}"/>
              </p228:anchr>
              <p228:add/>
            </p228:event>
            <p228:event time="2024-08-26T05:30:25.643" id="{0CA08D90-64F1-4F54-B8E0-14FCCF4D44A7}">
              <p228:atrbtn authorId="{93F4FFA1-9896-8043-4E79-49164DC80C6F}"/>
              <p228:anchr>
                <p228:comment id="{7BA74682-2FDB-4528-8E1D-B159CFE0ADBE}"/>
              </p228:anchr>
              <p228:asgn authorId="{63920370-8BBF-8CB6-003C-218665125B90}"/>
            </p228:event>
            <p228:event time="2024-08-26T05:30:25.643" id="{2999A112-F45D-4604-B778-D787AF057E77}">
              <p228:atrbtn authorId="{93F4FFA1-9896-8043-4E79-49164DC80C6F}"/>
              <p228:anchr>
                <p228:comment id="{7BA74682-2FDB-4528-8E1D-B159CFE0ADBE}"/>
              </p228:anchr>
              <p228:date stDt="2024-08-26T05:30:25.643" endDt="2024-08-26T05:30:25.643"/>
            </p228:event>
            <p228:event time="2024-08-26T05:30:25.643" id="{1D925FBD-2A5D-4B98-A5F9-3F2DD4AFB1BA}">
              <p228:atrbtn authorId="{93F4FFA1-9896-8043-4E79-49164DC80C6F}"/>
              <p228:anchr>
                <p228:comment id="{7BA74682-2FDB-4528-8E1D-B159CFE0ADBE}"/>
              </p228:anchr>
              <p228:title val="We should add this to our webpage if this is the policy. @Juan Lepez I want to include why we don't allow this. I thought campus could do this starting this FY. Is that right or are we still saying 'no'? (source: https://finance.uw.edu/ps/faq?name=…"/>
            </p228:event>
            <p228:event time="2024-08-28T05:21:25.133" id="{E055812F-24C5-4A78-8A1C-E4D10E52DE23}">
              <p228:atrbtn authorId="{93F4FFA1-9896-8043-4E79-49164DC80C6F}"/>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4-08-22T15:49:45.181" authorId="{93F4FFA1-9896-8043-4E79-49164DC80C6F}"/>
          </p223:rxn>
        </p223:reactions>
      </p:ext>
    </p188:extLst>
  </p188:cm>
</p188:cmLst>
</file>

<file path=ppt/comments/modernComment_131_C23DDF5A.xml><?xml version="1.0" encoding="utf-8"?>
<p188:cmLst xmlns:a="http://schemas.openxmlformats.org/drawingml/2006/main" xmlns:r="http://schemas.openxmlformats.org/officeDocument/2006/relationships" xmlns:p188="http://schemas.microsoft.com/office/powerpoint/2018/8/main">
  <p188:cm id="{8063354C-7CFD-4AA8-BE9F-8444842DD8B6}" authorId="{6B94CDFE-7BBC-D137-D90E-87640C0D7B6C}" status="resolved" created="2024-08-21T00:01:22.901" complete="100000">
    <ac:txMkLst xmlns:ac="http://schemas.microsoft.com/office/drawing/2013/main/command">
      <pc:docMk xmlns:pc="http://schemas.microsoft.com/office/powerpoint/2013/main/command"/>
      <pc:sldMk xmlns:pc="http://schemas.microsoft.com/office/powerpoint/2013/main/command" cId="3258834778" sldId="305"/>
      <ac:spMk id="3" creationId="{00000000-0000-0000-0000-000000000000}"/>
      <ac:txMk cp="0" len="67">
        <ac:context len="323" hash="616809494"/>
      </ac:txMk>
    </ac:txMkLst>
    <p188:pos x="3033622" y="589471"/>
    <p188:txBody>
      <a:bodyPr/>
      <a:lstStyle/>
      <a:p>
        <a:r>
          <a:rPr lang="en-US"/>
          <a:t>it might be too late, but campus should know if they gave a subrecipient 60 days to get a final to us...and we have 60 or fewer days...this happens more often than it should</a:t>
        </a:r>
      </a:p>
    </p188:txBody>
    <p188:extLst>
      <p:ext xmlns:p="http://schemas.openxmlformats.org/presentationml/2006/main" uri="{57CB4572-C831-44C2-8A1C-0ADB6CCDFE69}">
        <p223:reactions xmlns:p223="http://schemas.microsoft.com/office/powerpoint/2022/03/main">
          <p223:rxn type="👍">
            <p223:instance time="2024-08-22T15:37:41.101" authorId="{93F4FFA1-9896-8043-4E79-49164DC80C6F}"/>
          </p223:rxn>
        </p223:reactions>
      </p:ext>
    </p188:extLst>
  </p188:cm>
</p188:cmLst>
</file>

<file path=ppt/comments/modernComment_13C_17D183E7.xml><?xml version="1.0" encoding="utf-8"?>
<p188:cmLst xmlns:a="http://schemas.openxmlformats.org/drawingml/2006/main" xmlns:r="http://schemas.openxmlformats.org/officeDocument/2006/relationships" xmlns:p188="http://schemas.microsoft.com/office/powerpoint/2018/8/main">
  <p188:cm id="{28528017-131C-4E88-B654-EB43B507D69F}" authorId="{93F4FFA1-9896-8043-4E79-49164DC80C6F}" status="resolved" created="2024-08-15T14:07:55.574" complete="100000">
    <ac:txMkLst xmlns:ac="http://schemas.microsoft.com/office/drawing/2013/main/command">
      <pc:docMk xmlns:pc="http://schemas.microsoft.com/office/powerpoint/2013/main/command"/>
      <pc:sldMk xmlns:pc="http://schemas.microsoft.com/office/powerpoint/2013/main/command" cId="399606759" sldId="316"/>
      <ac:spMk id="3" creationId="{00000000-0000-0000-0000-000000000000}"/>
      <ac:txMk cp="245">
        <ac:context len="325" hash="1371152699"/>
      </ac:txMk>
    </ac:txMkLst>
    <p188:pos x="7385538" y="2042520"/>
    <p188:replyLst>
      <p188:reply id="{CC8F71A6-8980-476C-A84A-D849B7A0C2F7}" authorId="{12CC70FB-E2B2-F7D3-4C30-37F05A9274B6}" created="2024-08-20T21:20:04.970">
        <p188:txBody>
          <a:bodyPr/>
          <a:lstStyle/>
          <a:p>
            <a:r>
              <a:rPr lang="en-US"/>
              <a:t>Do we have that priority while the consultants are generating the list of grants to close based on oldest? </a:t>
            </a:r>
          </a:p>
        </p188:txBody>
      </p188:reply>
      <p188:reply id="{828941EF-9633-48B5-B311-11EC1CC70191}" authorId="{12CC70FB-E2B2-F7D3-4C30-37F05A9274B6}" created="2024-08-20T21:22:16.212">
        <p188:txBody>
          <a:bodyPr/>
          <a:lstStyle/>
          <a:p>
            <a:r>
              <a:rPr lang="en-US"/>
              <a:t>Minh-Tam mentioned that campus asked why GCA doesn't let them know sooner that their grant has a deficit. Campus is having trouble understanding what they are seeing in AP (they can't see that their grant has a deficit).</a:t>
            </a:r>
          </a:p>
        </p188:txBody>
      </p188:reply>
      <p188:reply id="{3F32ECB0-7FC5-4A32-B226-F061B436BD9F}" authorId="{93F4FFA1-9896-8043-4E79-49164DC80C6F}" created="2024-08-22T15:36:34.459">
        <p188:txBody>
          <a:bodyPr/>
          <a:lstStyle/>
          <a:p>
            <a:r>
              <a:rPr lang="en-US"/>
              <a:t>I won't mention the priorities since we're not using them right now, but I can mention that we send AP tickets for deficits when we do a final report or final invoice.</a:t>
            </a:r>
          </a:p>
        </p188:txBody>
      </p188:reply>
    </p188:replyLst>
    <p188:txBody>
      <a:bodyPr/>
      <a:lstStyle/>
      <a:p>
        <a:r>
          <a:rPr lang="en-US"/>
          <a:t>Reviewers: Would it be helpful to provide an overview of the priority closing buckets (e.g. residual balance transfers, deficits, refunds)?</a:t>
        </a:r>
      </a:p>
    </p188:txBody>
  </p188:cm>
  <p188:cm id="{28A0D0F8-50A6-4415-B2B5-4EBDFB45221B}" authorId="{6B94CDFE-7BBC-D137-D90E-87640C0D7B6C}" status="resolved" created="2024-08-20T23:59:51.881" complete="100000">
    <ac:txMkLst xmlns:ac="http://schemas.microsoft.com/office/drawing/2013/main/command">
      <pc:docMk xmlns:pc="http://schemas.microsoft.com/office/powerpoint/2013/main/command"/>
      <pc:sldMk xmlns:pc="http://schemas.microsoft.com/office/powerpoint/2013/main/command" cId="399606759" sldId="316"/>
      <ac:spMk id="3" creationId="{00000000-0000-0000-0000-000000000000}"/>
      <ac:txMk cp="245">
        <ac:context len="325" hash="1371152699"/>
      </ac:txMk>
    </ac:txMkLst>
    <p188:pos x="7001773" y="1984075"/>
    <p188:replyLst>
      <p188:reply id="{7D6C2758-01E4-4BA7-8AAF-289B0044A66F}" authorId="{93F4FFA1-9896-8043-4E79-49164DC80C6F}" created="2024-08-22T15:33:54.064">
        <p188:txBody>
          <a:bodyPr/>
          <a:lstStyle/>
          <a:p>
            <a:r>
              <a:rPr lang="en-US"/>
              <a:t>I'll add that these are direct cost encumbrances as a talking point and get more specific later in the deck.</a:t>
            </a:r>
          </a:p>
        </p188:txBody>
      </p188:reply>
      <p188:reply id="{251C4F1B-7FEE-4E01-91C4-F287EE6FF6C2}" authorId="{93F4FFA1-9896-8043-4E79-49164DC80C6F}" created="2024-08-22T15:34:35.534">
        <p188:txBody>
          <a:bodyPr/>
          <a:lstStyle/>
          <a:p>
            <a:r>
              <a:rPr lang="en-US"/>
              <a:t>I'll add a slide for reasons why we can't close an award line.</a:t>
            </a:r>
          </a:p>
        </p188:txBody>
      </p188:reply>
    </p188:replyLst>
    <p188:txBody>
      <a:bodyPr/>
      <a:lstStyle/>
      <a:p>
        <a:r>
          <a:rPr lang="en-US"/>
          <a:t>can you call out which encumbrances you mean? GCA will clear the IDC, but I suspect you're referring to subawards/POs
Also-this would be a great session to remind campus that we won't hold a grant open if we see a balance or an encumbrance. We've been blasted for this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CB195-79BD-4278-A882-F00083E0D875}" type="datetimeFigureOut">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1316A-158E-47AB-B641-A6CF210B2C4B}" type="slidenum">
              <a:t>‹#›</a:t>
            </a:fld>
            <a:endParaRPr lang="en-US"/>
          </a:p>
        </p:txBody>
      </p:sp>
    </p:spTree>
    <p:extLst>
      <p:ext uri="{BB962C8B-B14F-4D97-AF65-F5344CB8AC3E}">
        <p14:creationId xmlns:p14="http://schemas.microsoft.com/office/powerpoint/2010/main" val="36133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Disclaimer: this session is about submitting financial reports to sponsors. We got questions about portfolio reporting for a PI, Workday reports like the R1234 and gift reporting that aren't covered here.</a:t>
            </a:r>
          </a:p>
        </p:txBody>
      </p:sp>
      <p:sp>
        <p:nvSpPr>
          <p:cNvPr id="4" name="Slide Number Placeholder 3"/>
          <p:cNvSpPr>
            <a:spLocks noGrp="1"/>
          </p:cNvSpPr>
          <p:nvPr>
            <p:ph type="sldNum" sz="quarter" idx="5"/>
          </p:nvPr>
        </p:nvSpPr>
        <p:spPr/>
        <p:txBody>
          <a:bodyPr/>
          <a:lstStyle/>
          <a:p>
            <a:fld id="{4D11316A-158E-47AB-B641-A6CF210B2C4B}" type="slidenum">
              <a:rPr lang="en-US"/>
              <a:t>1</a:t>
            </a:fld>
            <a:endParaRPr lang="en-US"/>
          </a:p>
        </p:txBody>
      </p:sp>
    </p:spTree>
    <p:extLst>
      <p:ext uri="{BB962C8B-B14F-4D97-AF65-F5344CB8AC3E}">
        <p14:creationId xmlns:p14="http://schemas.microsoft.com/office/powerpoint/2010/main" val="359332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D11316A-158E-47AB-B641-A6CF210B2C4B}" type="slidenum">
              <a:rPr lang="en-US"/>
              <a:t>11</a:t>
            </a:fld>
            <a:endParaRPr lang="en-US"/>
          </a:p>
        </p:txBody>
      </p:sp>
    </p:spTree>
    <p:extLst>
      <p:ext uri="{BB962C8B-B14F-4D97-AF65-F5344CB8AC3E}">
        <p14:creationId xmlns:p14="http://schemas.microsoft.com/office/powerpoint/2010/main" val="174011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12</a:t>
            </a:fld>
            <a:endParaRPr lang="en-US"/>
          </a:p>
        </p:txBody>
      </p:sp>
    </p:spTree>
    <p:extLst>
      <p:ext uri="{BB962C8B-B14F-4D97-AF65-F5344CB8AC3E}">
        <p14:creationId xmlns:p14="http://schemas.microsoft.com/office/powerpoint/2010/main" val="42705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13</a:t>
            </a:fld>
            <a:endParaRPr lang="en-US"/>
          </a:p>
        </p:txBody>
      </p:sp>
    </p:spTree>
    <p:extLst>
      <p:ext uri="{BB962C8B-B14F-4D97-AF65-F5344CB8AC3E}">
        <p14:creationId xmlns:p14="http://schemas.microsoft.com/office/powerpoint/2010/main" val="370770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14</a:t>
            </a:fld>
            <a:endParaRPr lang="en-US"/>
          </a:p>
        </p:txBody>
      </p:sp>
    </p:spTree>
    <p:extLst>
      <p:ext uri="{BB962C8B-B14F-4D97-AF65-F5344CB8AC3E}">
        <p14:creationId xmlns:p14="http://schemas.microsoft.com/office/powerpoint/2010/main" val="161887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15</a:t>
            </a:fld>
            <a:endParaRPr lang="en-US"/>
          </a:p>
        </p:txBody>
      </p:sp>
    </p:spTree>
    <p:extLst>
      <p:ext uri="{BB962C8B-B14F-4D97-AF65-F5344CB8AC3E}">
        <p14:creationId xmlns:p14="http://schemas.microsoft.com/office/powerpoint/2010/main" val="342281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16</a:t>
            </a:fld>
            <a:endParaRPr lang="en-US"/>
          </a:p>
        </p:txBody>
      </p:sp>
    </p:spTree>
    <p:extLst>
      <p:ext uri="{BB962C8B-B14F-4D97-AF65-F5344CB8AC3E}">
        <p14:creationId xmlns:p14="http://schemas.microsoft.com/office/powerpoint/2010/main" val="427217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17</a:t>
            </a:fld>
            <a:endParaRPr lang="en-US"/>
          </a:p>
        </p:txBody>
      </p:sp>
    </p:spTree>
    <p:extLst>
      <p:ext uri="{BB962C8B-B14F-4D97-AF65-F5344CB8AC3E}">
        <p14:creationId xmlns:p14="http://schemas.microsoft.com/office/powerpoint/2010/main" val="9437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18</a:t>
            </a:fld>
            <a:endParaRPr lang="en-US"/>
          </a:p>
        </p:txBody>
      </p:sp>
    </p:spTree>
    <p:extLst>
      <p:ext uri="{BB962C8B-B14F-4D97-AF65-F5344CB8AC3E}">
        <p14:creationId xmlns:p14="http://schemas.microsoft.com/office/powerpoint/2010/main" val="265981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19</a:t>
            </a:fld>
            <a:endParaRPr lang="en-US"/>
          </a:p>
        </p:txBody>
      </p:sp>
    </p:spTree>
    <p:extLst>
      <p:ext uri="{BB962C8B-B14F-4D97-AF65-F5344CB8AC3E}">
        <p14:creationId xmlns:p14="http://schemas.microsoft.com/office/powerpoint/2010/main" val="63447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20</a:t>
            </a:fld>
            <a:endParaRPr lang="en-US"/>
          </a:p>
        </p:txBody>
      </p:sp>
    </p:spTree>
    <p:extLst>
      <p:ext uri="{BB962C8B-B14F-4D97-AF65-F5344CB8AC3E}">
        <p14:creationId xmlns:p14="http://schemas.microsoft.com/office/powerpoint/2010/main" val="212243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a:t>
            </a:fld>
            <a:endParaRPr lang="en-US"/>
          </a:p>
        </p:txBody>
      </p:sp>
    </p:spTree>
    <p:extLst>
      <p:ext uri="{BB962C8B-B14F-4D97-AF65-F5344CB8AC3E}">
        <p14:creationId xmlns:p14="http://schemas.microsoft.com/office/powerpoint/2010/main" val="875854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21</a:t>
            </a:fld>
            <a:endParaRPr lang="en-US"/>
          </a:p>
        </p:txBody>
      </p:sp>
    </p:spTree>
    <p:extLst>
      <p:ext uri="{BB962C8B-B14F-4D97-AF65-F5344CB8AC3E}">
        <p14:creationId xmlns:p14="http://schemas.microsoft.com/office/powerpoint/2010/main" val="2449188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22</a:t>
            </a:fld>
            <a:endParaRPr lang="en-US"/>
          </a:p>
        </p:txBody>
      </p:sp>
    </p:spTree>
    <p:extLst>
      <p:ext uri="{BB962C8B-B14F-4D97-AF65-F5344CB8AC3E}">
        <p14:creationId xmlns:p14="http://schemas.microsoft.com/office/powerpoint/2010/main" val="1224453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23</a:t>
            </a:fld>
            <a:endParaRPr lang="en-US"/>
          </a:p>
        </p:txBody>
      </p:sp>
    </p:spTree>
    <p:extLst>
      <p:ext uri="{BB962C8B-B14F-4D97-AF65-F5344CB8AC3E}">
        <p14:creationId xmlns:p14="http://schemas.microsoft.com/office/powerpoint/2010/main" val="365948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24</a:t>
            </a:fld>
            <a:endParaRPr lang="en-US"/>
          </a:p>
        </p:txBody>
      </p:sp>
    </p:spTree>
    <p:extLst>
      <p:ext uri="{BB962C8B-B14F-4D97-AF65-F5344CB8AC3E}">
        <p14:creationId xmlns:p14="http://schemas.microsoft.com/office/powerpoint/2010/main" val="134258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25</a:t>
            </a:fld>
            <a:endParaRPr lang="en-US"/>
          </a:p>
        </p:txBody>
      </p:sp>
    </p:spTree>
    <p:extLst>
      <p:ext uri="{BB962C8B-B14F-4D97-AF65-F5344CB8AC3E}">
        <p14:creationId xmlns:p14="http://schemas.microsoft.com/office/powerpoint/2010/main" val="4080485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26</a:t>
            </a:fld>
            <a:endParaRPr lang="en-US"/>
          </a:p>
        </p:txBody>
      </p:sp>
    </p:spTree>
    <p:extLst>
      <p:ext uri="{BB962C8B-B14F-4D97-AF65-F5344CB8AC3E}">
        <p14:creationId xmlns:p14="http://schemas.microsoft.com/office/powerpoint/2010/main" val="4102930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27</a:t>
            </a:fld>
            <a:endParaRPr lang="en-US"/>
          </a:p>
        </p:txBody>
      </p:sp>
    </p:spTree>
    <p:extLst>
      <p:ext uri="{BB962C8B-B14F-4D97-AF65-F5344CB8AC3E}">
        <p14:creationId xmlns:p14="http://schemas.microsoft.com/office/powerpoint/2010/main" val="6935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28</a:t>
            </a:fld>
            <a:endParaRPr lang="en-US"/>
          </a:p>
        </p:txBody>
      </p:sp>
    </p:spTree>
    <p:extLst>
      <p:ext uri="{BB962C8B-B14F-4D97-AF65-F5344CB8AC3E}">
        <p14:creationId xmlns:p14="http://schemas.microsoft.com/office/powerpoint/2010/main" val="1168572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29</a:t>
            </a:fld>
            <a:endParaRPr lang="en-US"/>
          </a:p>
        </p:txBody>
      </p:sp>
    </p:spTree>
    <p:extLst>
      <p:ext uri="{BB962C8B-B14F-4D97-AF65-F5344CB8AC3E}">
        <p14:creationId xmlns:p14="http://schemas.microsoft.com/office/powerpoint/2010/main" val="3906720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35</a:t>
            </a:fld>
            <a:endParaRPr lang="en-US"/>
          </a:p>
        </p:txBody>
      </p:sp>
    </p:spTree>
    <p:extLst>
      <p:ext uri="{BB962C8B-B14F-4D97-AF65-F5344CB8AC3E}">
        <p14:creationId xmlns:p14="http://schemas.microsoft.com/office/powerpoint/2010/main" val="324327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4</a:t>
            </a:fld>
            <a:endParaRPr lang="en-US"/>
          </a:p>
        </p:txBody>
      </p:sp>
    </p:spTree>
    <p:extLst>
      <p:ext uri="{BB962C8B-B14F-4D97-AF65-F5344CB8AC3E}">
        <p14:creationId xmlns:p14="http://schemas.microsoft.com/office/powerpoint/2010/main" val="290716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5</a:t>
            </a:fld>
            <a:endParaRPr lang="en-US"/>
          </a:p>
        </p:txBody>
      </p:sp>
    </p:spTree>
    <p:extLst>
      <p:ext uri="{BB962C8B-B14F-4D97-AF65-F5344CB8AC3E}">
        <p14:creationId xmlns:p14="http://schemas.microsoft.com/office/powerpoint/2010/main" val="33820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6</a:t>
            </a:fld>
            <a:endParaRPr lang="en-US"/>
          </a:p>
        </p:txBody>
      </p:sp>
    </p:spTree>
    <p:extLst>
      <p:ext uri="{BB962C8B-B14F-4D97-AF65-F5344CB8AC3E}">
        <p14:creationId xmlns:p14="http://schemas.microsoft.com/office/powerpoint/2010/main" val="88454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7</a:t>
            </a:fld>
            <a:endParaRPr lang="en-US"/>
          </a:p>
        </p:txBody>
      </p:sp>
    </p:spTree>
    <p:extLst>
      <p:ext uri="{BB962C8B-B14F-4D97-AF65-F5344CB8AC3E}">
        <p14:creationId xmlns:p14="http://schemas.microsoft.com/office/powerpoint/2010/main" val="328137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8</a:t>
            </a:fld>
            <a:endParaRPr lang="en-US"/>
          </a:p>
        </p:txBody>
      </p:sp>
    </p:spTree>
    <p:extLst>
      <p:ext uri="{BB962C8B-B14F-4D97-AF65-F5344CB8AC3E}">
        <p14:creationId xmlns:p14="http://schemas.microsoft.com/office/powerpoint/2010/main" val="192410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9</a:t>
            </a:fld>
            <a:endParaRPr lang="en-US"/>
          </a:p>
        </p:txBody>
      </p:sp>
    </p:spTree>
    <p:extLst>
      <p:ext uri="{BB962C8B-B14F-4D97-AF65-F5344CB8AC3E}">
        <p14:creationId xmlns:p14="http://schemas.microsoft.com/office/powerpoint/2010/main" val="138785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11316A-158E-47AB-B641-A6CF210B2C4B}" type="slidenum">
              <a:rPr lang="en-US"/>
              <a:t>10</a:t>
            </a:fld>
            <a:endParaRPr lang="en-US"/>
          </a:p>
        </p:txBody>
      </p:sp>
    </p:spTree>
    <p:extLst>
      <p:ext uri="{BB962C8B-B14F-4D97-AF65-F5344CB8AC3E}">
        <p14:creationId xmlns:p14="http://schemas.microsoft.com/office/powerpoint/2010/main" val="339381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415716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8/28/2024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finance.uw.edu/gca/files/Award%20Portal%20Manage%20Campus%20Contacts.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C_17D183E7.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finance.uw.edu/gca/award-lifecycle/managing-your-award/workday-award-line-lifecycle-statuse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1_C23DDF5A.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finance.uw.edu/ps/how-to-pa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finance.uw.edu/ps/change-close-order"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uwnetid.sharepoint.com/:b:/r/sites/UWFTChangeNetwork/Workday%20Documents/Workday%20Encumbrance%20Accounting.pdf?csf=1&amp;web=1&amp;e=Md5b9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inance.uw.edu/gca/faq/should-i-do-expense-transfer-or-deficit-transfer"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finance.uw.edu/gca/award-lifecycle/closing-your-award/deficit-process-sponsored-program-awards#allowableworktags"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12F_A14A77FD.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finance.uw.edu/gca/award-lifecycle/closing-your-award/final-action-dat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d5.myworkday.com/uw/d/task/1422$7859.htmld" TargetMode="External"/><Relationship Id="rId7" Type="http://schemas.openxmlformats.org/officeDocument/2006/relationships/hyperlink" Target="https://uwnetid.sharepoint.com/:b:/r/sites/UWFTChangeNetwork/Workday%20Documents/Workday%20Encumbrance%20Accounting.pdf?csf=1&amp;web=1&amp;e=Md5b98"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washington.edu/research/myresearch-lifecycle/closeout/" TargetMode="External"/><Relationship Id="rId5" Type="http://schemas.openxmlformats.org/officeDocument/2006/relationships/hyperlink" Target="https://finance.uw.edu/gca/award-lifecycle/closing-your-award" TargetMode="External"/><Relationship Id="rId4" Type="http://schemas.openxmlformats.org/officeDocument/2006/relationships/hyperlink" Target="https://wd5.myworkday.com/uw/d/task/1422$6611.html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sagehelp@uw.edu" TargetMode="External"/><Relationship Id="rId2" Type="http://schemas.openxmlformats.org/officeDocument/2006/relationships/hyperlink" Target="https://finance.uw.edu/gca/resources/gca-information-sessions-campus/campus-information-sessions-links#aug28closeout" TargetMode="External"/><Relationship Id="rId1" Type="http://schemas.openxmlformats.org/officeDocument/2006/relationships/slideLayout" Target="../slideLayouts/slideLayout12.xml"/><Relationship Id="rId4" Type="http://schemas.openxmlformats.org/officeDocument/2006/relationships/hyperlink" Target="https://www.washington.edu/research/workday-finance-research/#sage-office-hour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finance.uw.edu/gca/resources/campus-information-session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forms.office.com/r/8gtsrEw5Hp" TargetMode="External"/><Relationship Id="rId5" Type="http://schemas.openxmlformats.org/officeDocument/2006/relationships/hyperlink" Target="mailto:gcahelp@uw.edu" TargetMode="External"/><Relationship Id="rId4" Type="http://schemas.openxmlformats.org/officeDocument/2006/relationships/hyperlink" Target="https://forms.office.com/r/CKygQbPy3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9" y="693536"/>
            <a:ext cx="6972300" cy="2539857"/>
          </a:xfrm>
        </p:spPr>
        <p:txBody>
          <a:bodyPr lIns="91440" tIns="45720" rIns="91440" bIns="45720" anchor="b">
            <a:normAutofit fontScale="85000" lnSpcReduction="20000"/>
          </a:bodyPr>
          <a:lstStyle/>
          <a:p>
            <a:r>
              <a:rPr lang="en-US">
                <a:cs typeface="Arial"/>
              </a:rPr>
              <a:t>CAMPUS INFORMATION SESSION:</a:t>
            </a:r>
            <a:endParaRPr lang="en-US"/>
          </a:p>
          <a:p>
            <a:r>
              <a:rPr lang="en-US">
                <a:cs typeface="Arial"/>
              </a:rPr>
              <a:t>SPONSORED PROGRAM FINANCIAL CLOSEOUT</a:t>
            </a:r>
            <a:endParaRPr lang="en-US"/>
          </a:p>
        </p:txBody>
      </p:sp>
      <p:sp>
        <p:nvSpPr>
          <p:cNvPr id="6" name="Text Placeholder 1"/>
          <p:cNvSpPr txBox="1">
            <a:spLocks/>
          </p:cNvSpPr>
          <p:nvPr/>
        </p:nvSpPr>
        <p:spPr>
          <a:xfrm>
            <a:off x="692029" y="4308049"/>
            <a:ext cx="6656731" cy="1812601"/>
          </a:xfrm>
          <a:prstGeom prst="rect">
            <a:avLst/>
          </a:prstGeom>
        </p:spPr>
        <p:txBody>
          <a:bodyPr lIns="91440" tIns="45720" rIns="91440" bIns="45720"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a:solidFill>
                  <a:schemeClr val="tx2"/>
                </a:solidFill>
                <a:cs typeface="Arial"/>
              </a:rPr>
              <a:t>Grant &amp; Contract Accounting</a:t>
            </a:r>
            <a:endParaRPr lang="en-US" sz="2000">
              <a:solidFill>
                <a:schemeClr val="tx2"/>
              </a:solidFill>
            </a:endParaRPr>
          </a:p>
          <a:p>
            <a:pPr>
              <a:lnSpc>
                <a:spcPct val="150000"/>
              </a:lnSpc>
            </a:pPr>
            <a:r>
              <a:rPr lang="en-US" sz="2000">
                <a:solidFill>
                  <a:schemeClr val="tx2"/>
                </a:solidFill>
                <a:cs typeface="Arial"/>
              </a:rPr>
              <a:t>August 28, 2024</a:t>
            </a:r>
            <a:endParaRPr lang="en-US" sz="2000">
              <a:solidFill>
                <a:schemeClr val="tx2"/>
              </a:solidFill>
            </a:endParaRPr>
          </a:p>
          <a:p>
            <a:pPr>
              <a:lnSpc>
                <a:spcPct val="150000"/>
              </a:lnSpc>
            </a:pPr>
            <a:endParaRPr lang="en-US" sz="16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SPECIAL CONDITIONS IN AWARD PORTAL</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457200" indent="-457200"/>
            <a:endParaRPr lang="en-US">
              <a:ea typeface="Open Sans"/>
            </a:endParaRPr>
          </a:p>
          <a:p>
            <a:pPr marL="457200" indent="-457200"/>
            <a:endParaRPr lang="en-US">
              <a:ea typeface="Open Sans"/>
            </a:endParaRPr>
          </a:p>
          <a:p>
            <a:pPr marL="0" indent="0">
              <a:buNone/>
            </a:pPr>
            <a:endParaRPr lang="en-US">
              <a:ea typeface="Open Sans"/>
            </a:endParaRPr>
          </a:p>
          <a:p>
            <a:pPr marL="457200"/>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pic>
        <p:nvPicPr>
          <p:cNvPr id="7" name="Picture 6">
            <a:extLst>
              <a:ext uri="{FF2B5EF4-FFF2-40B4-BE49-F238E27FC236}">
                <a16:creationId xmlns:a16="http://schemas.microsoft.com/office/drawing/2014/main" id="{D3FBD3BC-897A-E9C6-7B2E-2579A695FAE2}"/>
              </a:ext>
            </a:extLst>
          </p:cNvPr>
          <p:cNvPicPr>
            <a:picLocks noChangeAspect="1"/>
          </p:cNvPicPr>
          <p:nvPr/>
        </p:nvPicPr>
        <p:blipFill>
          <a:blip r:embed="rId3"/>
          <a:srcRect r="-369" b="18707"/>
          <a:stretch/>
        </p:blipFill>
        <p:spPr>
          <a:xfrm>
            <a:off x="2617052" y="1600669"/>
            <a:ext cx="4369970" cy="4942593"/>
          </a:xfrm>
          <a:prstGeom prst="rect">
            <a:avLst/>
          </a:prstGeom>
          <a:ln>
            <a:solidFill>
              <a:schemeClr val="tx1"/>
            </a:solidFill>
          </a:ln>
        </p:spPr>
      </p:pic>
    </p:spTree>
    <p:extLst>
      <p:ext uri="{BB962C8B-B14F-4D97-AF65-F5344CB8AC3E}">
        <p14:creationId xmlns:p14="http://schemas.microsoft.com/office/powerpoint/2010/main" val="193793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AT TIME OF AWARD</a:t>
            </a:r>
            <a:endParaRPr lang="en-US"/>
          </a:p>
        </p:txBody>
      </p:sp>
      <p:sp>
        <p:nvSpPr>
          <p:cNvPr id="3" name="Text Placeholder 2"/>
          <p:cNvSpPr>
            <a:spLocks noGrp="1"/>
          </p:cNvSpPr>
          <p:nvPr>
            <p:ph type="body" sz="quarter" idx="11"/>
          </p:nvPr>
        </p:nvSpPr>
        <p:spPr/>
        <p:txBody>
          <a:bodyPr vert="horz" lIns="91440" tIns="45720" rIns="91440" bIns="45720" rtlCol="0" anchor="t">
            <a:normAutofit fontScale="92500" lnSpcReduction="10000"/>
          </a:bodyPr>
          <a:lstStyle/>
          <a:p>
            <a:pPr marL="457200" indent="-457200"/>
            <a:r>
              <a:rPr lang="en-US">
                <a:ea typeface="Open Sans"/>
              </a:rPr>
              <a:t>Read award document and ASR/MOD Comments &amp; History for closing requirements</a:t>
            </a:r>
          </a:p>
          <a:p>
            <a:pPr marL="457200" indent="-457200"/>
            <a:r>
              <a:rPr lang="en-US">
                <a:ea typeface="Open Sans"/>
              </a:rPr>
              <a:t>Review award in Workday and award tasks to see if GCA assigned a task to you</a:t>
            </a:r>
          </a:p>
          <a:p>
            <a:pPr marL="457200" indent="-457200"/>
            <a:r>
              <a:rPr lang="en-US">
                <a:ea typeface="Open Sans"/>
              </a:rPr>
              <a:t>Review special conditions in Workday/Award Portal</a:t>
            </a:r>
          </a:p>
          <a:p>
            <a:pPr marL="457200" indent="-457200"/>
            <a:r>
              <a:rPr lang="en-US">
                <a:ea typeface="Open Sans"/>
              </a:rPr>
              <a:t>Create a calendar for yourself so you don't miss a deadline or the Final Action Date</a:t>
            </a:r>
          </a:p>
          <a:p>
            <a:pPr marL="457200" indent="-457200"/>
            <a:r>
              <a:rPr lang="en-US">
                <a:ea typeface="Open Sans"/>
              </a:rPr>
              <a:t>Make sure all the right people are listed as Award Portal contacts</a:t>
            </a:r>
          </a:p>
          <a:p>
            <a:pPr marL="800100" lvl="1">
              <a:buFont typeface="Courier New"/>
              <a:buChar char="o"/>
            </a:pPr>
            <a:r>
              <a:rPr lang="en-US">
                <a:ea typeface="Open Sans"/>
              </a:rPr>
              <a:t>Prevents tickets from going unanswered</a:t>
            </a:r>
          </a:p>
          <a:p>
            <a:pPr marL="800100" lvl="1">
              <a:buFont typeface="Courier New"/>
              <a:buChar char="o"/>
            </a:pPr>
            <a:r>
              <a:rPr lang="en-US">
                <a:ea typeface="Open Sans"/>
              </a:rPr>
              <a:t>Grant Managers are automatically added</a:t>
            </a:r>
            <a:endParaRPr lang="en-US"/>
          </a:p>
          <a:p>
            <a:pPr marL="800100" lvl="1">
              <a:buFont typeface="Courier New"/>
              <a:buChar char="o"/>
            </a:pPr>
            <a:r>
              <a:rPr lang="en-US">
                <a:solidFill>
                  <a:srgbClr val="85754D"/>
                </a:solidFill>
                <a:ea typeface="Open Sans"/>
                <a:hlinkClick r:id="rId3">
                  <a:extLst>
                    <a:ext uri="{A12FA001-AC4F-418D-AE19-62706E023703}">
                      <ahyp:hlinkClr xmlns:ahyp="http://schemas.microsoft.com/office/drawing/2018/hyperlinkcolor" val="tx"/>
                    </a:ext>
                  </a:extLst>
                </a:hlinkClick>
              </a:rPr>
              <a:t>Managing Campus Contacts in Award Portal</a:t>
            </a:r>
          </a:p>
          <a:p>
            <a:pPr marL="0" indent="0">
              <a:buNone/>
            </a:pPr>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96193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PROCESS GOAL</a:t>
            </a:r>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a:t>Goal: Close award lines with 120 days of expiration</a:t>
            </a:r>
          </a:p>
          <a:p>
            <a:pPr marL="800100" lvl="1" indent="-457200">
              <a:buFont typeface="Wingdings"/>
              <a:buChar char="ü"/>
            </a:pPr>
            <a:r>
              <a:rPr lang="en-US"/>
              <a:t>All expenditures have posted</a:t>
            </a:r>
            <a:endParaRPr lang="en-US">
              <a:ea typeface="Open Sans"/>
            </a:endParaRPr>
          </a:p>
          <a:p>
            <a:pPr marL="800100" lvl="1" indent="-457200">
              <a:buFont typeface="Wingdings"/>
              <a:buChar char="ü"/>
            </a:pPr>
            <a:r>
              <a:rPr lang="en-US"/>
              <a:t>All sponsor payments have been received and applied</a:t>
            </a:r>
            <a:endParaRPr lang="en-US">
              <a:ea typeface="Open Sans"/>
            </a:endParaRPr>
          </a:p>
          <a:p>
            <a:pPr marL="800100" lvl="1" indent="-457200">
              <a:buFont typeface="Wingdings"/>
              <a:buChar char="ü"/>
            </a:pPr>
            <a:r>
              <a:rPr lang="en-US"/>
              <a:t>All encumbrances and pre-encumbrances have been liquidated</a:t>
            </a:r>
            <a:endParaRPr lang="en-US">
              <a:ea typeface="Open Sans"/>
            </a:endParaRPr>
          </a:p>
          <a:p>
            <a:pPr marL="800100" lvl="1" indent="-457200">
              <a:buFont typeface="Wingdings"/>
              <a:buChar char="ü"/>
            </a:pPr>
            <a:r>
              <a:rPr lang="en-US"/>
              <a:t>F&amp;A expenses have been reconciled</a:t>
            </a:r>
            <a:endParaRPr lang="en-US">
              <a:ea typeface="Open Sans"/>
            </a:endParaRPr>
          </a:p>
          <a:p>
            <a:pPr marL="800100" lvl="1" indent="-457200">
              <a:buFont typeface="Wingdings"/>
              <a:buChar char="ü"/>
            </a:pPr>
            <a:r>
              <a:rPr lang="en-US"/>
              <a:t>Cash balance has been transferred or refunded</a:t>
            </a:r>
            <a:endParaRPr lang="en-US">
              <a:ea typeface="Open Sans"/>
            </a:endParaRPr>
          </a:p>
          <a:p>
            <a:pPr marL="800100" lvl="1" indent="-457200">
              <a:buFont typeface="Wingdings"/>
              <a:buChar char="ü"/>
            </a:pPr>
            <a:r>
              <a:rPr lang="en-US"/>
              <a:t>Deficit has been transferred</a:t>
            </a:r>
            <a:endParaRPr lang="en-US">
              <a:ea typeface="Open Sans"/>
            </a:endParaRPr>
          </a:p>
          <a:p>
            <a:pPr marL="800100" lvl="1" indent="-457200">
              <a:buFont typeface="Wingdings"/>
              <a:buChar char="ü"/>
            </a:pPr>
            <a:r>
              <a:rPr lang="en-US"/>
              <a:t>Cost share has been met</a:t>
            </a: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9960675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PROCESS</a:t>
            </a:r>
          </a:p>
        </p:txBody>
      </p:sp>
      <p:sp>
        <p:nvSpPr>
          <p:cNvPr id="3" name="Text Placeholder 2"/>
          <p:cNvSpPr>
            <a:spLocks noGrp="1"/>
          </p:cNvSpPr>
          <p:nvPr>
            <p:ph type="body" sz="quarter" idx="11"/>
          </p:nvPr>
        </p:nvSpPr>
        <p:spPr/>
        <p:txBody>
          <a:bodyPr vert="horz" lIns="91440" tIns="45720" rIns="91440" bIns="45720" rtlCol="0" anchor="t">
            <a:normAutofit fontScale="85000" lnSpcReduction="20000"/>
          </a:bodyPr>
          <a:lstStyle/>
          <a:p>
            <a:pPr marL="457200" indent="-457200">
              <a:buAutoNum type="arabicPeriod"/>
            </a:pPr>
            <a:r>
              <a:rPr lang="en-US">
                <a:solidFill>
                  <a:srgbClr val="85754D"/>
                </a:solidFill>
                <a:ea typeface="Open Sans"/>
                <a:cs typeface="Arial"/>
                <a:hlinkClick r:id="rId3">
                  <a:extLst>
                    <a:ext uri="{A12FA001-AC4F-418D-AE19-62706E023703}">
                      <ahyp:hlinkClr xmlns:ahyp="http://schemas.microsoft.com/office/drawing/2018/hyperlinkcolor" val="tx"/>
                    </a:ext>
                  </a:extLst>
                </a:hlinkClick>
              </a:rPr>
              <a:t>Award Line Lifecycle Status</a:t>
            </a:r>
            <a:r>
              <a:rPr lang="en-US">
                <a:latin typeface="Arial"/>
                <a:ea typeface="Open Sans"/>
                <a:cs typeface="Arial"/>
              </a:rPr>
              <a:t> changes to "Closeout in Progress" after Final Action Date passes</a:t>
            </a:r>
            <a:endParaRPr lang="en-US" b="0">
              <a:solidFill>
                <a:srgbClr val="000000"/>
              </a:solidFill>
              <a:latin typeface="Arial"/>
              <a:ea typeface="Open Sans"/>
              <a:cs typeface="Arial"/>
            </a:endParaRPr>
          </a:p>
          <a:p>
            <a:pPr marL="457200" indent="-457200">
              <a:buAutoNum type="arabicPeriod"/>
            </a:pPr>
            <a:r>
              <a:rPr lang="en-US">
                <a:ea typeface="Open Sans"/>
              </a:rPr>
              <a:t>GCA waits until 90 days after expiration to begin closing process</a:t>
            </a:r>
          </a:p>
          <a:p>
            <a:pPr marL="800100" lvl="1" indent="-342900">
              <a:buFont typeface="Courier New"/>
              <a:buChar char="o"/>
            </a:pPr>
            <a:r>
              <a:rPr lang="en-US">
                <a:ea typeface="Open Sans"/>
              </a:rPr>
              <a:t>Allows time for final payment to be applied</a:t>
            </a:r>
          </a:p>
          <a:p>
            <a:pPr marL="800100" lvl="1" indent="-342900">
              <a:buFont typeface="Courier New"/>
              <a:buChar char="o"/>
            </a:pPr>
            <a:r>
              <a:rPr lang="en-US">
                <a:ea typeface="Open Sans"/>
              </a:rPr>
              <a:t>Goal is to close within 120 days of expiration</a:t>
            </a:r>
          </a:p>
          <a:p>
            <a:pPr marL="457200" indent="-457200">
              <a:buFont typeface="Lucida Grande"/>
              <a:buAutoNum type="arabicPeriod"/>
            </a:pPr>
            <a:r>
              <a:rPr lang="en-US">
                <a:ea typeface="Open Sans"/>
              </a:rPr>
              <a:t>GCA organizes workload by closing type</a:t>
            </a:r>
          </a:p>
          <a:p>
            <a:pPr marL="457200" indent="-457200">
              <a:buAutoNum type="arabicPeriod"/>
            </a:pPr>
            <a:r>
              <a:rPr lang="en-US">
                <a:ea typeface="Open Sans"/>
              </a:rPr>
              <a:t>GCA reviews each award to determine if outreach to campus is needed</a:t>
            </a:r>
            <a:endParaRPr lang="en-US"/>
          </a:p>
          <a:p>
            <a:pPr marL="800100" lvl="1" indent="-457200">
              <a:buFont typeface="Courier New"/>
              <a:buChar char="o"/>
            </a:pPr>
            <a:r>
              <a:rPr lang="en-US">
                <a:ea typeface="Open Sans"/>
              </a:rPr>
              <a:t>GCA sends Award Portal ticket with the request and deadline</a:t>
            </a:r>
          </a:p>
          <a:p>
            <a:pPr marL="457200" indent="-457200">
              <a:buAutoNum type="arabicPeriod"/>
            </a:pPr>
            <a:r>
              <a:rPr lang="en-US">
                <a:ea typeface="Open Sans"/>
              </a:rPr>
              <a:t>Once we receive a response, or if no outreach is needed, GCA completes closing actions</a:t>
            </a:r>
          </a:p>
          <a:p>
            <a:pPr marL="800100" lvl="1" indent="-457200">
              <a:buFont typeface="Courier New"/>
              <a:buChar char="o"/>
            </a:pPr>
            <a:r>
              <a:rPr lang="en-US">
                <a:ea typeface="Open Sans"/>
              </a:rPr>
              <a:t>GCA changes Award Line Lifecycle Status to "Closed"</a:t>
            </a:r>
            <a:endParaRPr lang="en-US" b="0">
              <a:solidFill>
                <a:srgbClr val="000000"/>
              </a:solidFill>
              <a:ea typeface="Open Sans"/>
            </a:endParaRPr>
          </a:p>
          <a:p>
            <a:pPr marL="800100" lvl="1" indent="-457200">
              <a:buFont typeface="Courier New"/>
              <a:buChar char="o"/>
            </a:pPr>
            <a:r>
              <a:rPr lang="en-US">
                <a:ea typeface="Open Sans"/>
              </a:rPr>
              <a:t>Once all award lines are "Closed", GCA changes Award Lifecycle Status to "Closed"</a:t>
            </a:r>
            <a:endParaRPr lang="en-US" b="0">
              <a:solidFill>
                <a:srgbClr val="000000"/>
              </a:solidFill>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97445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TYPE: SPONSOR REFUNDS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514350" indent="-514350"/>
            <a:r>
              <a:rPr lang="en-US" sz="2600">
                <a:latin typeface="Arial"/>
                <a:ea typeface="Open Sans"/>
                <a:cs typeface="Arial"/>
              </a:rPr>
              <a:t>Occurs when the sponsor requires the UW to return the balance and there is a positive cash balance</a:t>
            </a:r>
            <a:endParaRPr lang="en-US" sz="2600" b="0">
              <a:solidFill>
                <a:srgbClr val="000000"/>
              </a:solidFill>
              <a:latin typeface="Arial"/>
              <a:ea typeface="Open Sans"/>
              <a:cs typeface="Arial"/>
            </a:endParaRPr>
          </a:p>
          <a:p>
            <a:pPr marL="514350" indent="-514350"/>
            <a:r>
              <a:rPr lang="en-US" sz="2600">
                <a:latin typeface="Arial"/>
                <a:ea typeface="Open Sans"/>
                <a:cs typeface="Arial"/>
              </a:rPr>
              <a:t>GCA works with several central offices to submit sponsor refunds</a:t>
            </a:r>
          </a:p>
          <a:p>
            <a:pPr marL="514350" indent="-514350"/>
            <a:r>
              <a:rPr lang="en-US" sz="2600">
                <a:latin typeface="Arial"/>
                <a:ea typeface="Open Sans"/>
                <a:cs typeface="Arial"/>
              </a:rPr>
              <a:t>GCA is currently processing urgent refunds only</a:t>
            </a:r>
            <a:endParaRPr lang="en-US"/>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0389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SPONSOR REFUND EXAMPLE</a:t>
            </a:r>
            <a:endParaRPr lang="en-US"/>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pic>
        <p:nvPicPr>
          <p:cNvPr id="3" name="Picture 2">
            <a:extLst>
              <a:ext uri="{FF2B5EF4-FFF2-40B4-BE49-F238E27FC236}">
                <a16:creationId xmlns:a16="http://schemas.microsoft.com/office/drawing/2014/main" id="{A01E0AE4-94FE-E70E-F5A8-F16E9E2B9B68}"/>
              </a:ext>
            </a:extLst>
          </p:cNvPr>
          <p:cNvPicPr>
            <a:picLocks noChangeAspect="1"/>
          </p:cNvPicPr>
          <p:nvPr/>
        </p:nvPicPr>
        <p:blipFill>
          <a:blip r:embed="rId3"/>
          <a:stretch>
            <a:fillRect/>
          </a:stretch>
        </p:blipFill>
        <p:spPr>
          <a:xfrm>
            <a:off x="0" y="1711956"/>
            <a:ext cx="9144000" cy="2301204"/>
          </a:xfrm>
          <a:prstGeom prst="rect">
            <a:avLst/>
          </a:prstGeom>
        </p:spPr>
      </p:pic>
    </p:spTree>
    <p:extLst>
      <p:ext uri="{BB962C8B-B14F-4D97-AF65-F5344CB8AC3E}">
        <p14:creationId xmlns:p14="http://schemas.microsoft.com/office/powerpoint/2010/main" val="414078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TYPE: RESIDUAL BALANCE TRANSFERS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514350" indent="-514350"/>
            <a:r>
              <a:rPr lang="en-US">
                <a:latin typeface="Arial"/>
                <a:ea typeface="Open Sans"/>
                <a:cs typeface="Arial"/>
              </a:rPr>
              <a:t>Formerly known as "fixed price surplus transfers"</a:t>
            </a:r>
            <a:endParaRPr lang="en-US"/>
          </a:p>
          <a:p>
            <a:pPr marL="514350" indent="-514350"/>
            <a:r>
              <a:rPr lang="en-US">
                <a:latin typeface="Arial"/>
                <a:ea typeface="Open Sans"/>
                <a:cs typeface="Arial"/>
              </a:rPr>
              <a:t>Occurs when the sponsor allows UW to keep the balance and there is a positive cash balance</a:t>
            </a:r>
          </a:p>
          <a:p>
            <a:pPr marL="514350" indent="-514350"/>
            <a:r>
              <a:rPr lang="en-US">
                <a:latin typeface="Arial"/>
                <a:ea typeface="Open Sans"/>
                <a:cs typeface="Arial"/>
              </a:rPr>
              <a:t>Requires a </a:t>
            </a:r>
            <a:r>
              <a:rPr lang="en-US" err="1">
                <a:latin typeface="Arial"/>
                <a:ea typeface="Open Sans"/>
                <a:cs typeface="Arial"/>
              </a:rPr>
              <a:t>worktag</a:t>
            </a:r>
            <a:r>
              <a:rPr lang="en-US">
                <a:latin typeface="Arial"/>
                <a:ea typeface="Open Sans"/>
                <a:cs typeface="Arial"/>
              </a:rPr>
              <a:t> to transfer the cash balance to</a:t>
            </a:r>
          </a:p>
          <a:p>
            <a:pPr marL="857250" lvl="1" indent="-514350">
              <a:buFont typeface="Courier New"/>
              <a:buChar char="o"/>
            </a:pPr>
            <a:r>
              <a:rPr lang="en-US">
                <a:latin typeface="Arial"/>
                <a:ea typeface="Open Sans"/>
                <a:cs typeface="Arial"/>
              </a:rPr>
              <a:t>Residual balance </a:t>
            </a:r>
            <a:r>
              <a:rPr lang="en-US" err="1">
                <a:latin typeface="Arial"/>
                <a:ea typeface="Open Sans"/>
                <a:cs typeface="Arial"/>
              </a:rPr>
              <a:t>worktag</a:t>
            </a:r>
            <a:r>
              <a:rPr lang="en-US">
                <a:latin typeface="Arial"/>
                <a:ea typeface="Open Sans"/>
                <a:cs typeface="Arial"/>
              </a:rPr>
              <a:t> guidance has changed since go-live - more guidance to come</a:t>
            </a:r>
          </a:p>
          <a:p>
            <a:pPr marL="457200" indent="-457200"/>
            <a:endParaRPr lang="en-US">
              <a:latin typeface="Arial"/>
              <a:ea typeface="Open Sans"/>
              <a:cs typeface="Arial"/>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93042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TYPE: CARRYOVER</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514350" indent="-514350"/>
            <a:r>
              <a:rPr lang="en-US">
                <a:latin typeface="Arial"/>
                <a:ea typeface="Open Sans"/>
                <a:cs typeface="Arial"/>
              </a:rPr>
              <a:t>Occurs with multi-year awards with a positive balance</a:t>
            </a:r>
            <a:endParaRPr lang="en-US"/>
          </a:p>
          <a:p>
            <a:pPr marL="514350" indent="-514350"/>
            <a:r>
              <a:rPr lang="en-US">
                <a:latin typeface="Arial"/>
                <a:ea typeface="Open Sans"/>
                <a:cs typeface="Arial"/>
              </a:rPr>
              <a:t>GCA transfers the unspent balance from one year to the next in Workday</a:t>
            </a:r>
            <a:endParaRPr lang="en-US">
              <a:ea typeface="Open Sans"/>
            </a:endParaRPr>
          </a:p>
          <a:p>
            <a:pPr marL="800100" lvl="1" indent="-457200">
              <a:buFont typeface="Lucida Grande"/>
              <a:buChar char="&gt;"/>
            </a:pPr>
            <a:r>
              <a:rPr lang="en-US">
                <a:latin typeface="Arial"/>
                <a:ea typeface="Open Sans"/>
                <a:cs typeface="Arial"/>
              </a:rPr>
              <a:t>Balance is transferred as available or restricted depending on the terms of the award</a:t>
            </a:r>
          </a:p>
          <a:p>
            <a:pPr marL="514350" indent="-514350"/>
            <a:r>
              <a:rPr lang="en-US">
                <a:latin typeface="Arial"/>
                <a:ea typeface="Open Sans"/>
                <a:cs typeface="Arial"/>
              </a:rPr>
              <a:t>Carryover can involve award balance and cash balance ("cash carryover")</a:t>
            </a:r>
          </a:p>
          <a:p>
            <a:pPr marL="514350" indent="-514350"/>
            <a:r>
              <a:rPr lang="en-US">
                <a:latin typeface="Arial"/>
                <a:ea typeface="Open Sans"/>
                <a:cs typeface="Arial"/>
              </a:rPr>
              <a:t>Current issue with cash carryover involving sponsor payments applied in legacy system</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43868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TYPE: DEFICITS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514350" indent="-514350"/>
            <a:r>
              <a:rPr lang="en-US" sz="2600">
                <a:ea typeface="Open Sans"/>
              </a:rPr>
              <a:t>Occurs when expenses exceed award amount or sponsor payments ("cash deficit")</a:t>
            </a:r>
            <a:endParaRPr lang="en-US" sz="2600" b="0">
              <a:solidFill>
                <a:srgbClr val="000000"/>
              </a:solidFill>
              <a:ea typeface="Open Sans"/>
            </a:endParaRPr>
          </a:p>
          <a:p>
            <a:pPr marL="514350" indent="-514350"/>
            <a:r>
              <a:rPr lang="en-US" sz="2600">
                <a:ea typeface="Open Sans"/>
              </a:rPr>
              <a:t>GCA sends Award Portal ticket when completing final invoice or final financial report</a:t>
            </a: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00741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a:cs typeface="Arial"/>
              </a:rPr>
              <a:t>COMMON CLOSING PROBLEMS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457200" indent="-457200">
              <a:buAutoNum type="arabicPeriod"/>
            </a:pPr>
            <a:r>
              <a:rPr lang="en-US">
                <a:ea typeface="Open Sans"/>
              </a:rPr>
              <a:t>Expenditures are not posted by FAD ("late charges")</a:t>
            </a:r>
            <a:endParaRPr lang="en-US"/>
          </a:p>
          <a:p>
            <a:pPr marL="457200" indent="-457200">
              <a:buAutoNum type="arabicPeriod"/>
            </a:pPr>
            <a:r>
              <a:rPr lang="en-US">
                <a:ea typeface="Open Sans"/>
              </a:rPr>
              <a:t>One or more sponsor invoice is unpaid</a:t>
            </a:r>
          </a:p>
          <a:p>
            <a:pPr marL="457200" indent="-457200">
              <a:buAutoNum type="arabicPeriod"/>
            </a:pPr>
            <a:r>
              <a:rPr lang="en-US">
                <a:ea typeface="Open Sans"/>
              </a:rPr>
              <a:t>Encumbrances for direct costs are not liquidated</a:t>
            </a:r>
            <a:endParaRPr lang="en-US"/>
          </a:p>
          <a:p>
            <a:pPr marL="457200" indent="-457200">
              <a:buAutoNum type="arabicPeriod"/>
            </a:pPr>
            <a:r>
              <a:rPr lang="en-US">
                <a:ea typeface="Open Sans"/>
              </a:rPr>
              <a:t>Deficits are not cleared</a:t>
            </a:r>
          </a:p>
          <a:p>
            <a:pPr marL="457200" indent="-457200">
              <a:buAutoNum type="arabicPeriod"/>
            </a:pPr>
            <a:endParaRPr lang="en-US">
              <a:ea typeface="Open Sans"/>
            </a:endParaRPr>
          </a:p>
          <a:p>
            <a:pPr marL="457200" indent="-457200">
              <a:buAutoNum type="arabicPeriod"/>
            </a:pPr>
            <a:endParaRPr lang="en-US">
              <a:ea typeface="Open Sans"/>
            </a:endParaRPr>
          </a:p>
          <a:p>
            <a:pPr marL="457200" indent="-457200">
              <a:buAutoNum type="arabicPeriod"/>
            </a:pPr>
            <a:endParaRPr lang="en-US">
              <a:ea typeface="Open Sans"/>
            </a:endParaRPr>
          </a:p>
          <a:p>
            <a:pPr marL="457200" indent="-457200">
              <a:buAutoNum type="arabicPeriod"/>
            </a:pPr>
            <a:endParaRPr lang="en-US">
              <a:ea typeface="Open Sans"/>
            </a:endParaRPr>
          </a:p>
          <a:p>
            <a:pPr marL="457200" indent="-457200">
              <a:buAutoNum type="arabicPeriod"/>
            </a:pPr>
            <a:endParaRPr lang="en-US">
              <a:ea typeface="Open Sans"/>
            </a:endParaRPr>
          </a:p>
          <a:p>
            <a:pPr marL="457200" indent="-457200">
              <a:buAutoNum type="arabicPeriod"/>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7275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INTRODUCTIONS</a:t>
            </a:r>
            <a:endParaRPr lang="en-US"/>
          </a:p>
        </p:txBody>
      </p:sp>
      <p:sp>
        <p:nvSpPr>
          <p:cNvPr id="4" name="Text Placeholder 1"/>
          <p:cNvSpPr txBox="1">
            <a:spLocks/>
          </p:cNvSpPr>
          <p:nvPr/>
        </p:nvSpPr>
        <p:spPr>
          <a:xfrm>
            <a:off x="671758" y="6301355"/>
            <a:ext cx="7229368" cy="330868"/>
          </a:xfrm>
          <a:prstGeom prst="rect">
            <a:avLst/>
          </a:prstGeom>
        </p:spPr>
        <p:txBody>
          <a:bodyPr lIns="91440" tIns="45720" rIns="91440" bIns="45720"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a:cs typeface="Arial"/>
              </a:rPr>
              <a:t>GCA Information Session- Closing-August 28</a:t>
            </a:r>
          </a:p>
        </p:txBody>
      </p:sp>
      <p:pic>
        <p:nvPicPr>
          <p:cNvPr id="7" name="Picture 6" descr="A person smiling for a picture&#10;&#10;Description automatically generated">
            <a:extLst>
              <a:ext uri="{FF2B5EF4-FFF2-40B4-BE49-F238E27FC236}">
                <a16:creationId xmlns:a16="http://schemas.microsoft.com/office/drawing/2014/main" id="{2580883E-75D5-C19D-9F7A-1BC9BB9131F3}"/>
              </a:ext>
            </a:extLst>
          </p:cNvPr>
          <p:cNvPicPr>
            <a:picLocks noChangeAspect="1"/>
          </p:cNvPicPr>
          <p:nvPr/>
        </p:nvPicPr>
        <p:blipFill>
          <a:blip r:embed="rId3"/>
          <a:stretch>
            <a:fillRect/>
          </a:stretch>
        </p:blipFill>
        <p:spPr>
          <a:xfrm>
            <a:off x="1136936" y="3077405"/>
            <a:ext cx="2283281" cy="2739845"/>
          </a:xfrm>
          <a:prstGeom prst="rect">
            <a:avLst/>
          </a:prstGeom>
          <a:ln>
            <a:solidFill>
              <a:schemeClr val="tx1"/>
            </a:solidFill>
          </a:ln>
        </p:spPr>
      </p:pic>
      <p:pic>
        <p:nvPicPr>
          <p:cNvPr id="9" name="Picture 8" descr="A person smiling at the camera&#10;&#10;Description automatically generated">
            <a:extLst>
              <a:ext uri="{FF2B5EF4-FFF2-40B4-BE49-F238E27FC236}">
                <a16:creationId xmlns:a16="http://schemas.microsoft.com/office/drawing/2014/main" id="{D0F94DFF-355A-01C9-20B5-97B66E8B29F2}"/>
              </a:ext>
            </a:extLst>
          </p:cNvPr>
          <p:cNvPicPr>
            <a:picLocks noChangeAspect="1"/>
          </p:cNvPicPr>
          <p:nvPr/>
        </p:nvPicPr>
        <p:blipFill>
          <a:blip r:embed="rId4"/>
          <a:stretch>
            <a:fillRect/>
          </a:stretch>
        </p:blipFill>
        <p:spPr>
          <a:xfrm>
            <a:off x="5383651" y="3078767"/>
            <a:ext cx="2728695" cy="2733368"/>
          </a:xfrm>
          <a:prstGeom prst="rect">
            <a:avLst/>
          </a:prstGeom>
          <a:ln>
            <a:solidFill>
              <a:schemeClr val="tx1"/>
            </a:solidFill>
          </a:ln>
        </p:spPr>
      </p:pic>
      <p:sp>
        <p:nvSpPr>
          <p:cNvPr id="11" name="Text Placeholder 10">
            <a:extLst>
              <a:ext uri="{FF2B5EF4-FFF2-40B4-BE49-F238E27FC236}">
                <a16:creationId xmlns:a16="http://schemas.microsoft.com/office/drawing/2014/main" id="{F192F0DB-2FC1-E414-5102-2247AEAFA0C9}"/>
              </a:ext>
            </a:extLst>
          </p:cNvPr>
          <p:cNvSpPr>
            <a:spLocks noGrp="1"/>
          </p:cNvSpPr>
          <p:nvPr>
            <p:ph type="body" sz="quarter" idx="11"/>
          </p:nvPr>
        </p:nvSpPr>
        <p:spPr>
          <a:xfrm>
            <a:off x="823241" y="1718510"/>
            <a:ext cx="3355884" cy="1365195"/>
          </a:xfrm>
        </p:spPr>
        <p:txBody>
          <a:bodyPr vert="horz" lIns="91440" tIns="45720" rIns="91440" bIns="45720" rtlCol="0" anchor="t">
            <a:normAutofit/>
          </a:bodyPr>
          <a:lstStyle/>
          <a:p>
            <a:r>
              <a:rPr lang="en-US">
                <a:ea typeface="Open Sans"/>
              </a:rPr>
              <a:t>Lily Gebrenegus</a:t>
            </a:r>
          </a:p>
          <a:p>
            <a:r>
              <a:rPr lang="en-US">
                <a:ea typeface="Open Sans"/>
              </a:rPr>
              <a:t>Session Presenter</a:t>
            </a:r>
            <a:endParaRPr lang="en-US"/>
          </a:p>
        </p:txBody>
      </p:sp>
      <p:sp>
        <p:nvSpPr>
          <p:cNvPr id="14" name="Text Placeholder 10">
            <a:extLst>
              <a:ext uri="{FF2B5EF4-FFF2-40B4-BE49-F238E27FC236}">
                <a16:creationId xmlns:a16="http://schemas.microsoft.com/office/drawing/2014/main" id="{60015AD7-1F8F-BB9D-A58C-AE64ABDCB3B2}"/>
              </a:ext>
            </a:extLst>
          </p:cNvPr>
          <p:cNvSpPr txBox="1">
            <a:spLocks/>
          </p:cNvSpPr>
          <p:nvPr/>
        </p:nvSpPr>
        <p:spPr>
          <a:xfrm>
            <a:off x="4891896" y="1716081"/>
            <a:ext cx="3421198" cy="1365195"/>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Lucida Grande"/>
              <a:buChar char="&gt;"/>
              <a:defRPr sz="2400" b="1" i="0" kern="1200" baseline="0">
                <a:solidFill>
                  <a:srgbClr val="4B2E83"/>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baseline="0">
                <a:solidFill>
                  <a:srgbClr val="4B2E83"/>
                </a:solidFill>
                <a:latin typeface="Open Sans"/>
                <a:ea typeface="+mn-ea"/>
                <a:cs typeface="Open Sans"/>
              </a:defRPr>
            </a:lvl2pPr>
            <a:lvl3pPr marL="1143000" indent="-228600" algn="l" defTabSz="914400" rtl="0" eaLnBrk="1" latinLnBrk="0" hangingPunct="1">
              <a:lnSpc>
                <a:spcPct val="90000"/>
              </a:lnSpc>
              <a:spcBef>
                <a:spcPts val="5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sz="1600" b="1" i="0" kern="1200" baseline="0">
                <a:solidFill>
                  <a:srgbClr val="4B2E83"/>
                </a:solidFill>
                <a:latin typeface="Open Sans"/>
                <a:ea typeface="+mn-ea"/>
                <a:cs typeface="Open Sans"/>
              </a:defRPr>
            </a:lvl4pPr>
            <a:lvl5pPr marL="2057400" indent="-228600" algn="l" defTabSz="914400" rtl="0" eaLnBrk="1" latinLnBrk="0" hangingPunct="1">
              <a:lnSpc>
                <a:spcPct val="90000"/>
              </a:lnSpc>
              <a:spcBef>
                <a:spcPts val="500"/>
              </a:spcBef>
              <a:buFont typeface="Lucida Grande"/>
              <a:buChar char="&gt;"/>
              <a:defRPr sz="1400" b="1" i="0" kern="1200" baseline="0">
                <a:solidFill>
                  <a:srgbClr val="4B2E83"/>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Open Sans"/>
              </a:rPr>
              <a:t>Meg Russo</a:t>
            </a:r>
            <a:endParaRPr lang="en-US" err="1">
              <a:ea typeface="Open Sans"/>
            </a:endParaRPr>
          </a:p>
          <a:p>
            <a:r>
              <a:rPr lang="en-US">
                <a:ea typeface="Open Sans"/>
              </a:rPr>
              <a:t>Session Moderator</a:t>
            </a:r>
            <a:endParaRPr lang="en-US"/>
          </a:p>
        </p:txBody>
      </p:sp>
    </p:spTree>
    <p:extLst>
      <p:ext uri="{BB962C8B-B14F-4D97-AF65-F5344CB8AC3E}">
        <p14:creationId xmlns:p14="http://schemas.microsoft.com/office/powerpoint/2010/main" val="28909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LATE CHARGES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Charges that don't post by the Final Action Date are not included in the final invoice/report</a:t>
            </a:r>
            <a:endParaRPr lang="en-US"/>
          </a:p>
          <a:p>
            <a:r>
              <a:rPr lang="en-US">
                <a:ea typeface="Open Sans"/>
              </a:rPr>
              <a:t>GCA can submit a revised final invoice or final financial report if campus gets sponsor approval</a:t>
            </a:r>
          </a:p>
          <a:p>
            <a:r>
              <a:rPr lang="en-US">
                <a:ea typeface="Open Sans"/>
              </a:rPr>
              <a:t>Other considerations:</a:t>
            </a:r>
          </a:p>
          <a:p>
            <a:pPr lvl="1" indent="-342900">
              <a:buFont typeface="Courier New"/>
              <a:buChar char="o"/>
            </a:pPr>
            <a:r>
              <a:rPr lang="en-US">
                <a:ea typeface="Open Sans"/>
              </a:rPr>
              <a:t>Sponsor reimbursement for late charges</a:t>
            </a:r>
          </a:p>
          <a:p>
            <a:pPr lvl="1" indent="-342900">
              <a:buFont typeface="Courier New"/>
              <a:buChar char="o"/>
            </a:pPr>
            <a:r>
              <a:rPr lang="en-US">
                <a:ea typeface="Open Sans"/>
              </a:rPr>
              <a:t>Audit risk, loss of future funding</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25698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PREVENT LATE CHARGES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Send reminders to subrecipients before their final invoice due date</a:t>
            </a:r>
          </a:p>
          <a:p>
            <a:pPr lvl="1">
              <a:buFont typeface="Courier New"/>
              <a:buChar char="o"/>
            </a:pPr>
            <a:r>
              <a:rPr lang="en-US">
                <a:ea typeface="Open Sans"/>
              </a:rPr>
              <a:t>Be mindful of prime award deadline when negotiating outgoing subaward agreements</a:t>
            </a:r>
          </a:p>
          <a:p>
            <a:r>
              <a:rPr lang="en-US">
                <a:ea typeface="Open Sans"/>
              </a:rPr>
              <a:t>Monitor Workday reports to ensure all expenses are posted by Final Action Date</a:t>
            </a:r>
          </a:p>
          <a:p>
            <a:pPr lvl="1">
              <a:buFont typeface="Courier New"/>
              <a:buChar char="o"/>
            </a:pPr>
            <a:r>
              <a:rPr lang="en-US">
                <a:solidFill>
                  <a:srgbClr val="85754D"/>
                </a:solidFill>
                <a:ea typeface="Open Sans"/>
                <a:hlinkClick r:id="rId4">
                  <a:extLst>
                    <a:ext uri="{A12FA001-AC4F-418D-AE19-62706E023703}">
                      <ahyp:hlinkClr xmlns:ahyp="http://schemas.microsoft.com/office/drawing/2018/hyperlinkcolor" val="tx"/>
                    </a:ext>
                  </a:extLst>
                </a:hlinkClick>
              </a:rPr>
              <a:t>Procurement Services How to Pay</a:t>
            </a:r>
          </a:p>
          <a:p>
            <a:r>
              <a:rPr lang="en-US">
                <a:ea typeface="Open Sans"/>
              </a:rPr>
              <a:t>Keep GCA informed of the late charge's status via Award Portal</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25883477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UNPAID SPONSOR INVOICES</a:t>
            </a:r>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All sponsor invoices must be paid in full</a:t>
            </a:r>
          </a:p>
          <a:p>
            <a:r>
              <a:rPr lang="en-US">
                <a:ea typeface="Open Sans"/>
              </a:rPr>
              <a:t>GCA follows up with sponsor directly when invoices start aging</a:t>
            </a:r>
          </a:p>
          <a:p>
            <a:r>
              <a:rPr lang="en-US">
                <a:ea typeface="Open Sans"/>
              </a:rPr>
              <a:t>GCA will involve campus unit if needed</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60174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UNPAID SPONSOR INVOICES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Monitor invoices and cash received in Workday/Award Portal</a:t>
            </a:r>
          </a:p>
          <a:p>
            <a:r>
              <a:rPr lang="en-US">
                <a:ea typeface="Open Sans"/>
              </a:rPr>
              <a:t>Inform GCA via Award Portal if you know why an invoice is not paid</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68172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ENCUMBRANCES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Direct cost encumbrances are campus's responsibility to liquidate</a:t>
            </a:r>
            <a:endParaRPr lang="en-US"/>
          </a:p>
          <a:p>
            <a:r>
              <a:rPr lang="en-US">
                <a:ea typeface="Open Sans"/>
              </a:rPr>
              <a:t>GCA will handle the F&amp;A encumbrance</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5864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ENCUMBRANCES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Check Workday R1234 report for encumbrances and pre-encumbrances</a:t>
            </a:r>
          </a:p>
          <a:p>
            <a:r>
              <a:rPr lang="en-US">
                <a:ea typeface="Open Sans"/>
              </a:rPr>
              <a:t>Request purchase orders be closed timely or before Final Action Date</a:t>
            </a:r>
            <a:endParaRPr lang="en-US"/>
          </a:p>
          <a:p>
            <a:pPr lvl="1" indent="-342900">
              <a:buFont typeface="Courier New"/>
              <a:buChar char="o"/>
            </a:pPr>
            <a:r>
              <a:rPr lang="en-US">
                <a:ea typeface="Open Sans"/>
              </a:rPr>
              <a:t>Fill out </a:t>
            </a:r>
            <a:r>
              <a:rPr lang="en-US">
                <a:solidFill>
                  <a:srgbClr val="85754D"/>
                </a:solidFill>
                <a:ea typeface="Open Sans"/>
                <a:hlinkClick r:id="rId3">
                  <a:extLst>
                    <a:ext uri="{A12FA001-AC4F-418D-AE19-62706E023703}">
                      <ahyp:hlinkClr xmlns:ahyp="http://schemas.microsoft.com/office/drawing/2018/hyperlinkcolor" val="tx"/>
                    </a:ext>
                  </a:extLst>
                </a:hlinkClick>
              </a:rPr>
              <a:t>Purchase Order – Change or Close Form</a:t>
            </a:r>
            <a:r>
              <a:rPr lang="en-US">
                <a:solidFill>
                  <a:srgbClr val="85754D"/>
                </a:solidFill>
                <a:ea typeface="Open Sans"/>
              </a:rPr>
              <a:t> </a:t>
            </a:r>
            <a:r>
              <a:rPr lang="en-US">
                <a:ea typeface="Open Sans"/>
              </a:rPr>
              <a:t>to close a purchase order</a:t>
            </a:r>
          </a:p>
          <a:p>
            <a:pPr lvl="1" indent="-342900">
              <a:buFont typeface="Courier New"/>
              <a:buChar char="o"/>
            </a:pPr>
            <a:r>
              <a:rPr lang="en-US">
                <a:ea typeface="Open Sans"/>
              </a:rPr>
              <a:t>Encumbrance will close automatically</a:t>
            </a:r>
          </a:p>
          <a:p>
            <a:r>
              <a:rPr lang="en-US">
                <a:ea typeface="Open Sans"/>
              </a:rPr>
              <a:t>Learn more about encumbrances </a:t>
            </a:r>
            <a:r>
              <a:rPr lang="en-US">
                <a:solidFill>
                  <a:srgbClr val="85754D"/>
                </a:solidFill>
                <a:ea typeface="Open Sans"/>
                <a:hlinkClick r:id="rId4">
                  <a:extLst>
                    <a:ext uri="{A12FA001-AC4F-418D-AE19-62706E023703}">
                      <ahyp:hlinkClr xmlns:ahyp="http://schemas.microsoft.com/office/drawing/2018/hyperlinkcolor" val="tx"/>
                    </a:ext>
                  </a:extLst>
                </a:hlinkClick>
              </a:rPr>
              <a:t>here</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4957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DEFICITS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ea typeface="Open Sans"/>
              </a:rPr>
              <a:t>Monitor expenses and cash received throughout life of the award</a:t>
            </a:r>
          </a:p>
          <a:p>
            <a:r>
              <a:rPr lang="en-US">
                <a:ea typeface="Open Sans"/>
              </a:rPr>
              <a:t>Determine whether </a:t>
            </a:r>
            <a:r>
              <a:rPr lang="en-US">
                <a:solidFill>
                  <a:srgbClr val="85754D"/>
                </a:solidFill>
                <a:ea typeface="Open Sans"/>
                <a:hlinkClick r:id="rId3">
                  <a:extLst>
                    <a:ext uri="{A12FA001-AC4F-418D-AE19-62706E023703}">
                      <ahyp:hlinkClr xmlns:ahyp="http://schemas.microsoft.com/office/drawing/2018/hyperlinkcolor" val="tx"/>
                    </a:ext>
                  </a:extLst>
                </a:hlinkClick>
              </a:rPr>
              <a:t>overexpenditure is allowable or unallowable</a:t>
            </a:r>
          </a:p>
          <a:p>
            <a:pPr lvl="1">
              <a:buFont typeface="Courier New"/>
              <a:buChar char="o"/>
            </a:pPr>
            <a:r>
              <a:rPr lang="en-US">
                <a:ea typeface="Open Sans"/>
              </a:rPr>
              <a:t>Allowable? Provide a </a:t>
            </a:r>
            <a:r>
              <a:rPr lang="en-US" err="1">
                <a:ea typeface="Open Sans"/>
              </a:rPr>
              <a:t>worktag</a:t>
            </a:r>
            <a:r>
              <a:rPr lang="en-US">
                <a:ea typeface="Open Sans"/>
              </a:rPr>
              <a:t> for a deficit transfer</a:t>
            </a:r>
          </a:p>
          <a:p>
            <a:pPr lvl="1">
              <a:buFont typeface="Courier New"/>
              <a:buChar char="o"/>
            </a:pPr>
            <a:r>
              <a:rPr lang="en-US">
                <a:ea typeface="Open Sans"/>
              </a:rPr>
              <a:t>Unallowable? Prepare accounting adjustment/PAA</a:t>
            </a:r>
          </a:p>
          <a:p>
            <a:r>
              <a:rPr lang="en-US">
                <a:ea typeface="Open Sans"/>
              </a:rPr>
              <a:t>Provide a </a:t>
            </a:r>
            <a:r>
              <a:rPr lang="en-US">
                <a:solidFill>
                  <a:srgbClr val="85754D"/>
                </a:solidFill>
                <a:ea typeface="Open Sans"/>
                <a:hlinkClick r:id="rId4">
                  <a:extLst>
                    <a:ext uri="{A12FA001-AC4F-418D-AE19-62706E023703}">
                      <ahyp:hlinkClr xmlns:ahyp="http://schemas.microsoft.com/office/drawing/2018/hyperlinkcolor" val="tx"/>
                    </a:ext>
                  </a:extLst>
                </a:hlinkClick>
              </a:rPr>
              <a:t>worktag for the deficit</a:t>
            </a:r>
            <a:r>
              <a:rPr lang="en-US">
                <a:ea typeface="Open Sans"/>
              </a:rPr>
              <a:t> when GCA notifies you that the final invoice or final financial report is done</a:t>
            </a:r>
            <a:endParaRPr lang="en-US"/>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01795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BEST PRACTICES: GENERAL</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457200" indent="-457200"/>
            <a:r>
              <a:rPr lang="en-US">
                <a:ea typeface="Open Sans"/>
              </a:rPr>
              <a:t>Reconcile expenses monthly</a:t>
            </a:r>
          </a:p>
          <a:p>
            <a:pPr marL="457200" indent="-457200"/>
            <a:r>
              <a:rPr lang="en-US">
                <a:ea typeface="Open Sans"/>
              </a:rPr>
              <a:t>Monitor cost share quarterly</a:t>
            </a:r>
          </a:p>
          <a:p>
            <a:pPr marL="457200" indent="-457200"/>
            <a:r>
              <a:rPr lang="en-US">
                <a:ea typeface="Open Sans"/>
              </a:rPr>
              <a:t>Reply to Award Portal tickets by stated deadline</a:t>
            </a:r>
          </a:p>
          <a:p>
            <a:pPr marL="457200" indent="-457200"/>
            <a:r>
              <a:rPr lang="en-US">
                <a:ea typeface="Open Sans"/>
              </a:rPr>
              <a:t>Post all expenses are posted by </a:t>
            </a:r>
            <a:r>
              <a:rPr lang="en-US">
                <a:solidFill>
                  <a:srgbClr val="85754D"/>
                </a:solidFill>
                <a:ea typeface="Open Sans"/>
                <a:hlinkClick r:id="rId4">
                  <a:extLst>
                    <a:ext uri="{A12FA001-AC4F-418D-AE19-62706E023703}">
                      <ahyp:hlinkClr xmlns:ahyp="http://schemas.microsoft.com/office/drawing/2018/hyperlinkcolor" val="tx"/>
                    </a:ext>
                  </a:extLst>
                </a:hlinkClick>
              </a:rPr>
              <a:t>Final Action Date</a:t>
            </a:r>
          </a:p>
          <a:p>
            <a:pPr marL="457200" indent="-457200"/>
            <a:r>
              <a:rPr lang="en-US">
                <a:ea typeface="Open Sans"/>
              </a:rPr>
              <a:t>Close purchase orders to ensure pre-encumbrances and encumbrances are liquidated</a:t>
            </a:r>
          </a:p>
          <a:p>
            <a:pPr marL="457200" indent="-457200"/>
            <a:endParaRPr lang="en-US">
              <a:ea typeface="Open Sans"/>
            </a:endParaRPr>
          </a:p>
          <a:p>
            <a:pPr marL="0" indent="0">
              <a:buNone/>
            </a:pPr>
            <a:endParaRPr lang="en-US">
              <a:ea typeface="Open Sans"/>
            </a:endParaRPr>
          </a:p>
          <a:p>
            <a:pPr marL="0" indent="0">
              <a:buNone/>
            </a:pPr>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70601215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WORKDAY REPORTS AND RESOURCES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sz="2600">
                <a:ea typeface="Open Sans"/>
              </a:rPr>
              <a:t>Workday Reports</a:t>
            </a:r>
          </a:p>
          <a:p>
            <a:r>
              <a:rPr lang="en-US" sz="2600">
                <a:solidFill>
                  <a:srgbClr val="85754D"/>
                </a:solidFill>
                <a:ea typeface="Open Sans"/>
                <a:hlinkClick r:id="rId3">
                  <a:extLst>
                    <a:ext uri="{A12FA001-AC4F-418D-AE19-62706E023703}">
                      <ahyp:hlinkClr xmlns:ahyp="http://schemas.microsoft.com/office/drawing/2018/hyperlinkcolor" val="tx"/>
                    </a:ext>
                  </a:extLst>
                </a:hlinkClick>
              </a:rPr>
              <a:t>Grant and Award Line Summary R1202</a:t>
            </a:r>
            <a:endParaRPr lang="en-US">
              <a:ea typeface="Open Sans"/>
              <a:hlinkClick r:id="rId3">
                <a:extLst>
                  <a:ext uri="{A12FA001-AC4F-418D-AE19-62706E023703}">
                    <ahyp:hlinkClr xmlns:ahyp="http://schemas.microsoft.com/office/drawing/2018/hyperlinkcolor" val="tx"/>
                  </a:ext>
                </a:extLst>
              </a:hlinkClick>
            </a:endParaRPr>
          </a:p>
          <a:p>
            <a:r>
              <a:rPr lang="en-US" sz="2600">
                <a:solidFill>
                  <a:srgbClr val="85754D"/>
                </a:solidFill>
                <a:ea typeface="Open Sans"/>
                <a:hlinkClick r:id="rId4">
                  <a:extLst>
                    <a:ext uri="{A12FA001-AC4F-418D-AE19-62706E023703}">
                      <ahyp:hlinkClr xmlns:ahyp="http://schemas.microsoft.com/office/drawing/2018/hyperlinkcolor" val="tx"/>
                    </a:ext>
                  </a:extLst>
                </a:hlinkClick>
              </a:rPr>
              <a:t>Grant Budget Vs. Actuals R1234</a:t>
            </a:r>
          </a:p>
          <a:p>
            <a:endParaRPr lang="en-US" sz="2600">
              <a:ea typeface="Open Sans"/>
            </a:endParaRPr>
          </a:p>
          <a:p>
            <a:pPr marL="0" indent="0">
              <a:buNone/>
            </a:pPr>
            <a:r>
              <a:rPr lang="en-US" sz="2600">
                <a:ea typeface="Open Sans"/>
              </a:rPr>
              <a:t>Resources</a:t>
            </a:r>
          </a:p>
          <a:p>
            <a:r>
              <a:rPr lang="en-US" sz="2600">
                <a:solidFill>
                  <a:srgbClr val="85754D"/>
                </a:solidFill>
                <a:ea typeface="Open Sans"/>
                <a:hlinkClick r:id="rId5">
                  <a:extLst>
                    <a:ext uri="{A12FA001-AC4F-418D-AE19-62706E023703}">
                      <ahyp:hlinkClr xmlns:ahyp="http://schemas.microsoft.com/office/drawing/2018/hyperlinkcolor" val="tx"/>
                    </a:ext>
                  </a:extLst>
                </a:hlinkClick>
              </a:rPr>
              <a:t>GCA Closing Your Award</a:t>
            </a:r>
            <a:endParaRPr lang="en-US">
              <a:solidFill>
                <a:srgbClr val="85754D"/>
              </a:solidFill>
              <a:ea typeface="Open Sans"/>
              <a:hlinkClick r:id="rId5">
                <a:extLst>
                  <a:ext uri="{A12FA001-AC4F-418D-AE19-62706E023703}">
                    <ahyp:hlinkClr xmlns:ahyp="http://schemas.microsoft.com/office/drawing/2018/hyperlinkcolor" val="tx"/>
                  </a:ext>
                </a:extLst>
              </a:hlinkClick>
            </a:endParaRPr>
          </a:p>
          <a:p>
            <a:r>
              <a:rPr lang="en-US" sz="2600">
                <a:solidFill>
                  <a:srgbClr val="85754D"/>
                </a:solidFill>
                <a:ea typeface="Open Sans"/>
                <a:hlinkClick r:id="rId6">
                  <a:extLst>
                    <a:ext uri="{A12FA001-AC4F-418D-AE19-62706E023703}">
                      <ahyp:hlinkClr xmlns:ahyp="http://schemas.microsoft.com/office/drawing/2018/hyperlinkcolor" val="tx"/>
                    </a:ext>
                  </a:extLst>
                </a:hlinkClick>
              </a:rPr>
              <a:t>OSP Closeout</a:t>
            </a:r>
          </a:p>
          <a:p>
            <a:r>
              <a:rPr lang="en-US" sz="2600">
                <a:solidFill>
                  <a:srgbClr val="85754D"/>
                </a:solidFill>
                <a:ea typeface="Open Sans"/>
                <a:hlinkClick r:id="rId7">
                  <a:extLst>
                    <a:ext uri="{A12FA001-AC4F-418D-AE19-62706E023703}">
                      <ahyp:hlinkClr xmlns:ahyp="http://schemas.microsoft.com/office/drawing/2018/hyperlinkcolor" val="tx"/>
                    </a:ext>
                  </a:extLst>
                </a:hlinkClick>
              </a:rPr>
              <a:t>Workday Encumbrance Accounting</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72725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HOW TO IDENTIFY A DEFICIT</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sz="2600">
                <a:ea typeface="Open Sans"/>
              </a:rPr>
              <a:t>By award</a:t>
            </a:r>
          </a:p>
          <a:p>
            <a:pPr marL="514350" indent="-514350">
              <a:buAutoNum type="arabicPeriod"/>
            </a:pPr>
            <a:r>
              <a:rPr lang="en-US" sz="2600">
                <a:ea typeface="Open Sans"/>
              </a:rPr>
              <a:t>Workday R1234</a:t>
            </a:r>
            <a:endParaRPr lang="en-US">
              <a:ea typeface="Open Sans"/>
            </a:endParaRPr>
          </a:p>
          <a:p>
            <a:pPr marL="514350" indent="-514350">
              <a:buAutoNum type="arabicPeriod"/>
            </a:pPr>
            <a:r>
              <a:rPr lang="en-US" sz="2600">
                <a:ea typeface="Open Sans"/>
              </a:rPr>
              <a:t>Award Portal</a:t>
            </a:r>
          </a:p>
          <a:p>
            <a:pPr marL="0" indent="0">
              <a:buNone/>
            </a:pPr>
            <a:endParaRPr lang="en-US" sz="2600">
              <a:ea typeface="Open Sans"/>
            </a:endParaRPr>
          </a:p>
          <a:p>
            <a:pPr marL="0" indent="0">
              <a:buNone/>
            </a:pPr>
            <a:r>
              <a:rPr lang="en-US" sz="2600">
                <a:ea typeface="Open Sans"/>
              </a:rPr>
              <a:t>By Grant Security Hierarchy (CC not working)</a:t>
            </a:r>
          </a:p>
          <a:p>
            <a:pPr marL="514350" indent="-514350">
              <a:buAutoNum type="arabicPeriod"/>
            </a:pPr>
            <a:r>
              <a:rPr lang="en-US" sz="2600">
                <a:ea typeface="Open Sans"/>
              </a:rPr>
              <a:t>Workd</a:t>
            </a:r>
            <a:r>
              <a:rPr lang="en-US"/>
              <a:t>ay Grant and Award Line Summary</a:t>
            </a:r>
            <a:r>
              <a:rPr lang="en-US" sz="2600" b="0">
                <a:ea typeface="Open Sans"/>
              </a:rPr>
              <a:t> </a:t>
            </a:r>
            <a:r>
              <a:rPr lang="en-US" sz="2600">
                <a:ea typeface="Open Sans"/>
              </a:rPr>
              <a:t>R1202</a:t>
            </a: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94551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HOUSEKEEPING</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latin typeface="Arial"/>
                <a:ea typeface="Open Sans"/>
                <a:cs typeface="Arial"/>
              </a:rPr>
              <a:t>Sessions are recorded</a:t>
            </a:r>
          </a:p>
          <a:p>
            <a:r>
              <a:rPr lang="en-US">
                <a:latin typeface="Arial"/>
                <a:ea typeface="Open Sans"/>
                <a:cs typeface="Arial"/>
              </a:rPr>
              <a:t>Please enter questions in the Q&amp;A not Chat</a:t>
            </a:r>
            <a:endParaRPr lang="en-US">
              <a:ea typeface="Open Sans"/>
            </a:endParaRPr>
          </a:p>
          <a:p>
            <a:r>
              <a:rPr lang="en-US">
                <a:latin typeface="Arial"/>
                <a:ea typeface="Open Sans"/>
                <a:cs typeface="Arial"/>
              </a:rPr>
              <a:t>Links from today's session are posted </a:t>
            </a:r>
            <a:r>
              <a:rPr lang="en-US">
                <a:solidFill>
                  <a:srgbClr val="85754D"/>
                </a:solidFill>
                <a:latin typeface="Arial"/>
                <a:ea typeface="Open Sans"/>
                <a:cs typeface="Arial"/>
                <a:hlinkClick r:id="rId2">
                  <a:extLst>
                    <a:ext uri="{A12FA001-AC4F-418D-AE19-62706E023703}">
                      <ahyp:hlinkClr xmlns:ahyp="http://schemas.microsoft.com/office/drawing/2018/hyperlinkcolor" val="tx"/>
                    </a:ext>
                  </a:extLst>
                </a:hlinkClick>
              </a:rPr>
              <a:t>here</a:t>
            </a:r>
            <a:endParaRPr lang="en-US" b="0">
              <a:solidFill>
                <a:srgbClr val="000000"/>
              </a:solidFill>
              <a:latin typeface="Arial"/>
              <a:ea typeface="Open Sans"/>
              <a:cs typeface="Arial"/>
            </a:endParaRPr>
          </a:p>
          <a:p>
            <a:r>
              <a:rPr lang="en-US">
                <a:latin typeface="Arial"/>
                <a:ea typeface="Open Sans"/>
                <a:cs typeface="Arial"/>
              </a:rPr>
              <a:t>SAGE questions can be emailed to </a:t>
            </a:r>
            <a:r>
              <a:rPr lang="en-US">
                <a:solidFill>
                  <a:srgbClr val="85754D"/>
                </a:solidFill>
                <a:latin typeface="Arial"/>
                <a:ea typeface="Open Sans"/>
                <a:cs typeface="Arial"/>
                <a:hlinkClick r:id="rId3">
                  <a:extLst>
                    <a:ext uri="{A12FA001-AC4F-418D-AE19-62706E023703}">
                      <ahyp:hlinkClr xmlns:ahyp="http://schemas.microsoft.com/office/drawing/2018/hyperlinkcolor" val="tx"/>
                    </a:ext>
                  </a:extLst>
                </a:hlinkClick>
              </a:rPr>
              <a:t>sagehelp@uw.edu</a:t>
            </a:r>
            <a:r>
              <a:rPr lang="en-US">
                <a:latin typeface="Arial"/>
                <a:ea typeface="Open Sans"/>
                <a:cs typeface="Arial"/>
              </a:rPr>
              <a:t> or brought to </a:t>
            </a:r>
            <a:r>
              <a:rPr lang="en-US">
                <a:solidFill>
                  <a:srgbClr val="85754D"/>
                </a:solidFill>
                <a:latin typeface="Arial"/>
                <a:ea typeface="Open Sans"/>
                <a:cs typeface="Arial"/>
                <a:hlinkClick r:id="rId4">
                  <a:extLst>
                    <a:ext uri="{A12FA001-AC4F-418D-AE19-62706E023703}">
                      <ahyp:hlinkClr xmlns:ahyp="http://schemas.microsoft.com/office/drawing/2018/hyperlinkcolor" val="tx"/>
                    </a:ext>
                  </a:extLst>
                </a:hlinkClick>
              </a:rPr>
              <a:t>SAGE Office Hours</a:t>
            </a:r>
            <a:endParaRPr lang="en-US">
              <a:solidFill>
                <a:srgbClr val="85754D"/>
              </a:solidFill>
              <a:latin typeface="Arial"/>
              <a:ea typeface="Open Sans"/>
              <a:cs typeface="Arial"/>
              <a:hlinkClick r:id="" action="ppaction://noaction">
                <a:extLst>
                  <a:ext uri="{A12FA001-AC4F-418D-AE19-62706E023703}">
                    <ahyp:hlinkClr xmlns:ahyp="http://schemas.microsoft.com/office/drawing/2018/hyperlinkcolor" val="tx"/>
                  </a:ext>
                </a:extLst>
              </a:hlinkClick>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589670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PRE-SESSION QUESTIONS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a:ea typeface="Open Sans"/>
              </a:rPr>
              <a:t>Q: In the instance of a deficit on a budget, after a financial report has been submitted, does the department move the charges or does GCA?</a:t>
            </a:r>
          </a:p>
          <a:p>
            <a:pPr marL="0" indent="0">
              <a:buNone/>
            </a:pPr>
            <a:r>
              <a:rPr lang="en-US">
                <a:solidFill>
                  <a:srgbClr val="85754D"/>
                </a:solidFill>
                <a:ea typeface="Open Sans"/>
              </a:rPr>
              <a:t>A: It depends if the deficit is caused by unallowable expenses or allowable expenses.</a:t>
            </a:r>
            <a:endParaRPr lang="en-US">
              <a:ea typeface="Open Sans"/>
            </a:endParaRPr>
          </a:p>
          <a:p>
            <a:pPr lvl="1" indent="-342900">
              <a:buFont typeface="Courier New"/>
              <a:buChar char="o"/>
            </a:pPr>
            <a:r>
              <a:rPr lang="en-US">
                <a:solidFill>
                  <a:srgbClr val="85754D"/>
                </a:solidFill>
                <a:ea typeface="Open Sans"/>
              </a:rPr>
              <a:t>Allowable expenses: GCA prepares the deficit transfer journal.</a:t>
            </a:r>
            <a:endParaRPr lang="en-US" sz="2400">
              <a:solidFill>
                <a:srgbClr val="85754D"/>
              </a:solidFill>
              <a:ea typeface="Open Sans"/>
            </a:endParaRPr>
          </a:p>
          <a:p>
            <a:pPr lvl="1" indent="-342900">
              <a:buFont typeface="Courier New"/>
              <a:buChar char="o"/>
            </a:pPr>
            <a:r>
              <a:rPr lang="en-US">
                <a:solidFill>
                  <a:srgbClr val="85754D"/>
                </a:solidFill>
                <a:ea typeface="Open Sans"/>
              </a:rPr>
              <a:t>Unallowable expenses: Campus prepares the accounting adjustment or PAA.</a:t>
            </a:r>
            <a:endParaRPr lang="en-US" sz="2400">
              <a:solidFill>
                <a:srgbClr val="85754D"/>
              </a:solidFill>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91331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PRE-SESSION QUESTIONS</a:t>
            </a:r>
            <a:endParaRPr lang="en-US"/>
          </a:p>
        </p:txBody>
      </p:sp>
      <p:sp>
        <p:nvSpPr>
          <p:cNvPr id="3" name="Text Placeholder 2"/>
          <p:cNvSpPr>
            <a:spLocks noGrp="1"/>
          </p:cNvSpPr>
          <p:nvPr>
            <p:ph type="body" sz="quarter" idx="11"/>
          </p:nvPr>
        </p:nvSpPr>
        <p:spPr/>
        <p:txBody>
          <a:bodyPr vert="horz" lIns="91440" tIns="45720" rIns="91440" bIns="45720" rtlCol="0" anchor="t">
            <a:normAutofit lnSpcReduction="10000"/>
          </a:bodyPr>
          <a:lstStyle/>
          <a:p>
            <a:pPr marL="0" indent="0">
              <a:buNone/>
            </a:pPr>
            <a:r>
              <a:rPr lang="en-US"/>
              <a:t>Q: As we move into reviewing effort and understand the systems better- We have discovered a lot of issues with SOC (missing grant </a:t>
            </a:r>
            <a:r>
              <a:rPr lang="en-US" err="1"/>
              <a:t>worktags</a:t>
            </a:r>
            <a:r>
              <a:rPr lang="en-US"/>
              <a:t> due to a PAA, put on the wrong </a:t>
            </a:r>
            <a:r>
              <a:rPr lang="en-US" err="1"/>
              <a:t>worktag</a:t>
            </a:r>
            <a:r>
              <a:rPr lang="en-US"/>
              <a:t>, </a:t>
            </a:r>
            <a:r>
              <a:rPr lang="en-US" err="1"/>
              <a:t>etc</a:t>
            </a:r>
            <a:r>
              <a:rPr lang="en-US"/>
              <a:t>). GCA has notified some of our staff that they cannot open up a closed </a:t>
            </a:r>
            <a:r>
              <a:rPr lang="en-US" err="1"/>
              <a:t>worktag</a:t>
            </a:r>
            <a:r>
              <a:rPr lang="en-US"/>
              <a:t> in order to correct. What is the process to correct effort when the SOC </a:t>
            </a:r>
            <a:r>
              <a:rPr lang="en-US" err="1"/>
              <a:t>worktags</a:t>
            </a:r>
            <a:r>
              <a:rPr lang="en-US"/>
              <a:t> are wrong or missing?</a:t>
            </a:r>
          </a:p>
          <a:p>
            <a:pPr marL="0" indent="0">
              <a:buNone/>
            </a:pPr>
            <a:r>
              <a:rPr lang="en-US">
                <a:solidFill>
                  <a:srgbClr val="85754D"/>
                </a:solidFill>
                <a:ea typeface="Open Sans"/>
              </a:rPr>
              <a:t>A: GCA was not reopening award lines to allow accounting adjustments or PAAs to post to correct incorrect </a:t>
            </a:r>
            <a:r>
              <a:rPr lang="en-US" err="1">
                <a:solidFill>
                  <a:srgbClr val="85754D"/>
                </a:solidFill>
                <a:ea typeface="Open Sans"/>
              </a:rPr>
              <a:t>worktags</a:t>
            </a:r>
            <a:r>
              <a:rPr lang="en-US">
                <a:solidFill>
                  <a:srgbClr val="85754D"/>
                </a:solidFill>
                <a:ea typeface="Open Sans"/>
              </a:rPr>
              <a:t> in preparation for Fiscal Year End. We will revisit this with the Controller's Office.</a:t>
            </a:r>
          </a:p>
          <a:p>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70835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PRE-SESSION QUESTIONS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a:t>Q: Can you address deficit transfers using School of Medicine </a:t>
            </a:r>
            <a:r>
              <a:rPr lang="en-US" err="1"/>
              <a:t>worktags</a:t>
            </a:r>
            <a:r>
              <a:rPr lang="en-US"/>
              <a:t> for a T32 grant in the Academy. Note that the grant is administered in the academy but trainees are in the </a:t>
            </a:r>
            <a:r>
              <a:rPr lang="en-US" err="1"/>
              <a:t>SoM.</a:t>
            </a:r>
            <a:endParaRPr lang="en-US">
              <a:ea typeface="Open Sans"/>
            </a:endParaRPr>
          </a:p>
          <a:p>
            <a:pPr marL="0" indent="0">
              <a:buNone/>
            </a:pPr>
            <a:r>
              <a:rPr lang="en-US">
                <a:solidFill>
                  <a:srgbClr val="85754D"/>
                </a:solidFill>
                <a:ea typeface="Open Sans"/>
              </a:rPr>
              <a:t>A: We have been advised not to transfer deficits across companies. We will follow-up on this and provide guidance soon.</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07613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LIVE QUESTIONS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lnSpc>
                <a:spcPct val="80000"/>
              </a:lnSpc>
              <a:buNone/>
            </a:pPr>
            <a:r>
              <a:rPr lang="en-US">
                <a:latin typeface="Arial"/>
                <a:ea typeface="Open Sans"/>
                <a:cs typeface="Arial"/>
              </a:rPr>
              <a:t>Time to answer questions from the audience</a:t>
            </a:r>
          </a:p>
          <a:p>
            <a:pPr marL="0" indent="0">
              <a:lnSpc>
                <a:spcPct val="80000"/>
              </a:lnSpc>
              <a:buNone/>
            </a:pPr>
            <a:endParaRPr lang="en-US">
              <a:latin typeface="Arial"/>
              <a:ea typeface="Open Sans"/>
              <a:cs typeface="Arial"/>
            </a:endParaRPr>
          </a:p>
          <a:p>
            <a:pPr marL="0" indent="0">
              <a:lnSpc>
                <a:spcPct val="80000"/>
              </a:lnSpc>
              <a:buNone/>
            </a:pPr>
            <a:r>
              <a:rPr lang="en-US">
                <a:latin typeface="Arial"/>
                <a:ea typeface="Open Sans"/>
                <a:cs typeface="Arial"/>
              </a:rPr>
              <a:t>Please put your questions into the Q&amp;A</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622298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COMING SOON</a:t>
            </a:r>
          </a:p>
        </p:txBody>
      </p:sp>
      <p:sp>
        <p:nvSpPr>
          <p:cNvPr id="3" name="Text Placeholder 2"/>
          <p:cNvSpPr>
            <a:spLocks noGrp="1"/>
          </p:cNvSpPr>
          <p:nvPr>
            <p:ph type="body" sz="quarter" idx="11"/>
          </p:nvPr>
        </p:nvSpPr>
        <p:spPr/>
        <p:txBody>
          <a:bodyPr vert="horz" lIns="91440" tIns="45720" rIns="91440" bIns="45720" rtlCol="0" anchor="t">
            <a:normAutofit/>
          </a:bodyPr>
          <a:lstStyle/>
          <a:p>
            <a:pPr>
              <a:lnSpc>
                <a:spcPct val="80000"/>
              </a:lnSpc>
            </a:pPr>
            <a:r>
              <a:rPr lang="en-US">
                <a:latin typeface="Arial"/>
                <a:ea typeface="Open Sans"/>
                <a:cs typeface="Arial"/>
              </a:rPr>
              <a:t>Deficit transfers between companies</a:t>
            </a:r>
          </a:p>
          <a:p>
            <a:pPr>
              <a:lnSpc>
                <a:spcPct val="80000"/>
              </a:lnSpc>
            </a:pPr>
            <a:r>
              <a:rPr lang="en-US">
                <a:latin typeface="Arial"/>
                <a:ea typeface="Open Sans"/>
                <a:cs typeface="Arial"/>
              </a:rPr>
              <a:t>Closing a subaward award line in Workday</a:t>
            </a:r>
            <a:endParaRPr lang="en-US">
              <a:ea typeface="Open Sans"/>
            </a:endParaRPr>
          </a:p>
          <a:p>
            <a:pPr>
              <a:lnSpc>
                <a:spcPct val="80000"/>
              </a:lnSpc>
            </a:pPr>
            <a:r>
              <a:rPr lang="en-US">
                <a:latin typeface="Arial"/>
                <a:ea typeface="Open Sans"/>
                <a:cs typeface="Arial"/>
              </a:rPr>
              <a:t>Separate Year Accountability guidance</a:t>
            </a:r>
            <a:endParaRPr lang="en-US" b="0">
              <a:solidFill>
                <a:srgbClr val="000000"/>
              </a:solidFill>
              <a:latin typeface="Arial"/>
              <a:ea typeface="Open Sans"/>
              <a:cs typeface="Arial"/>
            </a:endParaRPr>
          </a:p>
          <a:p>
            <a:pPr>
              <a:lnSpc>
                <a:spcPct val="80000"/>
              </a:lnSpc>
            </a:pPr>
            <a:r>
              <a:rPr lang="en-US">
                <a:latin typeface="Arial"/>
                <a:ea typeface="Open Sans"/>
                <a:cs typeface="Arial"/>
              </a:rPr>
              <a:t>Where residual balances can be transferred to</a:t>
            </a:r>
          </a:p>
          <a:p>
            <a:pPr>
              <a:lnSpc>
                <a:spcPct val="80000"/>
              </a:lnSpc>
            </a:pPr>
            <a:endParaRPr lang="en-US">
              <a:latin typeface="Arial"/>
              <a:ea typeface="Open Sans"/>
              <a:cs typeface="Arial"/>
            </a:endParaRPr>
          </a:p>
          <a:p>
            <a:pPr marL="0" indent="0">
              <a:lnSpc>
                <a:spcPct val="80000"/>
              </a:lnSpc>
              <a:buNone/>
            </a:pPr>
            <a:endParaRPr lang="en-US">
              <a:latin typeface="Arial"/>
              <a:ea typeface="Open Sans"/>
              <a:cs typeface="Arial"/>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869054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WRAP UP</a:t>
            </a:r>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latin typeface="Arial"/>
                <a:ea typeface="Open Sans"/>
                <a:cs typeface="Arial"/>
              </a:rPr>
              <a:t>Session recording, slides, links, Q&amp;A will be posted within 3 business days on the </a:t>
            </a:r>
            <a:r>
              <a:rPr lang="en-US">
                <a:solidFill>
                  <a:srgbClr val="85754D"/>
                </a:solidFill>
                <a:latin typeface="Arial"/>
                <a:ea typeface="Open Sans"/>
                <a:cs typeface="Arial"/>
                <a:hlinkClick r:id="rId3">
                  <a:extLst>
                    <a:ext uri="{A12FA001-AC4F-418D-AE19-62706E023703}">
                      <ahyp:hlinkClr xmlns:ahyp="http://schemas.microsoft.com/office/drawing/2018/hyperlinkcolor" val="tx"/>
                    </a:ext>
                  </a:extLst>
                </a:hlinkClick>
              </a:rPr>
              <a:t>Campus Information Sessions webpage</a:t>
            </a:r>
            <a:endParaRPr lang="en-US">
              <a:latin typeface="Arial"/>
              <a:ea typeface="Open Sans"/>
              <a:cs typeface="Arial"/>
            </a:endParaRPr>
          </a:p>
          <a:p>
            <a:r>
              <a:rPr lang="en-US">
                <a:latin typeface="Arial"/>
                <a:ea typeface="Open Sans"/>
                <a:cs typeface="Arial"/>
              </a:rPr>
              <a:t>Please fill out our </a:t>
            </a:r>
            <a:r>
              <a:rPr lang="en-US">
                <a:solidFill>
                  <a:srgbClr val="85754D"/>
                </a:solidFill>
                <a:latin typeface="Arial"/>
                <a:ea typeface="Open Sans"/>
                <a:cs typeface="Arial"/>
                <a:hlinkClick r:id="rId4">
                  <a:extLst>
                    <a:ext uri="{A12FA001-AC4F-418D-AE19-62706E023703}">
                      <ahyp:hlinkClr xmlns:ahyp="http://schemas.microsoft.com/office/drawing/2018/hyperlinkcolor" val="tx"/>
                    </a:ext>
                  </a:extLst>
                </a:hlinkClick>
              </a:rPr>
              <a:t>survey</a:t>
            </a:r>
            <a:endParaRPr lang="en-US">
              <a:ea typeface="Open Sans"/>
            </a:endParaRPr>
          </a:p>
          <a:p>
            <a:pPr lvl="1" indent="-342900">
              <a:buFont typeface="Courier New"/>
              <a:buChar char="o"/>
            </a:pPr>
            <a:r>
              <a:rPr lang="en-US">
                <a:latin typeface="Arial"/>
                <a:ea typeface="Open Sans"/>
                <a:cs typeface="Arial"/>
              </a:rPr>
              <a:t>Link is available in the Chat and the CIS webpage</a:t>
            </a:r>
            <a:endParaRPr lang="en-US">
              <a:ea typeface="Open Sans"/>
            </a:endParaRPr>
          </a:p>
          <a:p>
            <a:pPr lvl="1" indent="-342900">
              <a:buFont typeface="Courier New"/>
              <a:buChar char="o"/>
            </a:pPr>
            <a:r>
              <a:rPr lang="en-US">
                <a:latin typeface="Arial"/>
                <a:ea typeface="Open Sans"/>
                <a:cs typeface="Arial"/>
              </a:rPr>
              <a:t>Deadline: EOD Wednesday, September 4, 2024</a:t>
            </a:r>
          </a:p>
          <a:p>
            <a:r>
              <a:rPr lang="en-US">
                <a:latin typeface="Arial"/>
                <a:ea typeface="Open Sans"/>
                <a:cs typeface="Arial"/>
              </a:rPr>
              <a:t>Additional questions? Email </a:t>
            </a:r>
            <a:r>
              <a:rPr lang="en-US">
                <a:solidFill>
                  <a:srgbClr val="85754D"/>
                </a:solidFill>
                <a:latin typeface="Arial"/>
                <a:ea typeface="Open Sans"/>
                <a:cs typeface="Arial"/>
                <a:hlinkClick r:id="rId5">
                  <a:extLst>
                    <a:ext uri="{A12FA001-AC4F-418D-AE19-62706E023703}">
                      <ahyp:hlinkClr xmlns:ahyp="http://schemas.microsoft.com/office/drawing/2018/hyperlinkcolor" val="tx"/>
                    </a:ext>
                  </a:extLst>
                </a:hlinkClick>
              </a:rPr>
              <a:t>gcahelp@uw.edu</a:t>
            </a:r>
            <a:r>
              <a:rPr lang="en-US">
                <a:solidFill>
                  <a:srgbClr val="85754D"/>
                </a:solidFill>
                <a:latin typeface="Arial"/>
                <a:ea typeface="Open Sans"/>
                <a:cs typeface="Arial"/>
              </a:rPr>
              <a:t> </a:t>
            </a:r>
          </a:p>
          <a:p>
            <a:r>
              <a:rPr lang="en-US">
                <a:latin typeface="Arial"/>
                <a:ea typeface="Open Sans"/>
                <a:cs typeface="Arial"/>
              </a:rPr>
              <a:t>Next session is Wednesday, September 11 on Subawards (outgoing)</a:t>
            </a:r>
          </a:p>
          <a:p>
            <a:pPr indent="-342900"/>
            <a:r>
              <a:rPr lang="en-US">
                <a:latin typeface="Arial"/>
                <a:ea typeface="Open Sans"/>
                <a:cs typeface="Arial"/>
              </a:rPr>
              <a:t>Submit questions ahead of time using </a:t>
            </a:r>
            <a:r>
              <a:rPr lang="en-US">
                <a:solidFill>
                  <a:srgbClr val="85754D"/>
                </a:solidFill>
                <a:latin typeface="Arial"/>
                <a:ea typeface="Open Sans"/>
                <a:cs typeface="Arial"/>
                <a:hlinkClick r:id="rId6">
                  <a:extLst>
                    <a:ext uri="{A12FA001-AC4F-418D-AE19-62706E023703}">
                      <ahyp:hlinkClr xmlns:ahyp="http://schemas.microsoft.com/office/drawing/2018/hyperlinkcolor" val="tx"/>
                    </a:ext>
                  </a:extLst>
                </a:hlinkClick>
              </a:rPr>
              <a:t>this form</a:t>
            </a:r>
            <a:endParaRPr lang="en-US">
              <a:solidFill>
                <a:srgbClr val="85754D"/>
              </a:solidFill>
              <a:ea typeface="Open Sans"/>
              <a:hlinkClick r:id="" action="ppaction://noaction">
                <a:extLst>
                  <a:ext uri="{A12FA001-AC4F-418D-AE19-62706E023703}">
                    <ahyp:hlinkClr xmlns:ahyp="http://schemas.microsoft.com/office/drawing/2018/hyperlinkcolor" val="tx"/>
                  </a:ext>
                </a:extLst>
              </a:hlinkClick>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16791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AGENDA</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latin typeface="Arial"/>
                <a:cs typeface="Arial"/>
              </a:rPr>
              <a:t>Closing at Time of Award</a:t>
            </a:r>
          </a:p>
          <a:p>
            <a:r>
              <a:rPr lang="en-US">
                <a:latin typeface="Arial"/>
                <a:cs typeface="Arial"/>
              </a:rPr>
              <a:t>GCA's Closing Process</a:t>
            </a:r>
          </a:p>
          <a:p>
            <a:r>
              <a:rPr lang="en-US">
                <a:latin typeface="Arial"/>
                <a:cs typeface="Arial"/>
              </a:rPr>
              <a:t>Closing Types</a:t>
            </a:r>
          </a:p>
          <a:p>
            <a:r>
              <a:rPr lang="en-US">
                <a:latin typeface="Arial"/>
                <a:cs typeface="Arial"/>
              </a:rPr>
              <a:t>Common Problems and Best Practices</a:t>
            </a:r>
          </a:p>
          <a:p>
            <a:r>
              <a:rPr lang="en-US">
                <a:latin typeface="Arial"/>
                <a:cs typeface="Arial"/>
              </a:rPr>
              <a:t>How to Identify a Deficit</a:t>
            </a:r>
          </a:p>
          <a:p>
            <a:r>
              <a:rPr lang="en-US">
                <a:latin typeface="Arial"/>
                <a:cs typeface="Arial"/>
              </a:rPr>
              <a:t>Workday Reports and Resources</a:t>
            </a:r>
            <a:endParaRPr lang="en-US">
              <a:ea typeface="Open Sans"/>
            </a:endParaRPr>
          </a:p>
          <a:p>
            <a:r>
              <a:rPr lang="en-US">
                <a:latin typeface="Arial"/>
                <a:cs typeface="Arial"/>
              </a:rPr>
              <a:t>Q&amp;A</a:t>
            </a:r>
            <a:endParaRPr lang="en-US"/>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9136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SESSION NOTES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r>
              <a:rPr lang="en-US">
                <a:latin typeface="Arial"/>
                <a:cs typeface="Arial"/>
              </a:rPr>
              <a:t>This session focuses on </a:t>
            </a:r>
            <a:r>
              <a:rPr lang="en-US" i="1">
                <a:latin typeface="Arial"/>
                <a:cs typeface="Arial"/>
              </a:rPr>
              <a:t>financial </a:t>
            </a:r>
            <a:r>
              <a:rPr lang="en-US">
                <a:latin typeface="Arial"/>
                <a:cs typeface="Arial"/>
              </a:rPr>
              <a:t>closeout</a:t>
            </a:r>
          </a:p>
          <a:p>
            <a:r>
              <a:rPr lang="en-US">
                <a:latin typeface="Arial"/>
                <a:cs typeface="Arial"/>
              </a:rPr>
              <a:t>Backlog of unclosed awards is still high</a:t>
            </a:r>
          </a:p>
          <a:p>
            <a:r>
              <a:rPr lang="en-US">
                <a:latin typeface="Arial"/>
                <a:cs typeface="Arial"/>
              </a:rPr>
              <a:t>Parts of the closing process are still being finalized</a:t>
            </a:r>
            <a:endParaRPr lang="en-US"/>
          </a:p>
          <a:p>
            <a:endParaRPr lang="en-US">
              <a:latin typeface="Arial"/>
              <a:cs typeface="Arial"/>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21737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AT THE TIME OF AWARD</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457200" indent="-457200">
              <a:buAutoNum type="arabicPeriod"/>
            </a:pPr>
            <a:r>
              <a:rPr lang="en-US">
                <a:ea typeface="Open Sans"/>
              </a:rPr>
              <a:t>GCA reviews each award document to identify closing requirements (e.g. Disposition of Balance (DOB) and carryover)</a:t>
            </a:r>
          </a:p>
          <a:p>
            <a:pPr marL="800100" lvl="1">
              <a:buFont typeface="Courier New"/>
              <a:buChar char="o"/>
            </a:pPr>
            <a:r>
              <a:rPr lang="en-US">
                <a:ea typeface="Open Sans"/>
              </a:rPr>
              <a:t>You can find the closing requirements on the Award Setup Request or MOD Comments &amp; History</a:t>
            </a:r>
            <a:endParaRPr lang="en-US">
              <a:latin typeface="Arial"/>
              <a:ea typeface="Open Sans"/>
              <a:cs typeface="Arial"/>
            </a:endParaRPr>
          </a:p>
          <a:p>
            <a:pPr marL="457200" indent="-457200">
              <a:buAutoNum type="arabicPeriod"/>
            </a:pPr>
            <a:r>
              <a:rPr lang="en-US">
                <a:latin typeface="Arial"/>
                <a:ea typeface="Open Sans"/>
                <a:cs typeface="Arial"/>
              </a:rPr>
              <a:t>GCA adds closing requirements to Workday as Award Line Special Conditions</a:t>
            </a:r>
            <a:endParaRPr lang="en-US" b="0">
              <a:solidFill>
                <a:srgbClr val="000000"/>
              </a:solidFill>
              <a:latin typeface="Arial"/>
              <a:ea typeface="Open Sans"/>
              <a:cs typeface="Arial"/>
            </a:endParaRPr>
          </a:p>
          <a:p>
            <a:pPr marL="457200" indent="-457200">
              <a:buAutoNum type="arabicPeriod"/>
            </a:pPr>
            <a:r>
              <a:rPr lang="en-US">
                <a:ea typeface="Open Sans"/>
              </a:rPr>
              <a:t>GCA processes ASR/MOD and notification is sent to Award Preparers</a:t>
            </a:r>
          </a:p>
          <a:p>
            <a:pPr marL="457200" indent="-457200">
              <a:buAutoNum type="arabicPeriod"/>
            </a:pPr>
            <a:endParaRPr lang="en-US">
              <a:ea typeface="Open Sans"/>
            </a:endParaRPr>
          </a:p>
          <a:p>
            <a:pPr marL="457200">
              <a:buAutoNum type="arabicPeriod"/>
            </a:pPr>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174559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SPECIAL CONDITIONS</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a:ea typeface="Open Sans"/>
              </a:rPr>
              <a:t>GCA adds special conditions to Workday for:</a:t>
            </a:r>
          </a:p>
          <a:p>
            <a:pPr indent="-457200">
              <a:buAutoNum type="arabicPeriod"/>
            </a:pPr>
            <a:r>
              <a:rPr lang="en-US">
                <a:ea typeface="Open Sans"/>
              </a:rPr>
              <a:t>Disposition of Balance (at end of project)</a:t>
            </a:r>
          </a:p>
          <a:p>
            <a:pPr lvl="2">
              <a:buFont typeface="Wingdings"/>
              <a:buChar char="§"/>
            </a:pPr>
            <a:r>
              <a:rPr lang="en-US">
                <a:ea typeface="Open Sans"/>
              </a:rPr>
              <a:t>UW can keep the balance (Fixed Amount)</a:t>
            </a:r>
          </a:p>
          <a:p>
            <a:pPr lvl="2">
              <a:buFont typeface="Wingdings"/>
              <a:buChar char="§"/>
            </a:pPr>
            <a:r>
              <a:rPr lang="en-US">
                <a:ea typeface="Open Sans"/>
              </a:rPr>
              <a:t>UW must return the balance (Cost Reimbursable)</a:t>
            </a:r>
          </a:p>
          <a:p>
            <a:pPr lvl="2">
              <a:buFont typeface="Wingdings"/>
              <a:buChar char="§"/>
            </a:pPr>
            <a:r>
              <a:rPr lang="en-US"/>
              <a:t>Balance Retained Subject to Sponsor Limitations</a:t>
            </a:r>
            <a:endParaRPr lang="en-US">
              <a:ea typeface="Open Sans"/>
            </a:endParaRPr>
          </a:p>
          <a:p>
            <a:pPr indent="-457200">
              <a:buAutoNum type="arabicPeriod"/>
            </a:pPr>
            <a:r>
              <a:rPr lang="en-US">
                <a:ea typeface="Open Sans"/>
              </a:rPr>
              <a:t>Carryover (at end of budget period)</a:t>
            </a:r>
          </a:p>
          <a:p>
            <a:pPr lvl="2">
              <a:buFont typeface="Wingdings"/>
              <a:buChar char="§"/>
            </a:pPr>
            <a:r>
              <a:rPr lang="en-US">
                <a:ea typeface="Open Sans"/>
              </a:rPr>
              <a:t>Sponsor allows automatic carryover</a:t>
            </a:r>
          </a:p>
          <a:p>
            <a:pPr lvl="2">
              <a:buFont typeface="Wingdings"/>
              <a:buChar char="§"/>
            </a:pPr>
            <a:r>
              <a:rPr lang="en-US">
                <a:ea typeface="Open Sans"/>
              </a:rPr>
              <a:t>Carryover requires sponsor approval</a:t>
            </a:r>
          </a:p>
          <a:p>
            <a:pPr lvl="2">
              <a:buFont typeface="Wingdings"/>
              <a:buChar char="§"/>
            </a:pPr>
            <a:r>
              <a:rPr lang="en-US">
                <a:ea typeface="Open Sans"/>
              </a:rPr>
              <a:t>Carryover subject to sponsor limitations</a:t>
            </a:r>
          </a:p>
          <a:p>
            <a:pPr marL="0" indent="0">
              <a:buNone/>
            </a:pPr>
            <a:endParaRPr lang="en-US">
              <a:ea typeface="Open Sans"/>
            </a:endParaRPr>
          </a:p>
          <a:p>
            <a:pPr marL="457200">
              <a:buAutoNum type="arabicPeriod"/>
            </a:pPr>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spTree>
    <p:extLst>
      <p:ext uri="{BB962C8B-B14F-4D97-AF65-F5344CB8AC3E}">
        <p14:creationId xmlns:p14="http://schemas.microsoft.com/office/powerpoint/2010/main" val="360174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SPECIAL CONDITIONS ON THE ASR</a:t>
            </a:r>
            <a:endParaRPr lang="en-US"/>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pic>
        <p:nvPicPr>
          <p:cNvPr id="5" name="Picture 4">
            <a:extLst>
              <a:ext uri="{FF2B5EF4-FFF2-40B4-BE49-F238E27FC236}">
                <a16:creationId xmlns:a16="http://schemas.microsoft.com/office/drawing/2014/main" id="{4BCC0BC1-F137-D88F-989E-C7AE0F727125}"/>
              </a:ext>
            </a:extLst>
          </p:cNvPr>
          <p:cNvPicPr>
            <a:picLocks noChangeAspect="1"/>
          </p:cNvPicPr>
          <p:nvPr/>
        </p:nvPicPr>
        <p:blipFill>
          <a:blip r:embed="rId3"/>
          <a:stretch>
            <a:fillRect/>
          </a:stretch>
        </p:blipFill>
        <p:spPr>
          <a:xfrm>
            <a:off x="1731924" y="1714026"/>
            <a:ext cx="5680151" cy="4125940"/>
          </a:xfrm>
          <a:prstGeom prst="rect">
            <a:avLst/>
          </a:prstGeom>
          <a:ln>
            <a:solidFill>
              <a:schemeClr val="tx1"/>
            </a:solidFill>
          </a:ln>
        </p:spPr>
      </p:pic>
    </p:spTree>
    <p:extLst>
      <p:ext uri="{BB962C8B-B14F-4D97-AF65-F5344CB8AC3E}">
        <p14:creationId xmlns:p14="http://schemas.microsoft.com/office/powerpoint/2010/main" val="142350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cs typeface="Arial"/>
              </a:rPr>
              <a:t>CLOSING SPECIAL CONDITIONS IN WORKDAY</a:t>
            </a:r>
            <a:endParaRPr lang="en-US"/>
          </a:p>
        </p:txBody>
      </p:sp>
      <p:sp>
        <p:nvSpPr>
          <p:cNvPr id="3" name="Text Placeholder 2"/>
          <p:cNvSpPr>
            <a:spLocks noGrp="1"/>
          </p:cNvSpPr>
          <p:nvPr>
            <p:ph type="body" sz="quarter" idx="11"/>
          </p:nvPr>
        </p:nvSpPr>
        <p:spPr/>
        <p:txBody>
          <a:bodyPr vert="horz" lIns="91440" tIns="45720" rIns="91440" bIns="45720" rtlCol="0" anchor="t">
            <a:normAutofit/>
          </a:bodyPr>
          <a:lstStyle/>
          <a:p>
            <a:pPr marL="0" indent="0">
              <a:buNone/>
            </a:pPr>
            <a:r>
              <a:rPr lang="en-US" sz="2000">
                <a:ea typeface="Open Sans"/>
              </a:rPr>
              <a:t>Award Lines&gt;Related Actions&gt;Additional Data&gt;View All</a:t>
            </a:r>
          </a:p>
          <a:p>
            <a:pPr marL="457200" indent="-457200"/>
            <a:endParaRPr lang="en-US">
              <a:ea typeface="Open Sans"/>
            </a:endParaRPr>
          </a:p>
          <a:p>
            <a:pPr marL="457200" indent="-457200"/>
            <a:endParaRPr lang="en-US">
              <a:ea typeface="Open Sans"/>
            </a:endParaRPr>
          </a:p>
          <a:p>
            <a:pPr marL="0" indent="0">
              <a:buNone/>
            </a:pPr>
            <a:endParaRPr lang="en-US">
              <a:ea typeface="Open Sans"/>
            </a:endParaRPr>
          </a:p>
          <a:p>
            <a:pPr marL="457200"/>
            <a:endParaRPr lang="en-US">
              <a:ea typeface="Open Sans"/>
            </a:endParaRPr>
          </a:p>
          <a:p>
            <a:pPr marL="0" indent="0">
              <a:buNone/>
            </a:pPr>
            <a:endParaRPr lang="en-US">
              <a:ea typeface="Open Sans"/>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GCA Information Session- Closing-August 28</a:t>
            </a:r>
          </a:p>
        </p:txBody>
      </p:sp>
      <p:pic>
        <p:nvPicPr>
          <p:cNvPr id="7" name="Picture 6">
            <a:extLst>
              <a:ext uri="{FF2B5EF4-FFF2-40B4-BE49-F238E27FC236}">
                <a16:creationId xmlns:a16="http://schemas.microsoft.com/office/drawing/2014/main" id="{8B2DEAAD-721B-F050-F45A-1985A8F8EEA3}"/>
              </a:ext>
            </a:extLst>
          </p:cNvPr>
          <p:cNvPicPr>
            <a:picLocks noChangeAspect="1"/>
          </p:cNvPicPr>
          <p:nvPr/>
        </p:nvPicPr>
        <p:blipFill>
          <a:blip r:embed="rId3"/>
          <a:stretch>
            <a:fillRect/>
          </a:stretch>
        </p:blipFill>
        <p:spPr>
          <a:xfrm>
            <a:off x="2069945" y="2246495"/>
            <a:ext cx="5004109" cy="4400049"/>
          </a:xfrm>
          <a:prstGeom prst="rect">
            <a:avLst/>
          </a:prstGeom>
          <a:ln>
            <a:solidFill>
              <a:schemeClr val="tx1"/>
            </a:solidFill>
          </a:ln>
        </p:spPr>
      </p:pic>
    </p:spTree>
    <p:extLst>
      <p:ext uri="{BB962C8B-B14F-4D97-AF65-F5344CB8AC3E}">
        <p14:creationId xmlns:p14="http://schemas.microsoft.com/office/powerpoint/2010/main" val="42545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ne xmlns="aa03515d-ca93-4286-8a29-8a986b9864ec">false</Done>
    <AssignedTo xmlns="aa03515d-ca93-4286-8a29-8a986b9864ec" xsi:nil="true"/>
    <lcf76f155ced4ddcb4097134ff3c332f xmlns="aa03515d-ca93-4286-8a29-8a986b9864ec">
      <Terms xmlns="http://schemas.microsoft.com/office/infopath/2007/PartnerControls"/>
    </lcf76f155ced4ddcb4097134ff3c332f>
    <TaxCatchAll xmlns="ab06a5aa-8e31-4bdb-9b13-38c58a92ec8a" xsi:nil="true"/>
    <_Flow_SignoffStatus xmlns="aa03515d-ca93-4286-8a29-8a986b9864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F837DAD0BE2E4BB5D924B796C630AC" ma:contentTypeVersion="24" ma:contentTypeDescription="Create a new document." ma:contentTypeScope="" ma:versionID="084ee0e3cb6c9b3dd7697a7a2cbb48fd">
  <xsd:schema xmlns:xsd="http://www.w3.org/2001/XMLSchema" xmlns:xs="http://www.w3.org/2001/XMLSchema" xmlns:p="http://schemas.microsoft.com/office/2006/metadata/properties" xmlns:ns2="aa03515d-ca93-4286-8a29-8a986b9864ec" xmlns:ns3="c920da17-6708-40e6-873f-339eb7b7a0f0" xmlns:ns4="ab06a5aa-8e31-4bdb-9b13-38c58a92ec8a" targetNamespace="http://schemas.microsoft.com/office/2006/metadata/properties" ma:root="true" ma:fieldsID="8f061c30dbffa4706ccabecffae368f5" ns2:_="" ns3:_="" ns4:_="">
    <xsd:import namespace="aa03515d-ca93-4286-8a29-8a986b9864ec"/>
    <xsd:import namespace="c920da17-6708-40e6-873f-339eb7b7a0f0"/>
    <xsd:import namespace="ab06a5aa-8e31-4bdb-9b13-38c58a92ec8a"/>
    <xsd:element name="properties">
      <xsd:complexType>
        <xsd:sequence>
          <xsd:element name="documentManagement">
            <xsd:complexType>
              <xsd:all>
                <xsd:element ref="ns2:_Flow_SignoffStatus"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Done" minOccurs="0"/>
                <xsd:element ref="ns2:lcf76f155ced4ddcb4097134ff3c332f" minOccurs="0"/>
                <xsd:element ref="ns4:TaxCatchAll" minOccurs="0"/>
                <xsd:element ref="ns2:MediaServiceSearchProperties" minOccurs="0"/>
                <xsd:element ref="ns2:AssignedTo"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3515d-ca93-4286-8a29-8a986b9864ec" elementFormDefault="qualified">
    <xsd:import namespace="http://schemas.microsoft.com/office/2006/documentManagement/types"/>
    <xsd:import namespace="http://schemas.microsoft.com/office/infopath/2007/PartnerControls"/>
    <xsd:element name="_Flow_SignoffStatus" ma:index="2" nillable="true" ma:displayName="Status" ma:format="Dropdown" ma:internalName="Sign_x002d_off_x0020_status">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LengthInSeconds" ma:index="19" nillable="true" ma:displayName="Length (seconds)" ma:hidden="true" ma:internalName="MediaLengthInSeconds" ma:readOnly="true">
      <xsd:simpleType>
        <xsd:restriction base="dms:Unknown"/>
      </xsd:simpleType>
    </xsd:element>
    <xsd:element name="Done" ma:index="21" nillable="true" ma:displayName="Done" ma:default="0" ma:description="Yes if the cleanup is done. No if the cleanup is not done" ma:format="Dropdown" ma:internalName="Done">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AssignedTo" ma:index="26" nillable="true" ma:displayName="Assigned To" ma:format="Dropdown" ma:internalName="AssignedTo">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0da17-6708-40e6-873f-339eb7b7a0f0"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3a2d421-fae2-4e1d-92ea-b2b563c83ddc}" ma:internalName="TaxCatchAll" ma:showField="CatchAllData" ma:web="c920da17-6708-40e6-873f-339eb7b7a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373BD-8CE5-4224-AC45-D5A894445652}">
  <ds:schemaRefs>
    <ds:schemaRef ds:uri="http://schemas.microsoft.com/sharepoint/v3/contenttype/forms"/>
  </ds:schemaRefs>
</ds:datastoreItem>
</file>

<file path=customXml/itemProps2.xml><?xml version="1.0" encoding="utf-8"?>
<ds:datastoreItem xmlns:ds="http://schemas.openxmlformats.org/officeDocument/2006/customXml" ds:itemID="{447A00A8-29A2-4277-881B-7FCA131461C5}">
  <ds:schemaRefs>
    <ds:schemaRef ds:uri="aa03515d-ca93-4286-8a29-8a986b9864ec"/>
    <ds:schemaRef ds:uri="ab06a5aa-8e31-4bdb-9b13-38c58a92ec8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51A972F-DF88-4AD5-BF2C-0DB432580B1A}">
  <ds:schemaRefs>
    <ds:schemaRef ds:uri="aa03515d-ca93-4286-8a29-8a986b9864ec"/>
    <ds:schemaRef ds:uri="ab06a5aa-8e31-4bdb-9b13-38c58a92ec8a"/>
    <ds:schemaRef ds:uri="c920da17-6708-40e6-873f-339eb7b7a0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35</Slides>
  <Notes>29</Notes>
  <HiddenSlides>0</HiddenSlide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2024-07-10T16:46:23Z</dcterms:created>
  <dcterms:modified xsi:type="dcterms:W3CDTF">2024-08-28T16:41:24Z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0x0101007DF837DAD0BE2E4BB5D924B796C630AC</vt:lpwstr>
  </property>
  <property fmtid="{D5CDD505-2E9C-101B-9397-08002B2CF9AE}" pid="3" name="MediaServiceImageTags">
    <vt:lpwstr/>
  </property>
</Properties>
</file>