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2" r:id="rId2"/>
  </p:sldMasterIdLst>
  <p:sldIdLst>
    <p:sldId id="259" r:id="rId3"/>
    <p:sldId id="260" r:id="rId4"/>
    <p:sldId id="275" r:id="rId5"/>
    <p:sldId id="27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D3A2"/>
    <a:srgbClr val="4B2E83"/>
    <a:srgbClr val="E8E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46" autoAdjust="0"/>
    <p:restoredTop sz="94660"/>
  </p:normalViewPr>
  <p:slideViewPr>
    <p:cSldViewPr snapToGrid="0" snapToObjects="1" showGuides="1">
      <p:cViewPr>
        <p:scale>
          <a:sx n="76" d="100"/>
          <a:sy n="76" d="100"/>
        </p:scale>
        <p:origin x="-3042" y="-834"/>
      </p:cViewPr>
      <p:guideLst>
        <p:guide orient="horz" pos="2488"/>
        <p:guide pos="4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334" y="6354234"/>
            <a:ext cx="2540000" cy="2667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accent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  <p:pic>
        <p:nvPicPr>
          <p:cNvPr id="2" name="Picture 1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491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Content here (Open Sans Bold, 24 pt.)</a:t>
            </a:r>
          </a:p>
          <a:p>
            <a:pPr lvl="1"/>
            <a:r>
              <a:rPr lang="en-US" dirty="0" smtClean="0"/>
              <a:t>Second level (Open Sans Bold, 20)</a:t>
            </a:r>
          </a:p>
          <a:p>
            <a:pPr lvl="2"/>
            <a:r>
              <a:rPr lang="en-US" dirty="0" smtClean="0"/>
              <a:t>Third level (Open Sans Bold, 18)</a:t>
            </a:r>
          </a:p>
          <a:p>
            <a:pPr lvl="3"/>
            <a:r>
              <a:rPr lang="en-US" dirty="0" smtClean="0"/>
              <a:t>Fourth level (Open Sans Bold, 16)</a:t>
            </a:r>
          </a:p>
          <a:p>
            <a:pPr lvl="4"/>
            <a:r>
              <a:rPr lang="en-US" dirty="0" smtClean="0"/>
              <a:t>Fifth level (Open Sans Bold, 14)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FFFFF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REGULAR	, 24 PT.)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Bulleted content here (Open Sans Light, 24 pt.)</a:t>
            </a:r>
          </a:p>
          <a:p>
            <a:pPr lvl="1"/>
            <a:r>
              <a:rPr lang="en-US" dirty="0" smtClean="0"/>
              <a:t>Second level (Open Sans Light, 20)</a:t>
            </a:r>
          </a:p>
          <a:p>
            <a:pPr lvl="2"/>
            <a:r>
              <a:rPr lang="en-US" dirty="0" smtClean="0"/>
              <a:t>Third level (Open Sans Light, 18)</a:t>
            </a:r>
          </a:p>
          <a:p>
            <a:pPr lvl="3"/>
            <a:r>
              <a:rPr lang="en-US" dirty="0" smtClean="0"/>
              <a:t>Fourth level (Open Sans Light, 16)</a:t>
            </a:r>
          </a:p>
          <a:p>
            <a:pPr lvl="4"/>
            <a:r>
              <a:rPr lang="en-US" dirty="0" smtClean="0"/>
              <a:t>Fifth level (Open Sans Light, 14)</a:t>
            </a:r>
            <a:endParaRPr lang="en-US" dirty="0"/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37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FFFFFF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Graphics can go here – </a:t>
            </a:r>
            <a:br>
              <a:rPr lang="en-US" dirty="0" smtClean="0"/>
            </a:br>
            <a:r>
              <a:rPr lang="en-US" dirty="0" smtClean="0"/>
              <a:t>replace this box with your image or chart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Content here (Open Sans Bold, 24 pt.)</a:t>
            </a:r>
          </a:p>
          <a:p>
            <a:pPr lvl="1"/>
            <a:r>
              <a:rPr lang="en-US" dirty="0" smtClean="0"/>
              <a:t>Second level (Open Sans Bold, 20)</a:t>
            </a:r>
          </a:p>
          <a:p>
            <a:pPr lvl="2"/>
            <a:r>
              <a:rPr lang="en-US" dirty="0" smtClean="0"/>
              <a:t>Third level (Open Sans Bold, 18)</a:t>
            </a:r>
          </a:p>
          <a:p>
            <a:pPr lvl="3"/>
            <a:r>
              <a:rPr lang="en-US" dirty="0" smtClean="0"/>
              <a:t>Fourth level (Open Sans Bold, 16)</a:t>
            </a:r>
          </a:p>
          <a:p>
            <a:pPr lvl="4"/>
            <a:r>
              <a:rPr lang="en-US" dirty="0" smtClean="0"/>
              <a:t>Fifth level (Open Sans Bold,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LIGHT, 24 PT.)</a:t>
            </a:r>
            <a:endParaRPr lang="en-US" dirty="0"/>
          </a:p>
        </p:txBody>
      </p:sp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155" y="6487457"/>
            <a:ext cx="2425295" cy="163374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Content here (Open Sans Bold, 24 pt.)</a:t>
            </a:r>
          </a:p>
          <a:p>
            <a:pPr lvl="1"/>
            <a:r>
              <a:rPr lang="en-US" dirty="0" smtClean="0"/>
              <a:t>Second level (Open Sans Bold, 20)</a:t>
            </a:r>
          </a:p>
          <a:p>
            <a:pPr lvl="2"/>
            <a:r>
              <a:rPr lang="en-US" dirty="0" smtClean="0"/>
              <a:t>Third level (Open Sans Bold, 18)</a:t>
            </a:r>
          </a:p>
          <a:p>
            <a:pPr lvl="3"/>
            <a:r>
              <a:rPr lang="en-US" dirty="0" smtClean="0"/>
              <a:t>Fourth level (Open Sans Bold, 16)</a:t>
            </a:r>
          </a:p>
          <a:p>
            <a:pPr lvl="4"/>
            <a:r>
              <a:rPr lang="en-US" dirty="0" smtClean="0"/>
              <a:t>Fifth level (Open Sans Bold, 14)</a:t>
            </a:r>
            <a:endParaRPr lang="en-US" dirty="0"/>
          </a:p>
        </p:txBody>
      </p:sp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999999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Graphics can go here – </a:t>
            </a:r>
            <a:br>
              <a:rPr lang="en-US" dirty="0" smtClean="0"/>
            </a:br>
            <a:r>
              <a:rPr lang="en-US" dirty="0" smtClean="0"/>
              <a:t>replace this box with your image or chart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pic>
        <p:nvPicPr>
          <p:cNvPr id="7" name="Picture 6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105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ashington.edu/research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research@uw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2029" y="1640263"/>
            <a:ext cx="6972300" cy="159313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RESEARCH WEBSITE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692029" y="4308049"/>
            <a:ext cx="6656731" cy="1812601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MRAM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11, 2017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Joe Giffels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Research</a:t>
            </a:r>
          </a:p>
        </p:txBody>
      </p:sp>
    </p:spTree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THESE </a:t>
            </a:r>
            <a:r>
              <a:rPr lang="en-US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ARE OUR GOALS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Hub for UW research community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Enhance the UW research enterprise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User focused, activity based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Sustainable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671758" y="6301355"/>
            <a:ext cx="7229368" cy="3308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4B2E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MRAM - Joe – Office of Research</a:t>
            </a:r>
          </a:p>
        </p:txBody>
      </p:sp>
    </p:spTree>
    <p:extLst>
      <p:ext uri="{BB962C8B-B14F-4D97-AF65-F5344CB8AC3E}">
        <p14:creationId xmlns:p14="http://schemas.microsoft.com/office/powerpoint/2010/main" val="28909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THESE </a:t>
            </a:r>
            <a:r>
              <a:rPr lang="en-US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ARE OUR PARTNERS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Office of Research</a:t>
            </a: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Office of Research Information Systems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Office of Sponsored Programs</a:t>
            </a: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Human Subjects Division</a:t>
            </a: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Grant and Contract Accounting</a:t>
            </a: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Post Award Financial Compliance</a:t>
            </a: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 Accounting and Analysis</a:t>
            </a: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Environmental Health and Safety</a:t>
            </a: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Office of Animal Welfare</a:t>
            </a: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UW Researchers</a:t>
            </a: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UW Research Administrators</a:t>
            </a: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Marketing and Communications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671758" y="6301355"/>
            <a:ext cx="7229368" cy="3308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4B2E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MRAM - Joe – Office of Research</a:t>
            </a:r>
          </a:p>
        </p:txBody>
      </p:sp>
    </p:spTree>
    <p:extLst>
      <p:ext uri="{BB962C8B-B14F-4D97-AF65-F5344CB8AC3E}">
        <p14:creationId xmlns:p14="http://schemas.microsoft.com/office/powerpoint/2010/main" val="186652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19163" y="1065744"/>
            <a:ext cx="6972300" cy="1593130"/>
          </a:xfrm>
        </p:spPr>
        <p:txBody>
          <a:bodyPr>
            <a:normAutofit/>
          </a:bodyPr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research@uw.edu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692029" y="4308049"/>
            <a:ext cx="6656731" cy="1812601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MRAM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11, 2017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Joe Giffels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Research</a:t>
            </a:r>
          </a:p>
        </p:txBody>
      </p:sp>
    </p:spTree>
    <p:extLst>
      <p:ext uri="{BB962C8B-B14F-4D97-AF65-F5344CB8AC3E}">
        <p14:creationId xmlns:p14="http://schemas.microsoft.com/office/powerpoint/2010/main" val="265766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</TotalTime>
  <Words>108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Joe Giffels</cp:lastModifiedBy>
  <cp:revision>54</cp:revision>
  <cp:lastPrinted>2016-02-10T20:19:12Z</cp:lastPrinted>
  <dcterms:created xsi:type="dcterms:W3CDTF">2014-10-14T00:51:43Z</dcterms:created>
  <dcterms:modified xsi:type="dcterms:W3CDTF">2017-05-10T14:34:19Z</dcterms:modified>
</cp:coreProperties>
</file>