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6" r:id="rId3"/>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6.xml"/><Relationship Id="rId22" Type="http://schemas.openxmlformats.org/officeDocument/2006/relationships/font" Target="fonts/OpenSans-italic.fntdata"/><Relationship Id="rId10" Type="http://schemas.openxmlformats.org/officeDocument/2006/relationships/slide" Target="slides/slide5.xml"/><Relationship Id="rId21"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 name="Shape 49"/>
        <p:cNvGrpSpPr/>
        <p:nvPr/>
      </p:nvGrpSpPr>
      <p:grpSpPr>
        <a:xfrm>
          <a:off x="0" y="0"/>
          <a:ext cx="0" cy="0"/>
          <a:chOff x="0" y="0"/>
          <a:chExt cx="0" cy="0"/>
        </a:xfrm>
      </p:grpSpPr>
      <p:sp>
        <p:nvSpPr>
          <p:cNvPr id="50" name="Shape 5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1" name="Shape 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1_Title Slide">
    <p:bg>
      <p:bgPr>
        <a:solidFill>
          <a:srgbClr val="33006F"/>
        </a:solidFill>
      </p:bgPr>
    </p:bg>
    <p:spTree>
      <p:nvGrpSpPr>
        <p:cNvPr id="6" name="Shape 6"/>
        <p:cNvGrpSpPr/>
        <p:nvPr/>
      </p:nvGrpSpPr>
      <p:grpSpPr>
        <a:xfrm>
          <a:off x="0" y="0"/>
          <a:ext cx="0" cy="0"/>
          <a:chOff x="0" y="0"/>
          <a:chExt cx="0" cy="0"/>
        </a:xfrm>
      </p:grpSpPr>
      <p:pic>
        <p:nvPicPr>
          <p:cNvPr descr="UW_W Logo_White.png" id="7" name="Shape 7"/>
          <p:cNvPicPr preferRelativeResize="0"/>
          <p:nvPr/>
        </p:nvPicPr>
        <p:blipFill rotWithShape="1">
          <a:blip r:embed="rId2">
            <a:alphaModFix/>
          </a:blip>
          <a:srcRect b="0" l="0" r="0" t="0"/>
          <a:stretch/>
        </p:blipFill>
        <p:spPr>
          <a:xfrm>
            <a:off x="7483914" y="5945853"/>
            <a:ext cx="1371599" cy="923544"/>
          </a:xfrm>
          <a:prstGeom prst="rect">
            <a:avLst/>
          </a:prstGeom>
          <a:noFill/>
          <a:ln>
            <a:noFill/>
          </a:ln>
        </p:spPr>
      </p:pic>
      <p:pic>
        <p:nvPicPr>
          <p:cNvPr id="8" name="Shape 8"/>
          <p:cNvPicPr preferRelativeResize="0"/>
          <p:nvPr/>
        </p:nvPicPr>
        <p:blipFill rotWithShape="1">
          <a:blip r:embed="rId3">
            <a:alphaModFix/>
          </a:blip>
          <a:srcRect b="0" l="0" r="0" t="0"/>
          <a:stretch/>
        </p:blipFill>
        <p:spPr>
          <a:xfrm>
            <a:off x="677333" y="6354233"/>
            <a:ext cx="2540000" cy="266699"/>
          </a:xfrm>
          <a:prstGeom prst="rect">
            <a:avLst/>
          </a:prstGeom>
          <a:noFill/>
          <a:ln>
            <a:noFill/>
          </a:ln>
        </p:spPr>
      </p:pic>
      <p:sp>
        <p:nvSpPr>
          <p:cNvPr id="9" name="Shape 9"/>
          <p:cNvSpPr txBox="1"/>
          <p:nvPr>
            <p:ph idx="1" type="body"/>
          </p:nvPr>
        </p:nvSpPr>
        <p:spPr>
          <a:xfrm>
            <a:off x="671756" y="1332224"/>
            <a:ext cx="6972300" cy="2641755"/>
          </a:xfrm>
          <a:prstGeom prst="rect">
            <a:avLst/>
          </a:prstGeom>
          <a:noFill/>
          <a:ln>
            <a:noFill/>
          </a:ln>
        </p:spPr>
        <p:txBody>
          <a:bodyPr anchorCtr="0" anchor="t" bIns="91425" lIns="91425" rIns="91425" tIns="91425"/>
          <a:lstStyle>
            <a:lvl1pPr indent="0" lvl="0" marL="0" rtl="0">
              <a:lnSpc>
                <a:spcPct val="100000"/>
              </a:lnSpc>
              <a:spcBef>
                <a:spcPts val="0"/>
              </a:spcBef>
              <a:buClr>
                <a:srgbClr val="E8D3A2"/>
              </a:buClr>
              <a:buNone/>
              <a:defRPr b="0" i="0" sz="5000">
                <a:solidFill>
                  <a:srgbClr val="E8D3A2"/>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lt1"/>
                </a:solidFill>
                <a:latin typeface="Calibri"/>
                <a:ea typeface="Calibri"/>
                <a:cs typeface="Calibri"/>
                <a:sym typeface="Calibri"/>
              </a:defRPr>
            </a:lvl6pPr>
            <a:lvl7pPr lvl="6" rtl="0">
              <a:spcBef>
                <a:spcPts val="0"/>
              </a:spcBef>
              <a:defRPr sz="2000">
                <a:solidFill>
                  <a:schemeClr val="lt1"/>
                </a:solidFill>
                <a:latin typeface="Calibri"/>
                <a:ea typeface="Calibri"/>
                <a:cs typeface="Calibri"/>
                <a:sym typeface="Calibri"/>
              </a:defRPr>
            </a:lvl7pPr>
            <a:lvl8pPr lvl="7" rtl="0">
              <a:spcBef>
                <a:spcPts val="0"/>
              </a:spcBef>
              <a:defRPr sz="2000">
                <a:solidFill>
                  <a:schemeClr val="lt1"/>
                </a:solidFill>
                <a:latin typeface="Calibri"/>
                <a:ea typeface="Calibri"/>
                <a:cs typeface="Calibri"/>
                <a:sym typeface="Calibri"/>
              </a:defRPr>
            </a:lvl8pPr>
            <a:lvl9pPr lvl="8" rtl="0">
              <a:spcBef>
                <a:spcPts val="0"/>
              </a:spcBef>
              <a:defRPr sz="2000">
                <a:solidFill>
                  <a:schemeClr val="lt1"/>
                </a:solidFill>
                <a:latin typeface="Calibri"/>
                <a:ea typeface="Calibri"/>
                <a:cs typeface="Calibri"/>
                <a:sym typeface="Calibri"/>
              </a:defRPr>
            </a:lvl9pPr>
          </a:lstStyle>
          <a:p/>
        </p:txBody>
      </p:sp>
      <p:pic>
        <p:nvPicPr>
          <p:cNvPr id="10" name="Shape 10"/>
          <p:cNvPicPr preferRelativeResize="0"/>
          <p:nvPr/>
        </p:nvPicPr>
        <p:blipFill rotWithShape="1">
          <a:blip r:embed="rId4">
            <a:alphaModFix/>
          </a:blip>
          <a:srcRect b="0" l="0" r="0" t="0"/>
          <a:stretch/>
        </p:blipFill>
        <p:spPr>
          <a:xfrm>
            <a:off x="779462" y="3973980"/>
            <a:ext cx="1600199" cy="1396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Header + Subheader + Content">
    <p:spTree>
      <p:nvGrpSpPr>
        <p:cNvPr id="11" name="Shape 11"/>
        <p:cNvGrpSpPr/>
        <p:nvPr/>
      </p:nvGrpSpPr>
      <p:grpSpPr>
        <a:xfrm>
          <a:off x="0" y="0"/>
          <a:ext cx="0" cy="0"/>
          <a:chOff x="0" y="0"/>
          <a:chExt cx="0" cy="0"/>
        </a:xfrm>
      </p:grpSpPr>
      <p:sp>
        <p:nvSpPr>
          <p:cNvPr id="12" name="Shape 12"/>
          <p:cNvSpPr txBox="1"/>
          <p:nvPr>
            <p:ph idx="1" type="body"/>
          </p:nvPr>
        </p:nvSpPr>
        <p:spPr>
          <a:xfrm>
            <a:off x="671756" y="371510"/>
            <a:ext cx="8184662" cy="991998"/>
          </a:xfrm>
          <a:prstGeom prst="rect">
            <a:avLst/>
          </a:prstGeom>
          <a:noFill/>
          <a:ln>
            <a:noFill/>
          </a:ln>
        </p:spPr>
        <p:txBody>
          <a:bodyPr anchorCtr="0" anchor="t" bIns="91425" lIns="91425" rIns="91425" tIns="91425"/>
          <a:lstStyle>
            <a:lvl1pPr indent="0" lvl="0" marL="0" rtl="0">
              <a:lnSpc>
                <a:spcPct val="90000"/>
              </a:lnSpc>
              <a:spcBef>
                <a:spcPts val="0"/>
              </a:spcBef>
              <a:buClr>
                <a:srgbClr val="E8D3A2"/>
              </a:buClr>
              <a:buNone/>
              <a:defRPr b="0" i="0" sz="3000">
                <a:solidFill>
                  <a:srgbClr val="E8D3A2"/>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lt1"/>
                </a:solidFill>
                <a:latin typeface="Calibri"/>
                <a:ea typeface="Calibri"/>
                <a:cs typeface="Calibri"/>
                <a:sym typeface="Calibri"/>
              </a:defRPr>
            </a:lvl6pPr>
            <a:lvl7pPr lvl="6" rtl="0">
              <a:spcBef>
                <a:spcPts val="0"/>
              </a:spcBef>
              <a:defRPr sz="2000">
                <a:solidFill>
                  <a:schemeClr val="lt1"/>
                </a:solidFill>
                <a:latin typeface="Calibri"/>
                <a:ea typeface="Calibri"/>
                <a:cs typeface="Calibri"/>
                <a:sym typeface="Calibri"/>
              </a:defRPr>
            </a:lvl7pPr>
            <a:lvl8pPr lvl="7" rtl="0">
              <a:spcBef>
                <a:spcPts val="0"/>
              </a:spcBef>
              <a:defRPr sz="2000">
                <a:solidFill>
                  <a:schemeClr val="lt1"/>
                </a:solidFill>
                <a:latin typeface="Calibri"/>
                <a:ea typeface="Calibri"/>
                <a:cs typeface="Calibri"/>
                <a:sym typeface="Calibri"/>
              </a:defRPr>
            </a:lvl8pPr>
            <a:lvl9pPr lvl="8" rtl="0">
              <a:spcBef>
                <a:spcPts val="0"/>
              </a:spcBef>
              <a:defRPr sz="2000">
                <a:solidFill>
                  <a:schemeClr val="lt1"/>
                </a:solidFill>
                <a:latin typeface="Calibri"/>
                <a:ea typeface="Calibri"/>
                <a:cs typeface="Calibri"/>
                <a:sym typeface="Calibri"/>
              </a:defRPr>
            </a:lvl9pPr>
          </a:lstStyle>
          <a:p/>
        </p:txBody>
      </p:sp>
      <p:sp>
        <p:nvSpPr>
          <p:cNvPr id="13" name="Shape 13"/>
          <p:cNvSpPr txBox="1"/>
          <p:nvPr>
            <p:ph idx="2" type="body"/>
          </p:nvPr>
        </p:nvSpPr>
        <p:spPr>
          <a:xfrm>
            <a:off x="659304" y="2320239"/>
            <a:ext cx="8197113" cy="3810086"/>
          </a:xfrm>
          <a:prstGeom prst="rect">
            <a:avLst/>
          </a:prstGeom>
          <a:noFill/>
          <a:ln>
            <a:noFill/>
          </a:ln>
        </p:spPr>
        <p:txBody>
          <a:bodyPr anchorCtr="0" anchor="t" bIns="91425" lIns="91425" rIns="91425" tIns="91425"/>
          <a:lstStyle>
            <a:lvl1pPr indent="-190500" lvl="0" marL="342900" rtl="0">
              <a:spcBef>
                <a:spcPts val="0"/>
              </a:spcBef>
              <a:buClr>
                <a:srgbClr val="E8D3A2"/>
              </a:buClr>
              <a:buFont typeface="Merriweather Sans"/>
              <a:buChar char="&gt;"/>
              <a:defRPr b="0" i="0" sz="2400">
                <a:solidFill>
                  <a:srgbClr val="E8D3A2"/>
                </a:solidFill>
                <a:latin typeface="Open Sans"/>
                <a:ea typeface="Open Sans"/>
                <a:cs typeface="Open Sans"/>
                <a:sym typeface="Open Sans"/>
              </a:defRPr>
            </a:lvl1pPr>
            <a:lvl2pPr lvl="1" rtl="0">
              <a:spcBef>
                <a:spcPts val="0"/>
              </a:spcBef>
              <a:defRPr b="0" i="0" sz="2000">
                <a:solidFill>
                  <a:srgbClr val="E8D3A2"/>
                </a:solidFill>
                <a:latin typeface="Open Sans"/>
                <a:ea typeface="Open Sans"/>
                <a:cs typeface="Open Sans"/>
                <a:sym typeface="Open Sans"/>
              </a:defRPr>
            </a:lvl2pPr>
            <a:lvl3pPr indent="-114300" lvl="2" marL="1143000" rtl="0">
              <a:spcBef>
                <a:spcPts val="0"/>
              </a:spcBef>
              <a:buClr>
                <a:srgbClr val="E8D3A2"/>
              </a:buClr>
              <a:buFont typeface="Merriweather Sans"/>
              <a:buChar char="&gt;"/>
              <a:defRPr b="0" i="0" sz="1800">
                <a:solidFill>
                  <a:srgbClr val="E8D3A2"/>
                </a:solidFill>
                <a:latin typeface="Open Sans"/>
                <a:ea typeface="Open Sans"/>
                <a:cs typeface="Open Sans"/>
                <a:sym typeface="Open Sans"/>
              </a:defRPr>
            </a:lvl3pPr>
            <a:lvl4pPr lvl="3" rtl="0">
              <a:spcBef>
                <a:spcPts val="0"/>
              </a:spcBef>
              <a:defRPr b="0" i="0" sz="1600">
                <a:solidFill>
                  <a:srgbClr val="E8D3A2"/>
                </a:solidFill>
                <a:latin typeface="Open Sans"/>
                <a:ea typeface="Open Sans"/>
                <a:cs typeface="Open Sans"/>
                <a:sym typeface="Open Sans"/>
              </a:defRPr>
            </a:lvl4pPr>
            <a:lvl5pPr indent="-139700" lvl="4" marL="2057400" rtl="0">
              <a:spcBef>
                <a:spcPts val="0"/>
              </a:spcBef>
              <a:buClr>
                <a:srgbClr val="E8D3A2"/>
              </a:buClr>
              <a:buFont typeface="Merriweather Sans"/>
              <a:buChar char="&gt;"/>
              <a:defRPr b="0" i="0" sz="1400">
                <a:solidFill>
                  <a:srgbClr val="E8D3A2"/>
                </a:solidFill>
                <a:latin typeface="Open Sans"/>
                <a:ea typeface="Open Sans"/>
                <a:cs typeface="Open Sans"/>
                <a:sym typeface="Open Sans"/>
              </a:defRPr>
            </a:lvl5pPr>
            <a:lvl6pPr lvl="5" rtl="0">
              <a:spcBef>
                <a:spcPts val="0"/>
              </a:spcBef>
              <a:defRPr sz="2000">
                <a:solidFill>
                  <a:schemeClr val="lt1"/>
                </a:solidFill>
                <a:latin typeface="Calibri"/>
                <a:ea typeface="Calibri"/>
                <a:cs typeface="Calibri"/>
                <a:sym typeface="Calibri"/>
              </a:defRPr>
            </a:lvl6pPr>
            <a:lvl7pPr lvl="6" rtl="0">
              <a:spcBef>
                <a:spcPts val="0"/>
              </a:spcBef>
              <a:defRPr sz="2000">
                <a:solidFill>
                  <a:schemeClr val="lt1"/>
                </a:solidFill>
                <a:latin typeface="Calibri"/>
                <a:ea typeface="Calibri"/>
                <a:cs typeface="Calibri"/>
                <a:sym typeface="Calibri"/>
              </a:defRPr>
            </a:lvl7pPr>
            <a:lvl8pPr lvl="7" rtl="0">
              <a:spcBef>
                <a:spcPts val="0"/>
              </a:spcBef>
              <a:defRPr sz="2000">
                <a:solidFill>
                  <a:schemeClr val="lt1"/>
                </a:solidFill>
                <a:latin typeface="Calibri"/>
                <a:ea typeface="Calibri"/>
                <a:cs typeface="Calibri"/>
                <a:sym typeface="Calibri"/>
              </a:defRPr>
            </a:lvl8pPr>
            <a:lvl9pPr lvl="8" rtl="0">
              <a:spcBef>
                <a:spcPts val="0"/>
              </a:spcBef>
              <a:defRPr sz="2000">
                <a:solidFill>
                  <a:schemeClr val="lt1"/>
                </a:solidFill>
                <a:latin typeface="Calibri"/>
                <a:ea typeface="Calibri"/>
                <a:cs typeface="Calibri"/>
                <a:sym typeface="Calibri"/>
              </a:defRPr>
            </a:lvl9pPr>
          </a:lstStyle>
          <a:p/>
        </p:txBody>
      </p:sp>
      <p:sp>
        <p:nvSpPr>
          <p:cNvPr id="14" name="Shape 14"/>
          <p:cNvSpPr txBox="1"/>
          <p:nvPr>
            <p:ph idx="3" type="body"/>
          </p:nvPr>
        </p:nvSpPr>
        <p:spPr>
          <a:xfrm>
            <a:off x="671756" y="1730666"/>
            <a:ext cx="8184662" cy="411171"/>
          </a:xfrm>
          <a:prstGeom prst="rect">
            <a:avLst/>
          </a:prstGeom>
          <a:noFill/>
          <a:ln>
            <a:noFill/>
          </a:ln>
        </p:spPr>
        <p:txBody>
          <a:bodyPr anchorCtr="0" anchor="t" bIns="91425" lIns="91425" rIns="91425" tIns="91425"/>
          <a:lstStyle>
            <a:lvl1pPr indent="0" lvl="0" marL="0" rtl="0">
              <a:lnSpc>
                <a:spcPct val="90000"/>
              </a:lnSpc>
              <a:spcBef>
                <a:spcPts val="0"/>
              </a:spcBef>
              <a:buClr>
                <a:srgbClr val="E8D3A2"/>
              </a:buClr>
              <a:buNone/>
              <a:defRPr b="0" i="0" sz="2400">
                <a:solidFill>
                  <a:srgbClr val="E8D3A2"/>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lt1"/>
                </a:solidFill>
                <a:latin typeface="Calibri"/>
                <a:ea typeface="Calibri"/>
                <a:cs typeface="Calibri"/>
                <a:sym typeface="Calibri"/>
              </a:defRPr>
            </a:lvl6pPr>
            <a:lvl7pPr lvl="6" rtl="0">
              <a:spcBef>
                <a:spcPts val="0"/>
              </a:spcBef>
              <a:defRPr sz="2000">
                <a:solidFill>
                  <a:schemeClr val="lt1"/>
                </a:solidFill>
                <a:latin typeface="Calibri"/>
                <a:ea typeface="Calibri"/>
                <a:cs typeface="Calibri"/>
                <a:sym typeface="Calibri"/>
              </a:defRPr>
            </a:lvl7pPr>
            <a:lvl8pPr lvl="7" rtl="0">
              <a:spcBef>
                <a:spcPts val="0"/>
              </a:spcBef>
              <a:defRPr sz="2000">
                <a:solidFill>
                  <a:schemeClr val="lt1"/>
                </a:solidFill>
                <a:latin typeface="Calibri"/>
                <a:ea typeface="Calibri"/>
                <a:cs typeface="Calibri"/>
                <a:sym typeface="Calibri"/>
              </a:defRPr>
            </a:lvl8pPr>
            <a:lvl9pPr lvl="8" rtl="0">
              <a:spcBef>
                <a:spcPts val="0"/>
              </a:spcBef>
              <a:defRPr sz="2000">
                <a:solidFill>
                  <a:schemeClr val="lt1"/>
                </a:solidFill>
                <a:latin typeface="Calibri"/>
                <a:ea typeface="Calibri"/>
                <a:cs typeface="Calibri"/>
                <a:sym typeface="Calibri"/>
              </a:defRPr>
            </a:lvl9pPr>
          </a:lstStyle>
          <a:p/>
        </p:txBody>
      </p:sp>
      <p:pic>
        <p:nvPicPr>
          <p:cNvPr id="15" name="Shape 15"/>
          <p:cNvPicPr preferRelativeResize="0"/>
          <p:nvPr/>
        </p:nvPicPr>
        <p:blipFill rotWithShape="1">
          <a:blip r:embed="rId2">
            <a:alphaModFix/>
          </a:blip>
          <a:srcRect b="0" l="0" r="0" t="0"/>
          <a:stretch/>
        </p:blipFill>
        <p:spPr>
          <a:xfrm>
            <a:off x="766762" y="1364403"/>
            <a:ext cx="1103781" cy="96360"/>
          </a:xfrm>
          <a:prstGeom prst="rect">
            <a:avLst/>
          </a:prstGeom>
          <a:noFill/>
          <a:ln>
            <a:noFill/>
          </a:ln>
        </p:spPr>
      </p:pic>
      <p:pic>
        <p:nvPicPr>
          <p:cNvPr id="16" name="Shape 16"/>
          <p:cNvPicPr preferRelativeResize="0"/>
          <p:nvPr/>
        </p:nvPicPr>
        <p:blipFill rotWithShape="1">
          <a:blip r:embed="rId3">
            <a:alphaModFix/>
          </a:blip>
          <a:srcRect b="0" l="0" r="0" t="0"/>
          <a:stretch/>
        </p:blipFill>
        <p:spPr>
          <a:xfrm>
            <a:off x="6248401" y="6354233"/>
            <a:ext cx="2540000" cy="2666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Header + Content">
    <p:bg>
      <p:bgPr>
        <a:solidFill>
          <a:srgbClr val="33006F"/>
        </a:solidFill>
      </p:bgPr>
    </p:bg>
    <p:spTree>
      <p:nvGrpSpPr>
        <p:cNvPr id="17" name="Shape 17"/>
        <p:cNvGrpSpPr/>
        <p:nvPr/>
      </p:nvGrpSpPr>
      <p:grpSpPr>
        <a:xfrm>
          <a:off x="0" y="0"/>
          <a:ext cx="0" cy="0"/>
          <a:chOff x="0" y="0"/>
          <a:chExt cx="0" cy="0"/>
        </a:xfrm>
      </p:grpSpPr>
      <p:pic>
        <p:nvPicPr>
          <p:cNvPr descr="UW_W Logo_White.png" id="18" name="Shape 18"/>
          <p:cNvPicPr preferRelativeResize="0"/>
          <p:nvPr/>
        </p:nvPicPr>
        <p:blipFill rotWithShape="1">
          <a:blip r:embed="rId2">
            <a:alphaModFix/>
          </a:blip>
          <a:srcRect b="0" l="0" r="0" t="0"/>
          <a:stretch/>
        </p:blipFill>
        <p:spPr>
          <a:xfrm>
            <a:off x="7483914" y="5945853"/>
            <a:ext cx="1371599" cy="923544"/>
          </a:xfrm>
          <a:prstGeom prst="rect">
            <a:avLst/>
          </a:prstGeom>
          <a:noFill/>
          <a:ln>
            <a:noFill/>
          </a:ln>
        </p:spPr>
      </p:pic>
      <p:sp>
        <p:nvSpPr>
          <p:cNvPr id="19" name="Shape 19"/>
          <p:cNvSpPr txBox="1"/>
          <p:nvPr>
            <p:ph idx="1" type="body"/>
          </p:nvPr>
        </p:nvSpPr>
        <p:spPr>
          <a:xfrm>
            <a:off x="671756" y="371510"/>
            <a:ext cx="8184662" cy="991998"/>
          </a:xfrm>
          <a:prstGeom prst="rect">
            <a:avLst/>
          </a:prstGeom>
          <a:noFill/>
          <a:ln>
            <a:noFill/>
          </a:ln>
        </p:spPr>
        <p:txBody>
          <a:bodyPr anchorCtr="0" anchor="t" bIns="91425" lIns="91425" rIns="91425" tIns="91425"/>
          <a:lstStyle>
            <a:lvl1pPr indent="0" lvl="0" marL="0" rtl="0">
              <a:lnSpc>
                <a:spcPct val="90000"/>
              </a:lnSpc>
              <a:spcBef>
                <a:spcPts val="0"/>
              </a:spcBef>
              <a:buClr>
                <a:srgbClr val="E8D3A2"/>
              </a:buClr>
              <a:buNone/>
              <a:defRPr b="0" i="0" sz="3000">
                <a:solidFill>
                  <a:srgbClr val="E8D3A2"/>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lt1"/>
                </a:solidFill>
                <a:latin typeface="Calibri"/>
                <a:ea typeface="Calibri"/>
                <a:cs typeface="Calibri"/>
                <a:sym typeface="Calibri"/>
              </a:defRPr>
            </a:lvl6pPr>
            <a:lvl7pPr lvl="6" rtl="0">
              <a:spcBef>
                <a:spcPts val="0"/>
              </a:spcBef>
              <a:defRPr sz="2000">
                <a:solidFill>
                  <a:schemeClr val="lt1"/>
                </a:solidFill>
                <a:latin typeface="Calibri"/>
                <a:ea typeface="Calibri"/>
                <a:cs typeface="Calibri"/>
                <a:sym typeface="Calibri"/>
              </a:defRPr>
            </a:lvl7pPr>
            <a:lvl8pPr lvl="7" rtl="0">
              <a:spcBef>
                <a:spcPts val="0"/>
              </a:spcBef>
              <a:defRPr sz="2000">
                <a:solidFill>
                  <a:schemeClr val="lt1"/>
                </a:solidFill>
                <a:latin typeface="Calibri"/>
                <a:ea typeface="Calibri"/>
                <a:cs typeface="Calibri"/>
                <a:sym typeface="Calibri"/>
              </a:defRPr>
            </a:lvl8pPr>
            <a:lvl9pPr lvl="8" rtl="0">
              <a:spcBef>
                <a:spcPts val="0"/>
              </a:spcBef>
              <a:defRPr sz="2000">
                <a:solidFill>
                  <a:schemeClr val="lt1"/>
                </a:solidFill>
                <a:latin typeface="Calibri"/>
                <a:ea typeface="Calibri"/>
                <a:cs typeface="Calibri"/>
                <a:sym typeface="Calibri"/>
              </a:defRPr>
            </a:lvl9pPr>
          </a:lstStyle>
          <a:p/>
        </p:txBody>
      </p:sp>
      <p:sp>
        <p:nvSpPr>
          <p:cNvPr id="20" name="Shape 20"/>
          <p:cNvSpPr txBox="1"/>
          <p:nvPr>
            <p:ph idx="2" type="body"/>
          </p:nvPr>
        </p:nvSpPr>
        <p:spPr>
          <a:xfrm>
            <a:off x="659304" y="1736725"/>
            <a:ext cx="8076956" cy="4015496"/>
          </a:xfrm>
          <a:prstGeom prst="rect">
            <a:avLst/>
          </a:prstGeom>
          <a:noFill/>
          <a:ln>
            <a:noFill/>
          </a:ln>
        </p:spPr>
        <p:txBody>
          <a:bodyPr anchorCtr="0" anchor="t" bIns="91425" lIns="91425" rIns="91425" tIns="91425"/>
          <a:lstStyle>
            <a:lvl1pPr indent="-190500" lvl="0" marL="342900" rtl="0">
              <a:spcBef>
                <a:spcPts val="0"/>
              </a:spcBef>
              <a:buClr>
                <a:schemeClr val="dk1"/>
              </a:buClr>
              <a:buFont typeface="Merriweather Sans"/>
              <a:buChar char="&gt;"/>
              <a:defRPr b="0" i="0" sz="2400">
                <a:solidFill>
                  <a:schemeClr val="dk1"/>
                </a:solidFill>
                <a:latin typeface="Open Sans"/>
                <a:ea typeface="Open Sans"/>
                <a:cs typeface="Open Sans"/>
                <a:sym typeface="Open Sans"/>
              </a:defRPr>
            </a:lvl1pPr>
            <a:lvl2pPr lvl="1" rtl="0">
              <a:spcBef>
                <a:spcPts val="0"/>
              </a:spcBef>
              <a:defRPr b="0" i="0" sz="2000">
                <a:solidFill>
                  <a:schemeClr val="dk1"/>
                </a:solidFill>
                <a:latin typeface="Open Sans"/>
                <a:ea typeface="Open Sans"/>
                <a:cs typeface="Open Sans"/>
                <a:sym typeface="Open Sans"/>
              </a:defRPr>
            </a:lvl2pPr>
            <a:lvl3pPr indent="-114300" lvl="2" marL="1143000" rtl="0">
              <a:spcBef>
                <a:spcPts val="0"/>
              </a:spcBef>
              <a:buClr>
                <a:schemeClr val="dk1"/>
              </a:buClr>
              <a:buFont typeface="Merriweather Sans"/>
              <a:buChar char="&gt;"/>
              <a:defRPr b="0" i="0" sz="1800">
                <a:solidFill>
                  <a:schemeClr val="dk1"/>
                </a:solidFill>
                <a:latin typeface="Open Sans"/>
                <a:ea typeface="Open Sans"/>
                <a:cs typeface="Open Sans"/>
                <a:sym typeface="Open Sans"/>
              </a:defRPr>
            </a:lvl3pPr>
            <a:lvl4pPr lvl="3" rtl="0">
              <a:spcBef>
                <a:spcPts val="0"/>
              </a:spcBef>
              <a:defRPr b="0" i="0" sz="1600">
                <a:solidFill>
                  <a:schemeClr val="dk1"/>
                </a:solidFill>
                <a:latin typeface="Open Sans"/>
                <a:ea typeface="Open Sans"/>
                <a:cs typeface="Open Sans"/>
                <a:sym typeface="Open Sans"/>
              </a:defRPr>
            </a:lvl4pPr>
            <a:lvl5pPr indent="-139700" lvl="4" marL="2057400" rtl="0">
              <a:spcBef>
                <a:spcPts val="0"/>
              </a:spcBef>
              <a:buClr>
                <a:schemeClr val="dk1"/>
              </a:buClr>
              <a:buFont typeface="Merriweather Sans"/>
              <a:buChar char="&gt;"/>
              <a:defRPr b="0" i="0" sz="1400">
                <a:solidFill>
                  <a:schemeClr val="dk1"/>
                </a:solidFill>
                <a:latin typeface="Open Sans"/>
                <a:ea typeface="Open Sans"/>
                <a:cs typeface="Open Sans"/>
                <a:sym typeface="Open Sans"/>
              </a:defRPr>
            </a:lvl5pPr>
            <a:lvl6pPr lvl="5" rtl="0">
              <a:spcBef>
                <a:spcPts val="0"/>
              </a:spcBef>
              <a:defRPr sz="2000">
                <a:solidFill>
                  <a:schemeClr val="lt1"/>
                </a:solidFill>
                <a:latin typeface="Calibri"/>
                <a:ea typeface="Calibri"/>
                <a:cs typeface="Calibri"/>
                <a:sym typeface="Calibri"/>
              </a:defRPr>
            </a:lvl6pPr>
            <a:lvl7pPr lvl="6" rtl="0">
              <a:spcBef>
                <a:spcPts val="0"/>
              </a:spcBef>
              <a:defRPr sz="2000">
                <a:solidFill>
                  <a:schemeClr val="lt1"/>
                </a:solidFill>
                <a:latin typeface="Calibri"/>
                <a:ea typeface="Calibri"/>
                <a:cs typeface="Calibri"/>
                <a:sym typeface="Calibri"/>
              </a:defRPr>
            </a:lvl7pPr>
            <a:lvl8pPr lvl="7" rtl="0">
              <a:spcBef>
                <a:spcPts val="0"/>
              </a:spcBef>
              <a:defRPr sz="2000">
                <a:solidFill>
                  <a:schemeClr val="lt1"/>
                </a:solidFill>
                <a:latin typeface="Calibri"/>
                <a:ea typeface="Calibri"/>
                <a:cs typeface="Calibri"/>
                <a:sym typeface="Calibri"/>
              </a:defRPr>
            </a:lvl8pPr>
            <a:lvl9pPr lvl="8" rtl="0">
              <a:spcBef>
                <a:spcPts val="0"/>
              </a:spcBef>
              <a:defRPr sz="2000">
                <a:solidFill>
                  <a:schemeClr val="lt1"/>
                </a:solidFill>
                <a:latin typeface="Calibri"/>
                <a:ea typeface="Calibri"/>
                <a:cs typeface="Calibri"/>
                <a:sym typeface="Calibri"/>
              </a:defRPr>
            </a:lvl9pPr>
          </a:lstStyle>
          <a:p/>
        </p:txBody>
      </p:sp>
      <p:pic>
        <p:nvPicPr>
          <p:cNvPr id="21" name="Shape 21"/>
          <p:cNvPicPr preferRelativeResize="0"/>
          <p:nvPr/>
        </p:nvPicPr>
        <p:blipFill rotWithShape="1">
          <a:blip r:embed="rId3">
            <a:alphaModFix/>
          </a:blip>
          <a:srcRect b="0" l="0" r="0" t="0"/>
          <a:stretch/>
        </p:blipFill>
        <p:spPr>
          <a:xfrm>
            <a:off x="766762" y="1364403"/>
            <a:ext cx="1103781" cy="9636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Header + Graphic">
    <p:bg>
      <p:bgPr>
        <a:solidFill>
          <a:srgbClr val="33006F"/>
        </a:solidFill>
      </p:bgPr>
    </p:bg>
    <p:spTree>
      <p:nvGrpSpPr>
        <p:cNvPr id="22" name="Shape 22"/>
        <p:cNvGrpSpPr/>
        <p:nvPr/>
      </p:nvGrpSpPr>
      <p:grpSpPr>
        <a:xfrm>
          <a:off x="0" y="0"/>
          <a:ext cx="0" cy="0"/>
          <a:chOff x="0" y="0"/>
          <a:chExt cx="0" cy="0"/>
        </a:xfrm>
      </p:grpSpPr>
      <p:pic>
        <p:nvPicPr>
          <p:cNvPr id="23" name="Shape 23"/>
          <p:cNvPicPr preferRelativeResize="0"/>
          <p:nvPr/>
        </p:nvPicPr>
        <p:blipFill rotWithShape="1">
          <a:blip r:embed="rId2">
            <a:alphaModFix/>
          </a:blip>
          <a:srcRect b="0" l="0" r="0" t="0"/>
          <a:stretch/>
        </p:blipFill>
        <p:spPr>
          <a:xfrm>
            <a:off x="6248401" y="6354233"/>
            <a:ext cx="2540000" cy="266699"/>
          </a:xfrm>
          <a:prstGeom prst="rect">
            <a:avLst/>
          </a:prstGeom>
          <a:noFill/>
          <a:ln>
            <a:noFill/>
          </a:ln>
        </p:spPr>
      </p:pic>
      <p:sp>
        <p:nvSpPr>
          <p:cNvPr id="24" name="Shape 24"/>
          <p:cNvSpPr/>
          <p:nvPr>
            <p:ph idx="2" type="chart"/>
          </p:nvPr>
        </p:nvSpPr>
        <p:spPr>
          <a:xfrm>
            <a:off x="766762" y="1736725"/>
            <a:ext cx="8021636" cy="4432299"/>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Open Sans"/>
              <a:buNone/>
              <a:defRPr b="0" i="0" sz="2400" u="none" cap="none" strike="noStrike">
                <a:solidFill>
                  <a:schemeClr val="dk1"/>
                </a:solidFill>
                <a:latin typeface="Open Sans"/>
                <a:ea typeface="Open Sans"/>
                <a:cs typeface="Open Sans"/>
                <a:sym typeface="Open Sans"/>
              </a:defRPr>
            </a:lvl1pPr>
            <a:lvl2pPr indent="0" lvl="1" marL="457200" marR="0" rtl="0" algn="l">
              <a:spcBef>
                <a:spcPts val="0"/>
              </a:spcBef>
              <a:defRPr b="0" i="0" sz="1800" u="none" cap="none" strike="noStrike">
                <a:solidFill>
                  <a:schemeClr val="lt1"/>
                </a:solidFill>
                <a:latin typeface="Calibri"/>
                <a:ea typeface="Calibri"/>
                <a:cs typeface="Calibri"/>
                <a:sym typeface="Calibri"/>
              </a:defRPr>
            </a:lvl2pPr>
            <a:lvl3pPr indent="0" lvl="2" marL="914400" marR="0" rtl="0" algn="l">
              <a:spcBef>
                <a:spcPts val="0"/>
              </a:spcBef>
              <a:defRPr b="0" i="0" sz="1800" u="none" cap="none" strike="noStrike">
                <a:solidFill>
                  <a:schemeClr val="lt1"/>
                </a:solidFill>
                <a:latin typeface="Calibri"/>
                <a:ea typeface="Calibri"/>
                <a:cs typeface="Calibri"/>
                <a:sym typeface="Calibri"/>
              </a:defRPr>
            </a:lvl3pPr>
            <a:lvl4pPr indent="0" lvl="3" marL="1371600" marR="0" rtl="0" algn="l">
              <a:spcBef>
                <a:spcPts val="0"/>
              </a:spcBef>
              <a:defRPr b="0" i="0" sz="1800" u="none" cap="none" strike="noStrike">
                <a:solidFill>
                  <a:schemeClr val="lt1"/>
                </a:solidFill>
                <a:latin typeface="Calibri"/>
                <a:ea typeface="Calibri"/>
                <a:cs typeface="Calibri"/>
                <a:sym typeface="Calibri"/>
              </a:defRPr>
            </a:lvl4pPr>
            <a:lvl5pPr indent="0" lvl="4" marL="1828800" marR="0" rtl="0" algn="l">
              <a:spcBef>
                <a:spcPts val="0"/>
              </a:spcBef>
              <a:defRPr b="0" i="0" sz="1800" u="none" cap="none" strike="noStrike">
                <a:solidFill>
                  <a:schemeClr val="lt1"/>
                </a:solidFill>
                <a:latin typeface="Calibri"/>
                <a:ea typeface="Calibri"/>
                <a:cs typeface="Calibri"/>
                <a:sym typeface="Calibri"/>
              </a:defRPr>
            </a:lvl5pPr>
            <a:lvl6pPr indent="0" lvl="5" marL="2286000" marR="0" rtl="0" algn="l">
              <a:spcBef>
                <a:spcPts val="0"/>
              </a:spcBef>
              <a:defRPr b="0" i="0" sz="1800" u="none" cap="none" strike="noStrike">
                <a:solidFill>
                  <a:schemeClr val="lt1"/>
                </a:solidFill>
                <a:latin typeface="Calibri"/>
                <a:ea typeface="Calibri"/>
                <a:cs typeface="Calibri"/>
                <a:sym typeface="Calibri"/>
              </a:defRPr>
            </a:lvl6pPr>
            <a:lvl7pPr indent="0" lvl="6" marL="2743200" marR="0" rtl="0" algn="l">
              <a:spcBef>
                <a:spcPts val="0"/>
              </a:spcBef>
              <a:defRPr b="0" i="0" sz="1800" u="none" cap="none" strike="noStrike">
                <a:solidFill>
                  <a:schemeClr val="lt1"/>
                </a:solidFill>
                <a:latin typeface="Calibri"/>
                <a:ea typeface="Calibri"/>
                <a:cs typeface="Calibri"/>
                <a:sym typeface="Calibri"/>
              </a:defRPr>
            </a:lvl7pPr>
            <a:lvl8pPr indent="0" lvl="7" marL="3200400" marR="0" rtl="0" algn="l">
              <a:spcBef>
                <a:spcPts val="0"/>
              </a:spcBef>
              <a:defRPr b="0" i="0" sz="1800" u="none" cap="none" strike="noStrike">
                <a:solidFill>
                  <a:schemeClr val="lt1"/>
                </a:solidFill>
                <a:latin typeface="Calibri"/>
                <a:ea typeface="Calibri"/>
                <a:cs typeface="Calibri"/>
                <a:sym typeface="Calibri"/>
              </a:defRPr>
            </a:lvl8pPr>
            <a:lvl9pPr indent="0" lvl="8" marL="3657600" marR="0" rtl="0" algn="l">
              <a:spcBef>
                <a:spcPts val="0"/>
              </a:spcBef>
              <a:defRPr b="0" i="0" sz="1800" u="none" cap="none" strike="noStrike">
                <a:solidFill>
                  <a:schemeClr val="lt1"/>
                </a:solidFill>
                <a:latin typeface="Calibri"/>
                <a:ea typeface="Calibri"/>
                <a:cs typeface="Calibri"/>
                <a:sym typeface="Calibri"/>
              </a:defRPr>
            </a:lvl9pPr>
          </a:lstStyle>
          <a:p/>
        </p:txBody>
      </p:sp>
      <p:sp>
        <p:nvSpPr>
          <p:cNvPr id="25" name="Shape 25"/>
          <p:cNvSpPr txBox="1"/>
          <p:nvPr>
            <p:ph idx="1" type="body"/>
          </p:nvPr>
        </p:nvSpPr>
        <p:spPr>
          <a:xfrm>
            <a:off x="671756" y="371510"/>
            <a:ext cx="8184662" cy="991998"/>
          </a:xfrm>
          <a:prstGeom prst="rect">
            <a:avLst/>
          </a:prstGeom>
          <a:noFill/>
          <a:ln>
            <a:noFill/>
          </a:ln>
        </p:spPr>
        <p:txBody>
          <a:bodyPr anchorCtr="0" anchor="t" bIns="91425" lIns="91425" rIns="91425" tIns="91425"/>
          <a:lstStyle>
            <a:lvl1pPr indent="0" lvl="0" marL="0" rtl="0">
              <a:lnSpc>
                <a:spcPct val="90000"/>
              </a:lnSpc>
              <a:spcBef>
                <a:spcPts val="0"/>
              </a:spcBef>
              <a:buClr>
                <a:srgbClr val="E8D3A2"/>
              </a:buClr>
              <a:buNone/>
              <a:defRPr b="0" i="0" sz="3000">
                <a:solidFill>
                  <a:srgbClr val="E8D3A2"/>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lt1"/>
                </a:solidFill>
                <a:latin typeface="Calibri"/>
                <a:ea typeface="Calibri"/>
                <a:cs typeface="Calibri"/>
                <a:sym typeface="Calibri"/>
              </a:defRPr>
            </a:lvl6pPr>
            <a:lvl7pPr lvl="6" rtl="0">
              <a:spcBef>
                <a:spcPts val="0"/>
              </a:spcBef>
              <a:defRPr sz="2000">
                <a:solidFill>
                  <a:schemeClr val="lt1"/>
                </a:solidFill>
                <a:latin typeface="Calibri"/>
                <a:ea typeface="Calibri"/>
                <a:cs typeface="Calibri"/>
                <a:sym typeface="Calibri"/>
              </a:defRPr>
            </a:lvl7pPr>
            <a:lvl8pPr lvl="7" rtl="0">
              <a:spcBef>
                <a:spcPts val="0"/>
              </a:spcBef>
              <a:defRPr sz="2000">
                <a:solidFill>
                  <a:schemeClr val="lt1"/>
                </a:solidFill>
                <a:latin typeface="Calibri"/>
                <a:ea typeface="Calibri"/>
                <a:cs typeface="Calibri"/>
                <a:sym typeface="Calibri"/>
              </a:defRPr>
            </a:lvl8pPr>
            <a:lvl9pPr lvl="8" rtl="0">
              <a:spcBef>
                <a:spcPts val="0"/>
              </a:spcBef>
              <a:defRPr sz="2000">
                <a:solidFill>
                  <a:schemeClr val="lt1"/>
                </a:solidFill>
                <a:latin typeface="Calibri"/>
                <a:ea typeface="Calibri"/>
                <a:cs typeface="Calibri"/>
                <a:sym typeface="Calibri"/>
              </a:defRPr>
            </a:lvl9pPr>
          </a:lstStyle>
          <a:p/>
        </p:txBody>
      </p:sp>
      <p:pic>
        <p:nvPicPr>
          <p:cNvPr id="26" name="Shape 26"/>
          <p:cNvPicPr preferRelativeResize="0"/>
          <p:nvPr/>
        </p:nvPicPr>
        <p:blipFill rotWithShape="1">
          <a:blip r:embed="rId3">
            <a:alphaModFix/>
          </a:blip>
          <a:srcRect b="0" l="0" r="0" t="0"/>
          <a:stretch/>
        </p:blipFill>
        <p:spPr>
          <a:xfrm>
            <a:off x="766762" y="1364403"/>
            <a:ext cx="1103781" cy="9636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Header + Content">
    <p:spTree>
      <p:nvGrpSpPr>
        <p:cNvPr id="28" name="Shape 28"/>
        <p:cNvGrpSpPr/>
        <p:nvPr/>
      </p:nvGrpSpPr>
      <p:grpSpPr>
        <a:xfrm>
          <a:off x="0" y="0"/>
          <a:ext cx="0" cy="0"/>
          <a:chOff x="0" y="0"/>
          <a:chExt cx="0" cy="0"/>
        </a:xfrm>
      </p:grpSpPr>
      <p:sp>
        <p:nvSpPr>
          <p:cNvPr id="29" name="Shape 29"/>
          <p:cNvSpPr txBox="1"/>
          <p:nvPr>
            <p:ph idx="1" type="body"/>
          </p:nvPr>
        </p:nvSpPr>
        <p:spPr>
          <a:xfrm>
            <a:off x="671756" y="371510"/>
            <a:ext cx="8184662" cy="991998"/>
          </a:xfrm>
          <a:prstGeom prst="rect">
            <a:avLst/>
          </a:prstGeom>
          <a:noFill/>
          <a:ln>
            <a:noFill/>
          </a:ln>
        </p:spPr>
        <p:txBody>
          <a:bodyPr anchorCtr="0" anchor="t" bIns="91425" lIns="91425" rIns="91425" tIns="91425"/>
          <a:lstStyle>
            <a:lvl1pPr indent="0" lvl="0" marL="0" rtl="0">
              <a:lnSpc>
                <a:spcPct val="90000"/>
              </a:lnSpc>
              <a:spcBef>
                <a:spcPts val="0"/>
              </a:spcBef>
              <a:buClr>
                <a:srgbClr val="33006F"/>
              </a:buClr>
              <a:buNone/>
              <a:defRPr b="0" i="0" sz="3000">
                <a:solidFill>
                  <a:srgbClr val="33006F"/>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dk1"/>
                </a:solidFill>
                <a:latin typeface="Calibri"/>
                <a:ea typeface="Calibri"/>
                <a:cs typeface="Calibri"/>
                <a:sym typeface="Calibri"/>
              </a:defRPr>
            </a:lvl6pPr>
            <a:lvl7pPr lvl="6" rtl="0">
              <a:spcBef>
                <a:spcPts val="0"/>
              </a:spcBef>
              <a:defRPr sz="2000">
                <a:solidFill>
                  <a:schemeClr val="dk1"/>
                </a:solidFill>
                <a:latin typeface="Calibri"/>
                <a:ea typeface="Calibri"/>
                <a:cs typeface="Calibri"/>
                <a:sym typeface="Calibri"/>
              </a:defRPr>
            </a:lvl7pPr>
            <a:lvl8pPr lvl="7" rtl="0">
              <a:spcBef>
                <a:spcPts val="0"/>
              </a:spcBef>
              <a:defRPr sz="2000">
                <a:solidFill>
                  <a:schemeClr val="dk1"/>
                </a:solidFill>
                <a:latin typeface="Calibri"/>
                <a:ea typeface="Calibri"/>
                <a:cs typeface="Calibri"/>
                <a:sym typeface="Calibri"/>
              </a:defRPr>
            </a:lvl8pPr>
            <a:lvl9pPr lvl="8" rtl="0">
              <a:spcBef>
                <a:spcPts val="0"/>
              </a:spcBef>
              <a:defRPr sz="2000">
                <a:solidFill>
                  <a:schemeClr val="dk1"/>
                </a:solidFill>
                <a:latin typeface="Calibri"/>
                <a:ea typeface="Calibri"/>
                <a:cs typeface="Calibri"/>
                <a:sym typeface="Calibri"/>
              </a:defRPr>
            </a:lvl9pPr>
          </a:lstStyle>
          <a:p/>
        </p:txBody>
      </p:sp>
      <p:sp>
        <p:nvSpPr>
          <p:cNvPr id="30" name="Shape 30"/>
          <p:cNvSpPr txBox="1"/>
          <p:nvPr>
            <p:ph idx="2" type="body"/>
          </p:nvPr>
        </p:nvSpPr>
        <p:spPr>
          <a:xfrm>
            <a:off x="659304" y="1736725"/>
            <a:ext cx="8196209" cy="4015496"/>
          </a:xfrm>
          <a:prstGeom prst="rect">
            <a:avLst/>
          </a:prstGeom>
          <a:noFill/>
          <a:ln>
            <a:noFill/>
          </a:ln>
        </p:spPr>
        <p:txBody>
          <a:bodyPr anchorCtr="0" anchor="t" bIns="91425" lIns="91425" rIns="91425" tIns="91425"/>
          <a:lstStyle>
            <a:lvl1pPr indent="-190500" lvl="0" marL="342900" rtl="0">
              <a:spcBef>
                <a:spcPts val="0"/>
              </a:spcBef>
              <a:buClr>
                <a:schemeClr val="accent5"/>
              </a:buClr>
              <a:buFont typeface="Merriweather Sans"/>
              <a:buChar char="&gt;"/>
              <a:defRPr b="0" i="0" sz="2400">
                <a:solidFill>
                  <a:schemeClr val="accent5"/>
                </a:solidFill>
                <a:latin typeface="Open Sans"/>
                <a:ea typeface="Open Sans"/>
                <a:cs typeface="Open Sans"/>
                <a:sym typeface="Open Sans"/>
              </a:defRPr>
            </a:lvl1pPr>
            <a:lvl2pPr lvl="1" rtl="0">
              <a:spcBef>
                <a:spcPts val="0"/>
              </a:spcBef>
              <a:defRPr b="0" i="0" sz="2000">
                <a:solidFill>
                  <a:schemeClr val="accent5"/>
                </a:solidFill>
                <a:latin typeface="Open Sans"/>
                <a:ea typeface="Open Sans"/>
                <a:cs typeface="Open Sans"/>
                <a:sym typeface="Open Sans"/>
              </a:defRPr>
            </a:lvl2pPr>
            <a:lvl3pPr indent="-114300" lvl="2" marL="1143000" rtl="0">
              <a:spcBef>
                <a:spcPts val="0"/>
              </a:spcBef>
              <a:buClr>
                <a:schemeClr val="accent5"/>
              </a:buClr>
              <a:buFont typeface="Merriweather Sans"/>
              <a:buChar char="&gt;"/>
              <a:defRPr b="0" i="0" sz="1800">
                <a:solidFill>
                  <a:schemeClr val="accent5"/>
                </a:solidFill>
                <a:latin typeface="Open Sans"/>
                <a:ea typeface="Open Sans"/>
                <a:cs typeface="Open Sans"/>
                <a:sym typeface="Open Sans"/>
              </a:defRPr>
            </a:lvl3pPr>
            <a:lvl4pPr lvl="3" rtl="0">
              <a:spcBef>
                <a:spcPts val="0"/>
              </a:spcBef>
              <a:defRPr b="0" i="0" sz="1600">
                <a:solidFill>
                  <a:schemeClr val="accent5"/>
                </a:solidFill>
                <a:latin typeface="Open Sans"/>
                <a:ea typeface="Open Sans"/>
                <a:cs typeface="Open Sans"/>
                <a:sym typeface="Open Sans"/>
              </a:defRPr>
            </a:lvl4pPr>
            <a:lvl5pPr indent="-139700" lvl="4" marL="2057400" rtl="0">
              <a:spcBef>
                <a:spcPts val="0"/>
              </a:spcBef>
              <a:buClr>
                <a:schemeClr val="accent5"/>
              </a:buClr>
              <a:buFont typeface="Merriweather Sans"/>
              <a:buChar char="&gt;"/>
              <a:defRPr b="0" i="0" sz="1400">
                <a:solidFill>
                  <a:schemeClr val="accent5"/>
                </a:solidFill>
                <a:latin typeface="Open Sans"/>
                <a:ea typeface="Open Sans"/>
                <a:cs typeface="Open Sans"/>
                <a:sym typeface="Open Sans"/>
              </a:defRPr>
            </a:lvl5pPr>
            <a:lvl6pPr lvl="5" rtl="0">
              <a:spcBef>
                <a:spcPts val="0"/>
              </a:spcBef>
              <a:defRPr sz="2000">
                <a:solidFill>
                  <a:schemeClr val="dk1"/>
                </a:solidFill>
                <a:latin typeface="Calibri"/>
                <a:ea typeface="Calibri"/>
                <a:cs typeface="Calibri"/>
                <a:sym typeface="Calibri"/>
              </a:defRPr>
            </a:lvl6pPr>
            <a:lvl7pPr lvl="6" rtl="0">
              <a:spcBef>
                <a:spcPts val="0"/>
              </a:spcBef>
              <a:defRPr sz="2000">
                <a:solidFill>
                  <a:schemeClr val="dk1"/>
                </a:solidFill>
                <a:latin typeface="Calibri"/>
                <a:ea typeface="Calibri"/>
                <a:cs typeface="Calibri"/>
                <a:sym typeface="Calibri"/>
              </a:defRPr>
            </a:lvl7pPr>
            <a:lvl8pPr lvl="7" rtl="0">
              <a:spcBef>
                <a:spcPts val="0"/>
              </a:spcBef>
              <a:defRPr sz="2000">
                <a:solidFill>
                  <a:schemeClr val="dk1"/>
                </a:solidFill>
                <a:latin typeface="Calibri"/>
                <a:ea typeface="Calibri"/>
                <a:cs typeface="Calibri"/>
                <a:sym typeface="Calibri"/>
              </a:defRPr>
            </a:lvl8pPr>
            <a:lvl9pPr lvl="8" rtl="0">
              <a:spcBef>
                <a:spcPts val="0"/>
              </a:spcBef>
              <a:defRPr sz="2000">
                <a:solidFill>
                  <a:schemeClr val="dk1"/>
                </a:solidFill>
                <a:latin typeface="Calibri"/>
                <a:ea typeface="Calibri"/>
                <a:cs typeface="Calibri"/>
                <a:sym typeface="Calibri"/>
              </a:defRPr>
            </a:lvl9pPr>
          </a:lstStyle>
          <a:p/>
        </p:txBody>
      </p:sp>
      <p:pic>
        <p:nvPicPr>
          <p:cNvPr id="31" name="Shape 31"/>
          <p:cNvPicPr preferRelativeResize="0"/>
          <p:nvPr/>
        </p:nvPicPr>
        <p:blipFill rotWithShape="1">
          <a:blip r:embed="rId2">
            <a:alphaModFix/>
          </a:blip>
          <a:srcRect b="0" l="0" r="0" t="0"/>
          <a:stretch/>
        </p:blipFill>
        <p:spPr>
          <a:xfrm>
            <a:off x="766762" y="1363508"/>
            <a:ext cx="1103781" cy="96362"/>
          </a:xfrm>
          <a:prstGeom prst="rect">
            <a:avLst/>
          </a:prstGeom>
          <a:noFill/>
          <a:ln>
            <a:noFill/>
          </a:ln>
        </p:spPr>
      </p:pic>
      <p:pic>
        <p:nvPicPr>
          <p:cNvPr id="32" name="Shape 32"/>
          <p:cNvPicPr preferRelativeResize="0"/>
          <p:nvPr/>
        </p:nvPicPr>
        <p:blipFill rotWithShape="1">
          <a:blip r:embed="rId3">
            <a:alphaModFix/>
          </a:blip>
          <a:srcRect b="0" l="0" r="0" t="0"/>
          <a:stretch/>
        </p:blipFill>
        <p:spPr>
          <a:xfrm>
            <a:off x="7483914" y="5945853"/>
            <a:ext cx="1371599" cy="9271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p:spTree>
      <p:nvGrpSpPr>
        <p:cNvPr id="33" name="Shape 33"/>
        <p:cNvGrpSpPr/>
        <p:nvPr/>
      </p:nvGrpSpPr>
      <p:grpSpPr>
        <a:xfrm>
          <a:off x="0" y="0"/>
          <a:ext cx="0" cy="0"/>
          <a:chOff x="0" y="0"/>
          <a:chExt cx="0" cy="0"/>
        </a:xfrm>
      </p:grpSpPr>
      <p:sp>
        <p:nvSpPr>
          <p:cNvPr id="34" name="Shape 34"/>
          <p:cNvSpPr txBox="1"/>
          <p:nvPr>
            <p:ph idx="1" type="body"/>
          </p:nvPr>
        </p:nvSpPr>
        <p:spPr>
          <a:xfrm>
            <a:off x="671756" y="1332224"/>
            <a:ext cx="6972300" cy="2641755"/>
          </a:xfrm>
          <a:prstGeom prst="rect">
            <a:avLst/>
          </a:prstGeom>
          <a:noFill/>
          <a:ln>
            <a:noFill/>
          </a:ln>
        </p:spPr>
        <p:txBody>
          <a:bodyPr anchorCtr="0" anchor="t" bIns="91425" lIns="91425" rIns="91425" tIns="91425"/>
          <a:lstStyle>
            <a:lvl1pPr indent="0" lvl="0" marL="0" rtl="0">
              <a:lnSpc>
                <a:spcPct val="100000"/>
              </a:lnSpc>
              <a:spcBef>
                <a:spcPts val="0"/>
              </a:spcBef>
              <a:buClr>
                <a:schemeClr val="dk1"/>
              </a:buClr>
              <a:buNone/>
              <a:defRPr b="0" i="0" sz="5000">
                <a:solidFill>
                  <a:schemeClr val="dk1"/>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dk1"/>
                </a:solidFill>
                <a:latin typeface="Calibri"/>
                <a:ea typeface="Calibri"/>
                <a:cs typeface="Calibri"/>
                <a:sym typeface="Calibri"/>
              </a:defRPr>
            </a:lvl6pPr>
            <a:lvl7pPr lvl="6" rtl="0">
              <a:spcBef>
                <a:spcPts val="0"/>
              </a:spcBef>
              <a:defRPr sz="2000">
                <a:solidFill>
                  <a:schemeClr val="dk1"/>
                </a:solidFill>
                <a:latin typeface="Calibri"/>
                <a:ea typeface="Calibri"/>
                <a:cs typeface="Calibri"/>
                <a:sym typeface="Calibri"/>
              </a:defRPr>
            </a:lvl7pPr>
            <a:lvl8pPr lvl="7" rtl="0">
              <a:spcBef>
                <a:spcPts val="0"/>
              </a:spcBef>
              <a:defRPr sz="2000">
                <a:solidFill>
                  <a:schemeClr val="dk1"/>
                </a:solidFill>
                <a:latin typeface="Calibri"/>
                <a:ea typeface="Calibri"/>
                <a:cs typeface="Calibri"/>
                <a:sym typeface="Calibri"/>
              </a:defRPr>
            </a:lvl8pPr>
            <a:lvl9pPr lvl="8" rtl="0">
              <a:spcBef>
                <a:spcPts val="0"/>
              </a:spcBef>
              <a:defRPr sz="2000">
                <a:solidFill>
                  <a:schemeClr val="dk1"/>
                </a:solidFill>
                <a:latin typeface="Calibri"/>
                <a:ea typeface="Calibri"/>
                <a:cs typeface="Calibri"/>
                <a:sym typeface="Calibri"/>
              </a:defRPr>
            </a:lvl9pPr>
          </a:lstStyle>
          <a:p/>
        </p:txBody>
      </p:sp>
      <p:pic>
        <p:nvPicPr>
          <p:cNvPr id="35" name="Shape 35"/>
          <p:cNvPicPr preferRelativeResize="0"/>
          <p:nvPr/>
        </p:nvPicPr>
        <p:blipFill rotWithShape="1">
          <a:blip r:embed="rId2">
            <a:alphaModFix/>
          </a:blip>
          <a:srcRect b="0" l="0" r="0" t="0"/>
          <a:stretch/>
        </p:blipFill>
        <p:spPr>
          <a:xfrm>
            <a:off x="779462" y="3973980"/>
            <a:ext cx="1600199" cy="139699"/>
          </a:xfrm>
          <a:prstGeom prst="rect">
            <a:avLst/>
          </a:prstGeom>
          <a:noFill/>
          <a:ln>
            <a:noFill/>
          </a:ln>
        </p:spPr>
      </p:pic>
      <p:pic>
        <p:nvPicPr>
          <p:cNvPr id="36" name="Shape 36"/>
          <p:cNvPicPr preferRelativeResize="0"/>
          <p:nvPr/>
        </p:nvPicPr>
        <p:blipFill rotWithShape="1">
          <a:blip r:embed="rId3">
            <a:alphaModFix/>
          </a:blip>
          <a:srcRect b="0" l="0" r="0" t="0"/>
          <a:stretch/>
        </p:blipFill>
        <p:spPr>
          <a:xfrm>
            <a:off x="7483914" y="5945853"/>
            <a:ext cx="1371599" cy="927100"/>
          </a:xfrm>
          <a:prstGeom prst="rect">
            <a:avLst/>
          </a:prstGeom>
          <a:noFill/>
          <a:ln>
            <a:noFill/>
          </a:ln>
        </p:spPr>
      </p:pic>
      <p:pic>
        <p:nvPicPr>
          <p:cNvPr id="37" name="Shape 37"/>
          <p:cNvPicPr preferRelativeResize="0"/>
          <p:nvPr/>
        </p:nvPicPr>
        <p:blipFill rotWithShape="1">
          <a:blip r:embed="rId4">
            <a:alphaModFix/>
          </a:blip>
          <a:srcRect b="0" l="0" r="0" t="0"/>
          <a:stretch/>
        </p:blipFill>
        <p:spPr>
          <a:xfrm>
            <a:off x="792039" y="6450898"/>
            <a:ext cx="2425295" cy="16296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Header + Subheader + Content">
    <p:spTree>
      <p:nvGrpSpPr>
        <p:cNvPr id="38" name="Shape 38"/>
        <p:cNvGrpSpPr/>
        <p:nvPr/>
      </p:nvGrpSpPr>
      <p:grpSpPr>
        <a:xfrm>
          <a:off x="0" y="0"/>
          <a:ext cx="0" cy="0"/>
          <a:chOff x="0" y="0"/>
          <a:chExt cx="0" cy="0"/>
        </a:xfrm>
      </p:grpSpPr>
      <p:sp>
        <p:nvSpPr>
          <p:cNvPr id="39" name="Shape 39"/>
          <p:cNvSpPr txBox="1"/>
          <p:nvPr>
            <p:ph idx="1" type="body"/>
          </p:nvPr>
        </p:nvSpPr>
        <p:spPr>
          <a:xfrm>
            <a:off x="671756" y="371510"/>
            <a:ext cx="8184662" cy="991998"/>
          </a:xfrm>
          <a:prstGeom prst="rect">
            <a:avLst/>
          </a:prstGeom>
          <a:noFill/>
          <a:ln>
            <a:noFill/>
          </a:ln>
        </p:spPr>
        <p:txBody>
          <a:bodyPr anchorCtr="0" anchor="t" bIns="91425" lIns="91425" rIns="91425" tIns="91425"/>
          <a:lstStyle>
            <a:lvl1pPr indent="0" lvl="0" marL="0" rtl="0">
              <a:lnSpc>
                <a:spcPct val="90000"/>
              </a:lnSpc>
              <a:spcBef>
                <a:spcPts val="0"/>
              </a:spcBef>
              <a:buClr>
                <a:srgbClr val="33006F"/>
              </a:buClr>
              <a:buNone/>
              <a:defRPr b="0" i="0" sz="3000">
                <a:solidFill>
                  <a:srgbClr val="33006F"/>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dk1"/>
                </a:solidFill>
                <a:latin typeface="Calibri"/>
                <a:ea typeface="Calibri"/>
                <a:cs typeface="Calibri"/>
                <a:sym typeface="Calibri"/>
              </a:defRPr>
            </a:lvl6pPr>
            <a:lvl7pPr lvl="6" rtl="0">
              <a:spcBef>
                <a:spcPts val="0"/>
              </a:spcBef>
              <a:defRPr sz="2000">
                <a:solidFill>
                  <a:schemeClr val="dk1"/>
                </a:solidFill>
                <a:latin typeface="Calibri"/>
                <a:ea typeface="Calibri"/>
                <a:cs typeface="Calibri"/>
                <a:sym typeface="Calibri"/>
              </a:defRPr>
            </a:lvl7pPr>
            <a:lvl8pPr lvl="7" rtl="0">
              <a:spcBef>
                <a:spcPts val="0"/>
              </a:spcBef>
              <a:defRPr sz="2000">
                <a:solidFill>
                  <a:schemeClr val="dk1"/>
                </a:solidFill>
                <a:latin typeface="Calibri"/>
                <a:ea typeface="Calibri"/>
                <a:cs typeface="Calibri"/>
                <a:sym typeface="Calibri"/>
              </a:defRPr>
            </a:lvl8pPr>
            <a:lvl9pPr lvl="8" rtl="0">
              <a:spcBef>
                <a:spcPts val="0"/>
              </a:spcBef>
              <a:defRPr sz="2000">
                <a:solidFill>
                  <a:schemeClr val="dk1"/>
                </a:solidFill>
                <a:latin typeface="Calibri"/>
                <a:ea typeface="Calibri"/>
                <a:cs typeface="Calibri"/>
                <a:sym typeface="Calibri"/>
              </a:defRPr>
            </a:lvl9pPr>
          </a:lstStyle>
          <a:p/>
        </p:txBody>
      </p:sp>
      <p:sp>
        <p:nvSpPr>
          <p:cNvPr id="40" name="Shape 40"/>
          <p:cNvSpPr txBox="1"/>
          <p:nvPr>
            <p:ph idx="2" type="body"/>
          </p:nvPr>
        </p:nvSpPr>
        <p:spPr>
          <a:xfrm>
            <a:off x="659304" y="2320239"/>
            <a:ext cx="8197113" cy="3810086"/>
          </a:xfrm>
          <a:prstGeom prst="rect">
            <a:avLst/>
          </a:prstGeom>
          <a:noFill/>
          <a:ln>
            <a:noFill/>
          </a:ln>
        </p:spPr>
        <p:txBody>
          <a:bodyPr anchorCtr="0" anchor="t" bIns="91425" lIns="91425" rIns="91425" tIns="91425"/>
          <a:lstStyle>
            <a:lvl1pPr indent="-190500" lvl="0" marL="342900" rtl="0">
              <a:spcBef>
                <a:spcPts val="0"/>
              </a:spcBef>
              <a:buClr>
                <a:schemeClr val="accent5"/>
              </a:buClr>
              <a:buFont typeface="Merriweather Sans"/>
              <a:buChar char="&gt;"/>
              <a:defRPr b="0" i="0" sz="2400">
                <a:solidFill>
                  <a:schemeClr val="accent5"/>
                </a:solidFill>
                <a:latin typeface="Open Sans"/>
                <a:ea typeface="Open Sans"/>
                <a:cs typeface="Open Sans"/>
                <a:sym typeface="Open Sans"/>
              </a:defRPr>
            </a:lvl1pPr>
            <a:lvl2pPr lvl="1" rtl="0">
              <a:spcBef>
                <a:spcPts val="0"/>
              </a:spcBef>
              <a:defRPr b="0" i="0" sz="2000">
                <a:solidFill>
                  <a:schemeClr val="accent5"/>
                </a:solidFill>
                <a:latin typeface="Open Sans"/>
                <a:ea typeface="Open Sans"/>
                <a:cs typeface="Open Sans"/>
                <a:sym typeface="Open Sans"/>
              </a:defRPr>
            </a:lvl2pPr>
            <a:lvl3pPr indent="-114300" lvl="2" marL="1143000" rtl="0">
              <a:spcBef>
                <a:spcPts val="0"/>
              </a:spcBef>
              <a:buClr>
                <a:schemeClr val="accent5"/>
              </a:buClr>
              <a:buFont typeface="Merriweather Sans"/>
              <a:buChar char="&gt;"/>
              <a:defRPr b="0" i="0" sz="1800">
                <a:solidFill>
                  <a:schemeClr val="accent5"/>
                </a:solidFill>
                <a:latin typeface="Open Sans"/>
                <a:ea typeface="Open Sans"/>
                <a:cs typeface="Open Sans"/>
                <a:sym typeface="Open Sans"/>
              </a:defRPr>
            </a:lvl3pPr>
            <a:lvl4pPr lvl="3" rtl="0">
              <a:spcBef>
                <a:spcPts val="0"/>
              </a:spcBef>
              <a:defRPr b="0" i="0" sz="1600">
                <a:solidFill>
                  <a:schemeClr val="accent5"/>
                </a:solidFill>
                <a:latin typeface="Open Sans"/>
                <a:ea typeface="Open Sans"/>
                <a:cs typeface="Open Sans"/>
                <a:sym typeface="Open Sans"/>
              </a:defRPr>
            </a:lvl4pPr>
            <a:lvl5pPr indent="-139700" lvl="4" marL="2057400" rtl="0">
              <a:spcBef>
                <a:spcPts val="0"/>
              </a:spcBef>
              <a:buClr>
                <a:schemeClr val="accent5"/>
              </a:buClr>
              <a:buFont typeface="Merriweather Sans"/>
              <a:buChar char="&gt;"/>
              <a:defRPr b="0" i="0" sz="1400">
                <a:solidFill>
                  <a:schemeClr val="accent5"/>
                </a:solidFill>
                <a:latin typeface="Open Sans"/>
                <a:ea typeface="Open Sans"/>
                <a:cs typeface="Open Sans"/>
                <a:sym typeface="Open Sans"/>
              </a:defRPr>
            </a:lvl5pPr>
            <a:lvl6pPr lvl="5" rtl="0">
              <a:spcBef>
                <a:spcPts val="0"/>
              </a:spcBef>
              <a:defRPr sz="2000">
                <a:solidFill>
                  <a:schemeClr val="dk1"/>
                </a:solidFill>
                <a:latin typeface="Calibri"/>
                <a:ea typeface="Calibri"/>
                <a:cs typeface="Calibri"/>
                <a:sym typeface="Calibri"/>
              </a:defRPr>
            </a:lvl6pPr>
            <a:lvl7pPr lvl="6" rtl="0">
              <a:spcBef>
                <a:spcPts val="0"/>
              </a:spcBef>
              <a:defRPr sz="2000">
                <a:solidFill>
                  <a:schemeClr val="dk1"/>
                </a:solidFill>
                <a:latin typeface="Calibri"/>
                <a:ea typeface="Calibri"/>
                <a:cs typeface="Calibri"/>
                <a:sym typeface="Calibri"/>
              </a:defRPr>
            </a:lvl7pPr>
            <a:lvl8pPr lvl="7" rtl="0">
              <a:spcBef>
                <a:spcPts val="0"/>
              </a:spcBef>
              <a:defRPr sz="2000">
                <a:solidFill>
                  <a:schemeClr val="dk1"/>
                </a:solidFill>
                <a:latin typeface="Calibri"/>
                <a:ea typeface="Calibri"/>
                <a:cs typeface="Calibri"/>
                <a:sym typeface="Calibri"/>
              </a:defRPr>
            </a:lvl8pPr>
            <a:lvl9pPr lvl="8" rtl="0">
              <a:spcBef>
                <a:spcPts val="0"/>
              </a:spcBef>
              <a:defRPr sz="2000">
                <a:solidFill>
                  <a:schemeClr val="dk1"/>
                </a:solidFill>
                <a:latin typeface="Calibri"/>
                <a:ea typeface="Calibri"/>
                <a:cs typeface="Calibri"/>
                <a:sym typeface="Calibri"/>
              </a:defRPr>
            </a:lvl9pPr>
          </a:lstStyle>
          <a:p/>
        </p:txBody>
      </p:sp>
      <p:pic>
        <p:nvPicPr>
          <p:cNvPr id="41" name="Shape 41"/>
          <p:cNvPicPr preferRelativeResize="0"/>
          <p:nvPr/>
        </p:nvPicPr>
        <p:blipFill rotWithShape="1">
          <a:blip r:embed="rId2">
            <a:alphaModFix/>
          </a:blip>
          <a:srcRect b="0" l="0" r="0" t="0"/>
          <a:stretch/>
        </p:blipFill>
        <p:spPr>
          <a:xfrm>
            <a:off x="766762" y="1363508"/>
            <a:ext cx="1103781" cy="96362"/>
          </a:xfrm>
          <a:prstGeom prst="rect">
            <a:avLst/>
          </a:prstGeom>
          <a:noFill/>
          <a:ln>
            <a:noFill/>
          </a:ln>
        </p:spPr>
      </p:pic>
      <p:sp>
        <p:nvSpPr>
          <p:cNvPr id="42" name="Shape 42"/>
          <p:cNvSpPr txBox="1"/>
          <p:nvPr>
            <p:ph idx="3" type="body"/>
          </p:nvPr>
        </p:nvSpPr>
        <p:spPr>
          <a:xfrm>
            <a:off x="671756" y="1730666"/>
            <a:ext cx="8184662" cy="411171"/>
          </a:xfrm>
          <a:prstGeom prst="rect">
            <a:avLst/>
          </a:prstGeom>
          <a:noFill/>
          <a:ln>
            <a:noFill/>
          </a:ln>
        </p:spPr>
        <p:txBody>
          <a:bodyPr anchorCtr="0" anchor="t" bIns="91425" lIns="91425" rIns="91425" tIns="91425"/>
          <a:lstStyle>
            <a:lvl1pPr indent="0" lvl="0" marL="0" rtl="0">
              <a:lnSpc>
                <a:spcPct val="90000"/>
              </a:lnSpc>
              <a:spcBef>
                <a:spcPts val="0"/>
              </a:spcBef>
              <a:buClr>
                <a:srgbClr val="33006F"/>
              </a:buClr>
              <a:buNone/>
              <a:defRPr b="0" i="0" sz="2400">
                <a:solidFill>
                  <a:srgbClr val="33006F"/>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dk1"/>
                </a:solidFill>
                <a:latin typeface="Calibri"/>
                <a:ea typeface="Calibri"/>
                <a:cs typeface="Calibri"/>
                <a:sym typeface="Calibri"/>
              </a:defRPr>
            </a:lvl6pPr>
            <a:lvl7pPr lvl="6" rtl="0">
              <a:spcBef>
                <a:spcPts val="0"/>
              </a:spcBef>
              <a:defRPr sz="2000">
                <a:solidFill>
                  <a:schemeClr val="dk1"/>
                </a:solidFill>
                <a:latin typeface="Calibri"/>
                <a:ea typeface="Calibri"/>
                <a:cs typeface="Calibri"/>
                <a:sym typeface="Calibri"/>
              </a:defRPr>
            </a:lvl7pPr>
            <a:lvl8pPr lvl="7" rtl="0">
              <a:spcBef>
                <a:spcPts val="0"/>
              </a:spcBef>
              <a:defRPr sz="2000">
                <a:solidFill>
                  <a:schemeClr val="dk1"/>
                </a:solidFill>
                <a:latin typeface="Calibri"/>
                <a:ea typeface="Calibri"/>
                <a:cs typeface="Calibri"/>
                <a:sym typeface="Calibri"/>
              </a:defRPr>
            </a:lvl8pPr>
            <a:lvl9pPr lvl="8" rtl="0">
              <a:spcBef>
                <a:spcPts val="0"/>
              </a:spcBef>
              <a:defRPr sz="2000">
                <a:solidFill>
                  <a:schemeClr val="dk1"/>
                </a:solidFill>
                <a:latin typeface="Calibri"/>
                <a:ea typeface="Calibri"/>
                <a:cs typeface="Calibri"/>
                <a:sym typeface="Calibri"/>
              </a:defRPr>
            </a:lvl9pPr>
          </a:lstStyle>
          <a:p/>
        </p:txBody>
      </p:sp>
      <p:pic>
        <p:nvPicPr>
          <p:cNvPr id="43" name="Shape 43"/>
          <p:cNvPicPr preferRelativeResize="0"/>
          <p:nvPr/>
        </p:nvPicPr>
        <p:blipFill rotWithShape="1">
          <a:blip r:embed="rId3">
            <a:alphaModFix/>
          </a:blip>
          <a:srcRect b="0" l="0" r="0" t="0"/>
          <a:stretch/>
        </p:blipFill>
        <p:spPr>
          <a:xfrm>
            <a:off x="6363105" y="6450898"/>
            <a:ext cx="2425295" cy="16296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Header + Graphic">
    <p:spTree>
      <p:nvGrpSpPr>
        <p:cNvPr id="44" name="Shape 44"/>
        <p:cNvGrpSpPr/>
        <p:nvPr/>
      </p:nvGrpSpPr>
      <p:grpSpPr>
        <a:xfrm>
          <a:off x="0" y="0"/>
          <a:ext cx="0" cy="0"/>
          <a:chOff x="0" y="0"/>
          <a:chExt cx="0" cy="0"/>
        </a:xfrm>
      </p:grpSpPr>
      <p:sp>
        <p:nvSpPr>
          <p:cNvPr id="45" name="Shape 45"/>
          <p:cNvSpPr/>
          <p:nvPr>
            <p:ph idx="2" type="chart"/>
          </p:nvPr>
        </p:nvSpPr>
        <p:spPr>
          <a:xfrm>
            <a:off x="766762" y="1736725"/>
            <a:ext cx="8021636" cy="4432299"/>
          </a:xfrm>
          <a:prstGeom prst="rect">
            <a:avLst/>
          </a:prstGeom>
          <a:noFill/>
          <a:ln>
            <a:noFill/>
          </a:ln>
        </p:spPr>
        <p:txBody>
          <a:bodyPr anchorCtr="0" anchor="t" bIns="91425" lIns="91425" rIns="91425" tIns="91425"/>
          <a:lstStyle>
            <a:lvl1pPr indent="0" lvl="0" marL="0" marR="0" rtl="0" algn="l">
              <a:spcBef>
                <a:spcPts val="0"/>
              </a:spcBef>
              <a:buClr>
                <a:srgbClr val="999999"/>
              </a:buClr>
              <a:buFont typeface="Open Sans"/>
              <a:buNone/>
              <a:defRPr b="0" i="0" sz="2400" u="none" cap="none" strike="noStrike">
                <a:solidFill>
                  <a:srgbClr val="999999"/>
                </a:solidFill>
                <a:latin typeface="Open Sans"/>
                <a:ea typeface="Open Sans"/>
                <a:cs typeface="Open Sans"/>
                <a:sym typeface="Open Sans"/>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 type="body"/>
          </p:nvPr>
        </p:nvSpPr>
        <p:spPr>
          <a:xfrm>
            <a:off x="671756" y="371510"/>
            <a:ext cx="8184662" cy="991998"/>
          </a:xfrm>
          <a:prstGeom prst="rect">
            <a:avLst/>
          </a:prstGeom>
          <a:noFill/>
          <a:ln>
            <a:noFill/>
          </a:ln>
        </p:spPr>
        <p:txBody>
          <a:bodyPr anchorCtr="0" anchor="t" bIns="91425" lIns="91425" rIns="91425" tIns="91425"/>
          <a:lstStyle>
            <a:lvl1pPr indent="0" lvl="0" marL="0" rtl="0">
              <a:lnSpc>
                <a:spcPct val="90000"/>
              </a:lnSpc>
              <a:spcBef>
                <a:spcPts val="0"/>
              </a:spcBef>
              <a:buClr>
                <a:srgbClr val="33006F"/>
              </a:buClr>
              <a:buNone/>
              <a:defRPr b="0" i="0" sz="3000">
                <a:solidFill>
                  <a:srgbClr val="33006F"/>
                </a:solidFill>
              </a:defRPr>
            </a:lvl1pPr>
            <a:lvl2pPr indent="0" lvl="1" marL="457200" rtl="0">
              <a:spcBef>
                <a:spcPts val="0"/>
              </a:spcBef>
              <a:buClr>
                <a:srgbClr val="E8D3A2"/>
              </a:buClr>
              <a:buNone/>
              <a:defRPr b="0" i="0">
                <a:solidFill>
                  <a:srgbClr val="E8D3A2"/>
                </a:solidFill>
              </a:defRPr>
            </a:lvl2pPr>
            <a:lvl3pPr indent="0" lvl="2" marL="914400" rtl="0">
              <a:spcBef>
                <a:spcPts val="0"/>
              </a:spcBef>
              <a:buClr>
                <a:srgbClr val="E8D3A2"/>
              </a:buClr>
              <a:buNone/>
              <a:defRPr b="0" i="0">
                <a:solidFill>
                  <a:srgbClr val="E8D3A2"/>
                </a:solidFill>
              </a:defRPr>
            </a:lvl3pPr>
            <a:lvl4pPr indent="0" lvl="3" marL="1371600" rtl="0">
              <a:spcBef>
                <a:spcPts val="0"/>
              </a:spcBef>
              <a:buClr>
                <a:srgbClr val="E8D3A2"/>
              </a:buClr>
              <a:buNone/>
              <a:defRPr b="0" i="0">
                <a:solidFill>
                  <a:srgbClr val="E8D3A2"/>
                </a:solidFill>
              </a:defRPr>
            </a:lvl4pPr>
            <a:lvl5pPr indent="0" lvl="4" marL="1828800" rtl="0">
              <a:spcBef>
                <a:spcPts val="0"/>
              </a:spcBef>
              <a:buClr>
                <a:srgbClr val="E8D3A2"/>
              </a:buClr>
              <a:buNone/>
              <a:defRPr b="0" i="0">
                <a:solidFill>
                  <a:srgbClr val="E8D3A2"/>
                </a:solidFill>
              </a:defRPr>
            </a:lvl5pPr>
            <a:lvl6pPr lvl="5" rtl="0">
              <a:spcBef>
                <a:spcPts val="0"/>
              </a:spcBef>
              <a:defRPr sz="2000">
                <a:solidFill>
                  <a:schemeClr val="dk1"/>
                </a:solidFill>
                <a:latin typeface="Calibri"/>
                <a:ea typeface="Calibri"/>
                <a:cs typeface="Calibri"/>
                <a:sym typeface="Calibri"/>
              </a:defRPr>
            </a:lvl6pPr>
            <a:lvl7pPr lvl="6" rtl="0">
              <a:spcBef>
                <a:spcPts val="0"/>
              </a:spcBef>
              <a:defRPr sz="2000">
                <a:solidFill>
                  <a:schemeClr val="dk1"/>
                </a:solidFill>
                <a:latin typeface="Calibri"/>
                <a:ea typeface="Calibri"/>
                <a:cs typeface="Calibri"/>
                <a:sym typeface="Calibri"/>
              </a:defRPr>
            </a:lvl7pPr>
            <a:lvl8pPr lvl="7" rtl="0">
              <a:spcBef>
                <a:spcPts val="0"/>
              </a:spcBef>
              <a:defRPr sz="2000">
                <a:solidFill>
                  <a:schemeClr val="dk1"/>
                </a:solidFill>
                <a:latin typeface="Calibri"/>
                <a:ea typeface="Calibri"/>
                <a:cs typeface="Calibri"/>
                <a:sym typeface="Calibri"/>
              </a:defRPr>
            </a:lvl8pPr>
            <a:lvl9pPr lvl="8" rtl="0">
              <a:spcBef>
                <a:spcPts val="0"/>
              </a:spcBef>
              <a:defRPr sz="2000">
                <a:solidFill>
                  <a:schemeClr val="dk1"/>
                </a:solidFill>
                <a:latin typeface="Calibri"/>
                <a:ea typeface="Calibri"/>
                <a:cs typeface="Calibri"/>
                <a:sym typeface="Calibri"/>
              </a:defRPr>
            </a:lvl9pPr>
          </a:lstStyle>
          <a:p/>
        </p:txBody>
      </p:sp>
      <p:pic>
        <p:nvPicPr>
          <p:cNvPr id="47" name="Shape 47"/>
          <p:cNvPicPr preferRelativeResize="0"/>
          <p:nvPr/>
        </p:nvPicPr>
        <p:blipFill rotWithShape="1">
          <a:blip r:embed="rId2">
            <a:alphaModFix/>
          </a:blip>
          <a:srcRect b="0" l="0" r="0" t="0"/>
          <a:stretch/>
        </p:blipFill>
        <p:spPr>
          <a:xfrm>
            <a:off x="6363105" y="6450898"/>
            <a:ext cx="2425295" cy="162964"/>
          </a:xfrm>
          <a:prstGeom prst="rect">
            <a:avLst/>
          </a:prstGeom>
          <a:noFill/>
          <a:ln>
            <a:noFill/>
          </a:ln>
        </p:spPr>
      </p:pic>
      <p:pic>
        <p:nvPicPr>
          <p:cNvPr id="48" name="Shape 48"/>
          <p:cNvPicPr preferRelativeResize="0"/>
          <p:nvPr/>
        </p:nvPicPr>
        <p:blipFill rotWithShape="1">
          <a:blip r:embed="rId3">
            <a:alphaModFix/>
          </a:blip>
          <a:srcRect b="0" l="0" r="0" t="0"/>
          <a:stretch/>
        </p:blipFill>
        <p:spPr>
          <a:xfrm>
            <a:off x="766762" y="1363508"/>
            <a:ext cx="1103781" cy="9636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27" name="Shape 27"/>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www.washington.edu/research/learning/online/index.php/lessons/workday-sage-person-chooser" TargetMode="External"/><Relationship Id="rId4" Type="http://schemas.openxmlformats.org/officeDocument/2006/relationships/hyperlink" Target="about:blank" TargetMode="External"/><Relationship Id="rId5" Type="http://schemas.openxmlformats.org/officeDocument/2006/relationships/hyperlink" Target="http://www.washington.edu/research/learning/online/wp-content/uploads/2017/07/Workday-SAGE-Budget-Job-Aid.pdf" TargetMode="External"/><Relationship Id="rId6" Type="http://schemas.openxmlformats.org/officeDocument/2006/relationships/hyperlink" Target="http://www.washington.edu/research/learning/online/wp-content/uploads/2017/07/Workday-SAGE-Approvals-Job-Aid.pdf" TargetMode="External"/><Relationship Id="rId7" Type="http://schemas.openxmlformats.org/officeDocument/2006/relationships/hyperlink" Target="http://www.sage.washtington.edu" TargetMode="External"/><Relationship Id="rId8" Type="http://schemas.openxmlformats.org/officeDocument/2006/relationships/hyperlink" Target="http://www.sage.washtington.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uwresearch.gosignmeup.com/public/Course/browse?courseid=2897"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www.washington.edu/research/tools/sage/guide/sage-overview/" TargetMode="External"/><Relationship Id="rId4" Type="http://schemas.openxmlformats.org/officeDocument/2006/relationships/hyperlink" Target="http://www.washington.edu/research/tools/sage/guide/sage-overview/" TargetMode="External"/><Relationship Id="rId5" Type="http://schemas.openxmlformats.org/officeDocument/2006/relationships/hyperlink" Target="mailto:oris@uw.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washington.us9.list-manage1.com/track/click?u=d50281ce3e6e262284e2b82af&amp;id=2aadb90f59&amp;e=d43f3aed8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 name="Shape 52"/>
        <p:cNvGrpSpPr/>
        <p:nvPr/>
      </p:nvGrpSpPr>
      <p:grpSpPr>
        <a:xfrm>
          <a:off x="0" y="0"/>
          <a:ext cx="0" cy="0"/>
          <a:chOff x="0" y="0"/>
          <a:chExt cx="0" cy="0"/>
        </a:xfrm>
      </p:grpSpPr>
      <p:sp>
        <p:nvSpPr>
          <p:cNvPr id="53" name="Shape 53"/>
          <p:cNvSpPr txBox="1"/>
          <p:nvPr>
            <p:ph idx="1" type="body"/>
          </p:nvPr>
        </p:nvSpPr>
        <p:spPr>
          <a:xfrm>
            <a:off x="671750" y="2142400"/>
            <a:ext cx="8180100" cy="1556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rgbClr val="E8D3A2"/>
              </a:buClr>
              <a:buSzPct val="25000"/>
              <a:buFont typeface="Arial"/>
              <a:buNone/>
            </a:pPr>
            <a:r>
              <a:rPr lang="en-US" sz="4000"/>
              <a:t>SAGE Updates:</a:t>
            </a:r>
          </a:p>
          <a:p>
            <a:pPr indent="0" lvl="0" marL="0" marR="0" rtl="0" algn="l">
              <a:lnSpc>
                <a:spcPct val="100000"/>
              </a:lnSpc>
              <a:spcBef>
                <a:spcPts val="0"/>
              </a:spcBef>
              <a:buClr>
                <a:srgbClr val="E8D3A2"/>
              </a:buClr>
              <a:buSzPct val="25000"/>
              <a:buFont typeface="Arial"/>
              <a:buNone/>
            </a:pPr>
            <a:r>
              <a:rPr lang="en-US" sz="4000"/>
              <a:t>SAGE &amp; HR/Payroll Modernization</a:t>
            </a:r>
          </a:p>
        </p:txBody>
      </p:sp>
      <p:sp>
        <p:nvSpPr>
          <p:cNvPr id="54" name="Shape 54"/>
          <p:cNvSpPr txBox="1"/>
          <p:nvPr/>
        </p:nvSpPr>
        <p:spPr>
          <a:xfrm>
            <a:off x="803400" y="4377950"/>
            <a:ext cx="7777800" cy="1746600"/>
          </a:xfrm>
          <a:prstGeom prst="rect">
            <a:avLst/>
          </a:prstGeom>
          <a:noFill/>
          <a:ln>
            <a:noFill/>
          </a:ln>
        </p:spPr>
        <p:txBody>
          <a:bodyPr anchorCtr="0" anchor="t" bIns="91425" lIns="91425" rIns="91425" tIns="91425">
            <a:noAutofit/>
          </a:bodyPr>
          <a:lstStyle/>
          <a:p>
            <a:pPr lvl="0">
              <a:lnSpc>
                <a:spcPct val="115000"/>
              </a:lnSpc>
              <a:spcBef>
                <a:spcPts val="0"/>
              </a:spcBef>
              <a:buNone/>
            </a:pPr>
            <a:r>
              <a:rPr lang="en-US" sz="1800">
                <a:solidFill>
                  <a:schemeClr val="accent2"/>
                </a:solidFill>
              </a:rPr>
              <a:t>MRAM</a:t>
            </a:r>
          </a:p>
          <a:p>
            <a:pPr lvl="0">
              <a:lnSpc>
                <a:spcPct val="115000"/>
              </a:lnSpc>
              <a:spcBef>
                <a:spcPts val="0"/>
              </a:spcBef>
              <a:buNone/>
            </a:pPr>
            <a:r>
              <a:rPr lang="en-US" sz="1800">
                <a:solidFill>
                  <a:schemeClr val="accent2"/>
                </a:solidFill>
              </a:rPr>
              <a:t>July 2017</a:t>
            </a:r>
          </a:p>
          <a:p>
            <a:pPr lvl="0">
              <a:lnSpc>
                <a:spcPct val="115000"/>
              </a:lnSpc>
              <a:spcBef>
                <a:spcPts val="0"/>
              </a:spcBef>
              <a:buNone/>
            </a:pPr>
            <a:r>
              <a:rPr lang="en-US" sz="1800">
                <a:solidFill>
                  <a:schemeClr val="accent2"/>
                </a:solidFill>
              </a:rPr>
              <a:t>Carey Acker, Project Manager, Office of Research Information Services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Resources</a:t>
            </a:r>
          </a:p>
        </p:txBody>
      </p:sp>
      <p:sp>
        <p:nvSpPr>
          <p:cNvPr id="112" name="Shape 112"/>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rtl="0">
              <a:spcBef>
                <a:spcPts val="0"/>
              </a:spcBef>
              <a:buClr>
                <a:schemeClr val="dk1"/>
              </a:buClr>
              <a:buSzPct val="100000"/>
            </a:pPr>
            <a:r>
              <a:rPr lang="en-US" u="sng">
                <a:solidFill>
                  <a:srgbClr val="0000FF"/>
                </a:solidFill>
                <a:hlinkClick r:id="rId3"/>
              </a:rPr>
              <a:t>[Video] Workday &amp; SAGE: Changes to Person Chooser</a:t>
            </a:r>
          </a:p>
          <a:p>
            <a:pPr indent="-381000" lvl="0" marL="457200" rtl="0">
              <a:spcBef>
                <a:spcPts val="0"/>
              </a:spcBef>
              <a:buClr>
                <a:schemeClr val="dk1"/>
              </a:buClr>
              <a:buSzPct val="100000"/>
            </a:pPr>
            <a:r>
              <a:rPr lang="en-US" u="sng">
                <a:solidFill>
                  <a:srgbClr val="0000FF"/>
                </a:solidFill>
                <a:hlinkClick r:id="rId4"/>
              </a:rPr>
              <a:t>[Video] Workday &amp; SAGE: Changes to the Approval Graph</a:t>
            </a:r>
          </a:p>
          <a:p>
            <a:pPr indent="-381000" lvl="0" marL="457200" rtl="0">
              <a:spcBef>
                <a:spcPts val="0"/>
              </a:spcBef>
              <a:buClr>
                <a:schemeClr val="dk1"/>
              </a:buClr>
              <a:buSzPct val="100000"/>
            </a:pPr>
            <a:r>
              <a:rPr lang="en-US" u="sng">
                <a:solidFill>
                  <a:srgbClr val="0000FF"/>
                </a:solidFill>
                <a:hlinkClick r:id="rId5"/>
              </a:rPr>
              <a:t>[Job Aid] Workday &amp; SAGE: SAGE Budget</a:t>
            </a:r>
          </a:p>
          <a:p>
            <a:pPr indent="-381000" lvl="0" marL="457200" rtl="0">
              <a:spcBef>
                <a:spcPts val="0"/>
              </a:spcBef>
              <a:buClr>
                <a:schemeClr val="dk1"/>
              </a:buClr>
              <a:buSzPct val="100000"/>
            </a:pPr>
            <a:r>
              <a:rPr lang="en-US" u="sng">
                <a:solidFill>
                  <a:srgbClr val="0000FF"/>
                </a:solidFill>
                <a:hlinkClick r:id="rId6"/>
              </a:rPr>
              <a:t>[Job Aid] Workday &amp; SAGE: Approval Graph Troubleshooting</a:t>
            </a: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rPr lang="en-US">
                <a:solidFill>
                  <a:schemeClr val="dk1"/>
                </a:solidFill>
              </a:rPr>
              <a:t>Go to</a:t>
            </a:r>
            <a:r>
              <a:rPr lang="en-US">
                <a:solidFill>
                  <a:schemeClr val="dk1"/>
                </a:solidFill>
                <a:hlinkClick r:id="rId7"/>
              </a:rPr>
              <a:t> </a:t>
            </a:r>
            <a:r>
              <a:rPr lang="en-US" u="sng">
                <a:solidFill>
                  <a:srgbClr val="0000FF"/>
                </a:solidFill>
                <a:hlinkClick r:id="rId8"/>
              </a:rPr>
              <a:t>sage.washington.edu</a:t>
            </a:r>
            <a:r>
              <a:rPr lang="en-US">
                <a:solidFill>
                  <a:schemeClr val="dk1"/>
                </a:solidFill>
              </a:rPr>
              <a:t> and select “videos” or “job aids” in the right-hand menu</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SAGE Training</a:t>
            </a:r>
          </a:p>
        </p:txBody>
      </p:sp>
      <p:sp>
        <p:nvSpPr>
          <p:cNvPr id="118" name="Shape 118"/>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pPr>
            <a:r>
              <a:rPr lang="en-US">
                <a:solidFill>
                  <a:schemeClr val="dk1"/>
                </a:solidFill>
              </a:rPr>
              <a:t>Updates to SAGE Budget class</a:t>
            </a:r>
          </a:p>
          <a:p>
            <a:pPr indent="-381000" lvl="1" marL="914400" marR="0" rtl="0" algn="l">
              <a:lnSpc>
                <a:spcPct val="100000"/>
              </a:lnSpc>
              <a:spcBef>
                <a:spcPts val="0"/>
              </a:spcBef>
              <a:spcAft>
                <a:spcPts val="1000"/>
              </a:spcAft>
              <a:buClr>
                <a:schemeClr val="dk1"/>
              </a:buClr>
              <a:buSzPct val="100000"/>
              <a:buFont typeface="Merriweather Sans"/>
            </a:pPr>
            <a:r>
              <a:rPr lang="en-US" sz="2400">
                <a:solidFill>
                  <a:schemeClr val="dk1"/>
                </a:solidFill>
              </a:rPr>
              <a:t>Next class: </a:t>
            </a:r>
            <a:r>
              <a:rPr lang="en-US" sz="2400" u="sng">
                <a:solidFill>
                  <a:srgbClr val="0000FF"/>
                </a:solidFill>
                <a:hlinkClick r:id="rId3"/>
              </a:rPr>
              <a:t>September 26</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Additional Resources</a:t>
            </a:r>
          </a:p>
        </p:txBody>
      </p:sp>
      <p:sp>
        <p:nvSpPr>
          <p:cNvPr id="124" name="Shape 124"/>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pPr>
            <a:r>
              <a:rPr lang="en-US" u="sng">
                <a:solidFill>
                  <a:srgbClr val="0000FF"/>
                </a:solidFill>
                <a:hlinkClick r:id="rId3"/>
              </a:rPr>
              <a:t>S</a:t>
            </a:r>
            <a:r>
              <a:rPr lang="en-US" u="sng">
                <a:solidFill>
                  <a:srgbClr val="0000FF"/>
                </a:solidFill>
                <a:hlinkClick r:id="rId4"/>
              </a:rPr>
              <a:t>AGE system documentation</a:t>
            </a:r>
            <a:r>
              <a:rPr lang="en-US">
                <a:solidFill>
                  <a:schemeClr val="dk1"/>
                </a:solidFill>
              </a:rPr>
              <a:t> updates</a:t>
            </a:r>
          </a:p>
          <a:p>
            <a:pPr indent="-381000" lvl="0" marL="457200" marR="0" rtl="0" algn="l">
              <a:lnSpc>
                <a:spcPct val="100000"/>
              </a:lnSpc>
              <a:spcBef>
                <a:spcPts val="0"/>
              </a:spcBef>
              <a:spcAft>
                <a:spcPts val="1000"/>
              </a:spcAft>
              <a:buClr>
                <a:schemeClr val="dk1"/>
              </a:buClr>
              <a:buSzPct val="100000"/>
            </a:pPr>
            <a:r>
              <a:rPr lang="en-US">
                <a:solidFill>
                  <a:schemeClr val="dk1"/>
                </a:solidFill>
              </a:rPr>
              <a:t>SAGE Help Desk</a:t>
            </a:r>
          </a:p>
          <a:p>
            <a:pPr indent="-381000" lvl="1" marL="914400" marR="0" rtl="0" algn="l">
              <a:lnSpc>
                <a:spcPct val="100000"/>
              </a:lnSpc>
              <a:spcBef>
                <a:spcPts val="0"/>
              </a:spcBef>
              <a:spcAft>
                <a:spcPts val="1000"/>
              </a:spcAft>
              <a:buClr>
                <a:schemeClr val="dk1"/>
              </a:buClr>
              <a:buSzPct val="120000"/>
              <a:buFont typeface="Merriweather Sans"/>
            </a:pPr>
            <a:r>
              <a:rPr lang="en-US">
                <a:solidFill>
                  <a:schemeClr val="dk1"/>
                </a:solidFill>
              </a:rPr>
              <a:t>206.685.8335</a:t>
            </a:r>
          </a:p>
          <a:p>
            <a:pPr indent="-381000" lvl="1" marL="914400" marR="0" rtl="0" algn="l">
              <a:lnSpc>
                <a:spcPct val="100000"/>
              </a:lnSpc>
              <a:spcBef>
                <a:spcPts val="0"/>
              </a:spcBef>
              <a:spcAft>
                <a:spcPts val="1000"/>
              </a:spcAft>
              <a:buClr>
                <a:schemeClr val="dk1"/>
              </a:buClr>
              <a:buSzPct val="120000"/>
              <a:buFont typeface="Merriweather Sans"/>
            </a:pPr>
            <a:r>
              <a:rPr lang="en-US" u="sng">
                <a:solidFill>
                  <a:srgbClr val="0000FF"/>
                </a:solidFill>
                <a:hlinkClick r:id="rId5"/>
              </a:rPr>
              <a:t>oris@uw.edu</a:t>
            </a:r>
            <a:r>
              <a:rPr lang="en-US">
                <a:solidFill>
                  <a:schemeClr val="dk1"/>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Thank You!</a:t>
            </a:r>
          </a:p>
        </p:txBody>
      </p:sp>
      <p:pic>
        <p:nvPicPr>
          <p:cNvPr id="130" name="Shape 130"/>
          <p:cNvPicPr preferRelativeResize="0"/>
          <p:nvPr/>
        </p:nvPicPr>
        <p:blipFill>
          <a:blip r:embed="rId3">
            <a:alphaModFix/>
          </a:blip>
          <a:stretch>
            <a:fillRect/>
          </a:stretch>
        </p:blipFill>
        <p:spPr>
          <a:xfrm>
            <a:off x="6721775" y="249192"/>
            <a:ext cx="2222900" cy="2328200"/>
          </a:xfrm>
          <a:prstGeom prst="rect">
            <a:avLst/>
          </a:prstGeom>
          <a:noFill/>
          <a:ln>
            <a:noFill/>
          </a:ln>
        </p:spPr>
      </p:pic>
      <p:sp>
        <p:nvSpPr>
          <p:cNvPr id="131" name="Shape 131"/>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pPr>
            <a:r>
              <a:rPr lang="en-US">
                <a:solidFill>
                  <a:schemeClr val="dk1"/>
                </a:solidFill>
              </a:rPr>
              <a:t>ORIS HR/P project team</a:t>
            </a:r>
          </a:p>
          <a:p>
            <a:pPr indent="-381000" lvl="0" marL="457200" marR="0" rtl="0" algn="l">
              <a:lnSpc>
                <a:spcPct val="100000"/>
              </a:lnSpc>
              <a:spcBef>
                <a:spcPts val="0"/>
              </a:spcBef>
              <a:spcAft>
                <a:spcPts val="1000"/>
              </a:spcAft>
              <a:buClr>
                <a:schemeClr val="dk1"/>
              </a:buClr>
              <a:buSzPct val="100000"/>
            </a:pPr>
            <a:r>
              <a:rPr lang="en-US">
                <a:solidFill>
                  <a:schemeClr val="dk1"/>
                </a:solidFill>
              </a:rPr>
              <a:t>ORIS Communications and Training team</a:t>
            </a:r>
          </a:p>
          <a:p>
            <a:pPr indent="-381000" lvl="0" marL="457200" marR="0" rtl="0" algn="l">
              <a:lnSpc>
                <a:spcPct val="100000"/>
              </a:lnSpc>
              <a:spcBef>
                <a:spcPts val="0"/>
              </a:spcBef>
              <a:spcAft>
                <a:spcPts val="1000"/>
              </a:spcAft>
              <a:buClr>
                <a:schemeClr val="dk1"/>
              </a:buClr>
              <a:buSzPct val="100000"/>
            </a:pPr>
            <a:r>
              <a:rPr lang="en-US">
                <a:solidFill>
                  <a:schemeClr val="dk1"/>
                </a:solidFill>
              </a:rPr>
              <a:t>UW Workday team</a:t>
            </a:r>
          </a:p>
          <a:p>
            <a:pPr indent="-381000" lvl="0" marL="457200" marR="0" rtl="0" algn="l">
              <a:lnSpc>
                <a:spcPct val="100000"/>
              </a:lnSpc>
              <a:spcBef>
                <a:spcPts val="0"/>
              </a:spcBef>
              <a:spcAft>
                <a:spcPts val="1000"/>
              </a:spcAft>
              <a:buClr>
                <a:schemeClr val="dk1"/>
              </a:buClr>
              <a:buSzPct val="100000"/>
            </a:pPr>
            <a:r>
              <a:rPr lang="en-US">
                <a:solidFill>
                  <a:schemeClr val="dk1"/>
                </a:solidFill>
              </a:rPr>
              <a:t>HRP-I team</a:t>
            </a:r>
          </a:p>
          <a:p>
            <a:pPr indent="-381000" lvl="0" marL="457200" marR="0" rtl="0" algn="l">
              <a:lnSpc>
                <a:spcPct val="100000"/>
              </a:lnSpc>
              <a:spcBef>
                <a:spcPts val="0"/>
              </a:spcBef>
              <a:spcAft>
                <a:spcPts val="1000"/>
              </a:spcAft>
              <a:buClr>
                <a:schemeClr val="dk1"/>
              </a:buClr>
              <a:buSzPct val="100000"/>
            </a:pPr>
            <a:r>
              <a:rPr lang="en-US">
                <a:solidFill>
                  <a:schemeClr val="dk1"/>
                </a:solidFill>
              </a:rPr>
              <a:t>Campus partners including OSP, GCA, MAA, SoM</a:t>
            </a:r>
          </a:p>
          <a:p>
            <a:pPr indent="-381000" lvl="0" marL="457200" marR="0" rtl="0" algn="l">
              <a:lnSpc>
                <a:spcPct val="100000"/>
              </a:lnSpc>
              <a:spcBef>
                <a:spcPts val="0"/>
              </a:spcBef>
              <a:spcAft>
                <a:spcPts val="1000"/>
              </a:spcAft>
              <a:buClr>
                <a:schemeClr val="dk1"/>
              </a:buClr>
              <a:buSzPct val="100000"/>
            </a:pPr>
            <a:r>
              <a:rPr lang="en-US">
                <a:solidFill>
                  <a:schemeClr val="dk1"/>
                </a:solidFill>
              </a:rPr>
              <a:t>Campus members:</a:t>
            </a:r>
          </a:p>
          <a:p>
            <a:pPr indent="-228600" lvl="1" marL="914400" rtl="0">
              <a:spcBef>
                <a:spcPts val="0"/>
              </a:spcBef>
              <a:spcAft>
                <a:spcPts val="1000"/>
              </a:spcAft>
              <a:buClr>
                <a:schemeClr val="dk1"/>
              </a:buClr>
            </a:pPr>
            <a:r>
              <a:rPr lang="en-US">
                <a:solidFill>
                  <a:schemeClr val="dk1"/>
                </a:solidFill>
              </a:rPr>
              <a:t>Focus group participants</a:t>
            </a:r>
          </a:p>
          <a:p>
            <a:pPr indent="-228600" lvl="1" marL="914400" rtl="0">
              <a:spcBef>
                <a:spcPts val="0"/>
              </a:spcBef>
              <a:spcAft>
                <a:spcPts val="1000"/>
              </a:spcAft>
              <a:buClr>
                <a:schemeClr val="dk1"/>
              </a:buClr>
            </a:pPr>
            <a:r>
              <a:rPr lang="en-US">
                <a:solidFill>
                  <a:schemeClr val="dk1"/>
                </a:solidFill>
              </a:rPr>
              <a:t>RAPIT</a:t>
            </a:r>
          </a:p>
          <a:p>
            <a:pPr indent="-228600" lvl="1" marL="914400" rtl="0">
              <a:spcBef>
                <a:spcPts val="0"/>
              </a:spcBef>
              <a:spcAft>
                <a:spcPts val="1000"/>
              </a:spcAft>
              <a:buClr>
                <a:schemeClr val="dk1"/>
              </a:buClr>
            </a:pPr>
            <a:r>
              <a:rPr lang="en-US">
                <a:solidFill>
                  <a:schemeClr val="dk1"/>
                </a:solidFill>
              </a:rPr>
              <a:t>User session participants</a:t>
            </a:r>
          </a:p>
          <a:p>
            <a:pPr indent="-342900" lvl="2" marL="1371600" rtl="0">
              <a:spcBef>
                <a:spcPts val="0"/>
              </a:spcBef>
              <a:spcAft>
                <a:spcPts val="1000"/>
              </a:spcAft>
              <a:buClr>
                <a:schemeClr val="dk1"/>
              </a:buClr>
              <a:buSzPct val="100000"/>
              <a:buFont typeface="Merriweather Sans"/>
            </a:pPr>
            <a:r>
              <a:rPr lang="en-US">
                <a:solidFill>
                  <a:schemeClr val="dk1"/>
                </a:solidFill>
              </a:rPr>
              <a:t>SAGE Budget</a:t>
            </a:r>
          </a:p>
          <a:p>
            <a:pPr indent="-342900" lvl="2" marL="1371600" rtl="0">
              <a:spcBef>
                <a:spcPts val="0"/>
              </a:spcBef>
              <a:spcAft>
                <a:spcPts val="1000"/>
              </a:spcAft>
              <a:buClr>
                <a:schemeClr val="dk1"/>
              </a:buClr>
              <a:buSzPct val="100000"/>
              <a:buFont typeface="Merriweather Sans"/>
            </a:pPr>
            <a:r>
              <a:rPr lang="en-US">
                <a:solidFill>
                  <a:schemeClr val="dk1"/>
                </a:solidFill>
              </a:rPr>
              <a:t>Approvals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idx="1" type="body"/>
          </p:nvPr>
        </p:nvSpPr>
        <p:spPr>
          <a:xfrm>
            <a:off x="671756" y="371510"/>
            <a:ext cx="8184600" cy="992100"/>
          </a:xfrm>
          <a:prstGeom prst="rect">
            <a:avLst/>
          </a:prstGeom>
        </p:spPr>
        <p:txBody>
          <a:bodyPr anchorCtr="0" anchor="t" bIns="91425" lIns="91425" rIns="91425" tIns="91425">
            <a:noAutofit/>
          </a:bodyPr>
          <a:lstStyle/>
          <a:p>
            <a:pPr lvl="0">
              <a:spcBef>
                <a:spcPts val="0"/>
              </a:spcBef>
              <a:buNone/>
            </a:pPr>
            <a:r>
              <a:rPr lang="en-US"/>
              <a:t>Questions?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idx="1" type="body"/>
          </p:nvPr>
        </p:nvSpPr>
        <p:spPr>
          <a:xfrm>
            <a:off x="671756" y="371510"/>
            <a:ext cx="8184600" cy="992100"/>
          </a:xfrm>
          <a:prstGeom prst="rect">
            <a:avLst/>
          </a:prstGeom>
        </p:spPr>
        <p:txBody>
          <a:bodyPr anchorCtr="0" anchor="t" bIns="91425" lIns="91425" rIns="91425" tIns="91425">
            <a:noAutofit/>
          </a:bodyPr>
          <a:lstStyle/>
          <a:p>
            <a:pPr lvl="0">
              <a:spcBef>
                <a:spcPts val="0"/>
              </a:spcBef>
              <a:buNone/>
            </a:pPr>
            <a:r>
              <a:rPr lang="en-US"/>
              <a:t>SAGE HR/P Release Complete 7/6/2017!</a:t>
            </a:r>
          </a:p>
        </p:txBody>
      </p:sp>
      <p:sp>
        <p:nvSpPr>
          <p:cNvPr id="60" name="Shape 60"/>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pPr>
            <a:r>
              <a:rPr lang="en-US">
                <a:solidFill>
                  <a:schemeClr val="dk1"/>
                </a:solidFill>
              </a:rPr>
              <a:t>SAGE is now using Workday employee, job, and salary data</a:t>
            </a:r>
          </a:p>
          <a:p>
            <a:pPr indent="-381000" lvl="0" marL="457200" marR="0" rtl="0" algn="l">
              <a:lnSpc>
                <a:spcPct val="100000"/>
              </a:lnSpc>
              <a:spcBef>
                <a:spcPts val="0"/>
              </a:spcBef>
              <a:spcAft>
                <a:spcPts val="1000"/>
              </a:spcAft>
              <a:buClr>
                <a:schemeClr val="dk1"/>
              </a:buClr>
              <a:buSzPct val="100000"/>
            </a:pPr>
            <a:r>
              <a:rPr lang="en-US">
                <a:solidFill>
                  <a:schemeClr val="dk1"/>
                </a:solidFill>
              </a:rPr>
              <a:t>Key enhancements to make using SAGE easier</a:t>
            </a: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rPr lang="en-US">
                <a:solidFill>
                  <a:schemeClr val="dk1"/>
                </a:solidFill>
              </a:rPr>
              <a:t>Complete details on all release items can be viewed in the </a:t>
            </a:r>
            <a:r>
              <a:rPr lang="en-US" u="sng">
                <a:solidFill>
                  <a:schemeClr val="dk1"/>
                </a:solidFill>
                <a:hlinkClick r:id="rId3"/>
              </a:rPr>
              <a:t>July 6, 2017 SAGE Release Notes</a:t>
            </a:r>
            <a:r>
              <a:rPr lang="en-US">
                <a:solidFill>
                  <a:schemeClr val="dk1"/>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Primary Workday Impacts to SAGE</a:t>
            </a:r>
          </a:p>
        </p:txBody>
      </p:sp>
      <p:sp>
        <p:nvSpPr>
          <p:cNvPr id="66" name="Shape 66"/>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buFont typeface="Merriweather Sans"/>
            </a:pPr>
            <a:r>
              <a:rPr lang="en-US">
                <a:solidFill>
                  <a:schemeClr val="dk1"/>
                </a:solidFill>
              </a:rPr>
              <a:t>Personnel Chooser</a:t>
            </a:r>
          </a:p>
          <a:p>
            <a:pPr indent="-381000" lvl="0" marL="457200" marR="0" rtl="0" algn="l">
              <a:lnSpc>
                <a:spcPct val="100000"/>
              </a:lnSpc>
              <a:spcBef>
                <a:spcPts val="0"/>
              </a:spcBef>
              <a:spcAft>
                <a:spcPts val="1000"/>
              </a:spcAft>
              <a:buClr>
                <a:schemeClr val="dk1"/>
              </a:buClr>
              <a:buSzPct val="100000"/>
            </a:pPr>
            <a:r>
              <a:rPr lang="en-US">
                <a:solidFill>
                  <a:schemeClr val="dk1"/>
                </a:solidFill>
              </a:rPr>
              <a:t>Approval Graph</a:t>
            </a:r>
          </a:p>
          <a:p>
            <a:pPr indent="-381000" lvl="0" marL="457200" marR="0" rtl="0" algn="l">
              <a:lnSpc>
                <a:spcPct val="100000"/>
              </a:lnSpc>
              <a:spcBef>
                <a:spcPts val="0"/>
              </a:spcBef>
              <a:spcAft>
                <a:spcPts val="1000"/>
              </a:spcAft>
              <a:buClr>
                <a:schemeClr val="dk1"/>
              </a:buClr>
              <a:buSzPct val="100000"/>
            </a:pPr>
            <a:r>
              <a:rPr lang="en-US">
                <a:solidFill>
                  <a:schemeClr val="dk1"/>
                </a:solidFill>
              </a:rPr>
              <a:t>SAGE Budget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SAGE Personnel Chooser - Workday Change</a:t>
            </a:r>
          </a:p>
        </p:txBody>
      </p:sp>
      <p:sp>
        <p:nvSpPr>
          <p:cNvPr id="72" name="Shape 72"/>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buFont typeface="Merriweather Sans"/>
            </a:pPr>
            <a:r>
              <a:rPr lang="en-US">
                <a:solidFill>
                  <a:schemeClr val="dk2"/>
                </a:solidFill>
              </a:rPr>
              <a:t>“Title (Academic Appointment Type)” replaces Job Class Title</a:t>
            </a:r>
          </a:p>
          <a:p>
            <a:pPr indent="-381000" lvl="0" marL="457200" marR="0" rtl="0" algn="l">
              <a:lnSpc>
                <a:spcPct val="100000"/>
              </a:lnSpc>
              <a:spcBef>
                <a:spcPts val="0"/>
              </a:spcBef>
              <a:spcAft>
                <a:spcPts val="1000"/>
              </a:spcAft>
              <a:buClr>
                <a:schemeClr val="dk1"/>
              </a:buClr>
              <a:buSzPct val="100000"/>
              <a:buFont typeface="Merriweather Sans"/>
            </a:pPr>
            <a:r>
              <a:rPr lang="en-US">
                <a:solidFill>
                  <a:schemeClr val="dk2"/>
                </a:solidFill>
              </a:rPr>
              <a:t>"Primary Position” replaces Home Department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SAGE Personnel Chooser - Enhancement</a:t>
            </a:r>
          </a:p>
        </p:txBody>
      </p:sp>
      <p:sp>
        <p:nvSpPr>
          <p:cNvPr id="78" name="Shape 78"/>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pPr>
            <a:r>
              <a:rPr lang="en-US">
                <a:solidFill>
                  <a:schemeClr val="dk1"/>
                </a:solidFill>
              </a:rPr>
              <a:t>Primary organizational unit and the selected organizational unit display</a:t>
            </a:r>
          </a:p>
          <a:p>
            <a:pPr indent="-381000" lvl="0" marL="457200" marR="0" rtl="0" algn="l">
              <a:lnSpc>
                <a:spcPct val="100000"/>
              </a:lnSpc>
              <a:spcBef>
                <a:spcPts val="0"/>
              </a:spcBef>
              <a:spcAft>
                <a:spcPts val="1000"/>
              </a:spcAft>
              <a:buClr>
                <a:schemeClr val="dk1"/>
              </a:buClr>
              <a:buSzPct val="100000"/>
            </a:pPr>
            <a:r>
              <a:rPr lang="en-US">
                <a:solidFill>
                  <a:schemeClr val="dk1"/>
                </a:solidFill>
              </a:rPr>
              <a:t>No duplicate rows - linked Positions and Academic Appointments are displayed in one row, with more descriptive Academic Appointment Title</a:t>
            </a:r>
          </a:p>
          <a:p>
            <a:pPr indent="0" lvl="0" marL="0" rtl="0">
              <a:spcBef>
                <a:spcPts val="0"/>
              </a:spcBef>
              <a:spcAft>
                <a:spcPts val="1000"/>
              </a:spcAft>
              <a:buNone/>
            </a:pPr>
            <a:r>
              <a:t/>
            </a:r>
            <a:endParaRPr>
              <a:solidFill>
                <a:schemeClr val="dk1"/>
              </a:solidFill>
            </a:endParaRPr>
          </a:p>
          <a:p>
            <a:pPr indent="0" lvl="0" marL="0" rtl="0">
              <a:spcBef>
                <a:spcPts val="0"/>
              </a:spcBef>
              <a:spcAft>
                <a:spcPts val="1000"/>
              </a:spcAft>
              <a:buNone/>
            </a:pPr>
            <a:r>
              <a:t/>
            </a:r>
            <a:endParaRPr>
              <a:solidFill>
                <a:schemeClr val="dk1"/>
              </a:solidFill>
            </a:endParaRPr>
          </a:p>
          <a:p>
            <a:pPr indent="0" lvl="0" marL="0" rtl="0">
              <a:spcBef>
                <a:spcPts val="0"/>
              </a:spcBef>
              <a:spcAft>
                <a:spcPts val="1000"/>
              </a:spcAft>
              <a:buNone/>
            </a:pPr>
            <a:r>
              <a:t/>
            </a:r>
            <a:endParaRPr>
              <a:solidFill>
                <a:schemeClr val="dk1"/>
              </a:solidFill>
            </a:endParaRPr>
          </a:p>
          <a:p>
            <a:pPr indent="0" lvl="0" marL="0" rtl="0">
              <a:spcBef>
                <a:spcPts val="0"/>
              </a:spcBef>
              <a:spcAft>
                <a:spcPts val="1000"/>
              </a:spcAft>
              <a:buNone/>
            </a:pPr>
            <a:r>
              <a:t/>
            </a:r>
            <a:endParaRPr>
              <a:solidFill>
                <a:schemeClr val="dk1"/>
              </a:solidFill>
            </a:endParaRPr>
          </a:p>
          <a:p>
            <a:pPr indent="-381000" lvl="0" marL="457200" rtl="0">
              <a:spcBef>
                <a:spcPts val="0"/>
              </a:spcBef>
              <a:spcAft>
                <a:spcPts val="1000"/>
              </a:spcAft>
              <a:buClr>
                <a:schemeClr val="dk1"/>
              </a:buClr>
              <a:buSzPct val="100000"/>
            </a:pPr>
            <a:r>
              <a:rPr lang="en-US">
                <a:solidFill>
                  <a:schemeClr val="dk1"/>
                </a:solidFill>
              </a:rPr>
              <a:t>Search by Employee ID </a:t>
            </a:r>
          </a:p>
          <a:p>
            <a:pPr indent="0" lvl="0" marL="0" marR="0" rtl="0" algn="l">
              <a:lnSpc>
                <a:spcPct val="100000"/>
              </a:lnSpc>
              <a:spcBef>
                <a:spcPts val="0"/>
              </a:spcBef>
              <a:spcAft>
                <a:spcPts val="1000"/>
              </a:spcAft>
              <a:buNone/>
            </a:pPr>
            <a:r>
              <a:t/>
            </a:r>
            <a:endParaRPr>
              <a:solidFill>
                <a:schemeClr val="dk1"/>
              </a:solidFill>
            </a:endParaRPr>
          </a:p>
        </p:txBody>
      </p:sp>
      <p:pic>
        <p:nvPicPr>
          <p:cNvPr descr="Screenshot: Single line entry of person chooser." id="79" name="Shape 79"/>
          <p:cNvPicPr preferRelativeResize="0"/>
          <p:nvPr/>
        </p:nvPicPr>
        <p:blipFill>
          <a:blip r:embed="rId3">
            <a:alphaModFix/>
          </a:blip>
          <a:stretch>
            <a:fillRect/>
          </a:stretch>
        </p:blipFill>
        <p:spPr>
          <a:xfrm>
            <a:off x="1225625" y="3861449"/>
            <a:ext cx="6334699" cy="2077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SAGE Approval Graph - Workday Change</a:t>
            </a:r>
          </a:p>
        </p:txBody>
      </p:sp>
      <p:sp>
        <p:nvSpPr>
          <p:cNvPr id="85" name="Shape 85"/>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buFont typeface="Merriweather Sans"/>
            </a:pPr>
            <a:r>
              <a:rPr lang="en-US">
                <a:solidFill>
                  <a:schemeClr val="dk1"/>
                </a:solidFill>
              </a:rPr>
              <a:t>With the transitions to Positions, Academic Appointments and Primary Organizations, you may see differences in how this information is displayed in the approval graph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SAGE Approval Graph - Enhancement</a:t>
            </a:r>
          </a:p>
        </p:txBody>
      </p:sp>
      <p:sp>
        <p:nvSpPr>
          <p:cNvPr id="91" name="Shape 91"/>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buFont typeface="Merriweather Sans"/>
            </a:pPr>
            <a:r>
              <a:rPr lang="en-US">
                <a:solidFill>
                  <a:schemeClr val="dk1"/>
                </a:solidFill>
              </a:rPr>
              <a:t>Can add additional organizations to the approval graph from the “PI, Personnel, &amp; Organizations” page (former compliance question FG-9)</a:t>
            </a:r>
          </a:p>
          <a:p>
            <a:pPr indent="-381000" lvl="0" marL="457200" marR="0" rtl="0" algn="l">
              <a:lnSpc>
                <a:spcPct val="100000"/>
              </a:lnSpc>
              <a:spcBef>
                <a:spcPts val="0"/>
              </a:spcBef>
              <a:spcAft>
                <a:spcPts val="1000"/>
              </a:spcAft>
              <a:buClr>
                <a:schemeClr val="dk1"/>
              </a:buClr>
              <a:buSzPct val="120000"/>
              <a:buFont typeface="Merriweather Sans"/>
            </a:pPr>
            <a:r>
              <a:rPr lang="en-US">
                <a:solidFill>
                  <a:schemeClr val="dk1"/>
                </a:solidFill>
              </a:rPr>
              <a:t>The “View Approval Graph” link will now show on two eGC1 pages -- on “Certify and Route” (as always) and also on “PI, Personnel, &amp; Organizations”</a:t>
            </a:r>
          </a:p>
        </p:txBody>
      </p:sp>
      <p:pic>
        <p:nvPicPr>
          <p:cNvPr descr="Sreenshot: of new link &quot;View draft approval graph&quot;" id="92" name="Shape 92"/>
          <p:cNvPicPr preferRelativeResize="0"/>
          <p:nvPr/>
        </p:nvPicPr>
        <p:blipFill>
          <a:blip r:embed="rId3">
            <a:alphaModFix/>
          </a:blip>
          <a:stretch>
            <a:fillRect/>
          </a:stretch>
        </p:blipFill>
        <p:spPr>
          <a:xfrm>
            <a:off x="1260149" y="4260925"/>
            <a:ext cx="7470400" cy="1491925"/>
          </a:xfrm>
          <a:prstGeom prst="rect">
            <a:avLst/>
          </a:prstGeom>
          <a:noFill/>
          <a:ln cap="flat" cmpd="sng" w="9525">
            <a:solidFill>
              <a:srgbClr val="000000"/>
            </a:solidFill>
            <a:prstDash val="solid"/>
            <a:miter/>
            <a:headEnd len="med" w="med" type="none"/>
            <a:tailEnd len="med" w="med"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SAGE Budget - Workday Change</a:t>
            </a:r>
          </a:p>
        </p:txBody>
      </p:sp>
      <p:sp>
        <p:nvSpPr>
          <p:cNvPr id="98" name="Shape 98"/>
          <p:cNvSpPr txBox="1"/>
          <p:nvPr>
            <p:ph idx="2" type="body"/>
          </p:nvPr>
        </p:nvSpPr>
        <p:spPr>
          <a:xfrm>
            <a:off x="659304" y="17367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buFont typeface="Merriweather Sans"/>
            </a:pPr>
            <a:r>
              <a:rPr lang="en-US">
                <a:solidFill>
                  <a:schemeClr val="dk1"/>
                </a:solidFill>
              </a:rPr>
              <a:t>Salary information displays in an easy-to-read table format with more detail and new Workday terminology and data</a:t>
            </a: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0" lvl="0" marL="457200" rtl="0">
              <a:lnSpc>
                <a:spcPct val="100000"/>
              </a:lnSpc>
              <a:spcBef>
                <a:spcPts val="0"/>
              </a:spcBef>
              <a:buNone/>
            </a:pPr>
            <a:r>
              <a:t/>
            </a:r>
            <a:endParaRPr>
              <a:solidFill>
                <a:schemeClr val="dk1"/>
              </a:solidFill>
            </a:endParaRPr>
          </a:p>
          <a:p>
            <a:pPr indent="-381000" lvl="0" marL="457200" marR="0" rtl="0" algn="l">
              <a:lnSpc>
                <a:spcPct val="100000"/>
              </a:lnSpc>
              <a:spcBef>
                <a:spcPts val="0"/>
              </a:spcBef>
              <a:spcAft>
                <a:spcPts val="1000"/>
              </a:spcAft>
              <a:buClr>
                <a:schemeClr val="dk1"/>
              </a:buClr>
              <a:buSzPct val="100000"/>
            </a:pPr>
            <a:r>
              <a:rPr lang="en-US">
                <a:solidFill>
                  <a:schemeClr val="dk1"/>
                </a:solidFill>
              </a:rPr>
              <a:t>Object Codes are less granular and will display only one digit of the sub-object code (Example:              ‘07-06’ is now ‘07-00’, ‘08-02’ is now ‘08-00’)</a:t>
            </a:r>
          </a:p>
        </p:txBody>
      </p:sp>
      <p:pic>
        <p:nvPicPr>
          <p:cNvPr descr="Screenshot: Budget info" id="99" name="Shape 99"/>
          <p:cNvPicPr preferRelativeResize="0"/>
          <p:nvPr/>
        </p:nvPicPr>
        <p:blipFill>
          <a:blip r:embed="rId3">
            <a:alphaModFix/>
          </a:blip>
          <a:stretch>
            <a:fillRect/>
          </a:stretch>
        </p:blipFill>
        <p:spPr>
          <a:xfrm>
            <a:off x="1225625" y="2979575"/>
            <a:ext cx="6045499" cy="2342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idx="1" type="body"/>
          </p:nvPr>
        </p:nvSpPr>
        <p:spPr>
          <a:xfrm>
            <a:off x="671756" y="371510"/>
            <a:ext cx="8184600" cy="992100"/>
          </a:xfrm>
          <a:prstGeom prst="rect">
            <a:avLst/>
          </a:prstGeom>
        </p:spPr>
        <p:txBody>
          <a:bodyPr anchorCtr="0" anchor="t" bIns="91425" lIns="91425" rIns="91425" tIns="91425">
            <a:noAutofit/>
          </a:bodyPr>
          <a:lstStyle/>
          <a:p>
            <a:pPr lvl="0" rtl="0">
              <a:spcBef>
                <a:spcPts val="0"/>
              </a:spcBef>
              <a:buNone/>
            </a:pPr>
            <a:r>
              <a:rPr lang="en-US"/>
              <a:t>SAGE Budget - Enhancement</a:t>
            </a:r>
          </a:p>
        </p:txBody>
      </p:sp>
      <p:sp>
        <p:nvSpPr>
          <p:cNvPr id="105" name="Shape 105"/>
          <p:cNvSpPr txBox="1"/>
          <p:nvPr>
            <p:ph idx="2" type="body"/>
          </p:nvPr>
        </p:nvSpPr>
        <p:spPr>
          <a:xfrm>
            <a:off x="659304" y="1431925"/>
            <a:ext cx="8196300" cy="4015500"/>
          </a:xfrm>
          <a:prstGeom prst="rect">
            <a:avLst/>
          </a:prstGeom>
        </p:spPr>
        <p:txBody>
          <a:bodyPr anchorCtr="0" anchor="t" bIns="91425" lIns="91425" rIns="91425" tIns="91425">
            <a:noAutofit/>
          </a:bodyPr>
          <a:lstStyle/>
          <a:p>
            <a:pPr indent="-381000" lvl="0" marL="457200" marR="0" rtl="0" algn="l">
              <a:lnSpc>
                <a:spcPct val="100000"/>
              </a:lnSpc>
              <a:spcBef>
                <a:spcPts val="0"/>
              </a:spcBef>
              <a:spcAft>
                <a:spcPts val="1000"/>
              </a:spcAft>
              <a:buClr>
                <a:schemeClr val="dk1"/>
              </a:buClr>
              <a:buSzPct val="100000"/>
            </a:pPr>
            <a:r>
              <a:rPr lang="en-US">
                <a:solidFill>
                  <a:schemeClr val="dk1"/>
                </a:solidFill>
              </a:rPr>
              <a:t>Line items can be entered across all Budget periods on a single page</a:t>
            </a: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0" lvl="0" marL="0" marR="0" rtl="0" algn="l">
              <a:lnSpc>
                <a:spcPct val="100000"/>
              </a:lnSpc>
              <a:spcBef>
                <a:spcPts val="0"/>
              </a:spcBef>
              <a:spcAft>
                <a:spcPts val="1000"/>
              </a:spcAft>
              <a:buNone/>
            </a:pPr>
            <a:r>
              <a:t/>
            </a:r>
            <a:endParaRPr>
              <a:solidFill>
                <a:schemeClr val="dk1"/>
              </a:solidFill>
            </a:endParaRPr>
          </a:p>
          <a:p>
            <a:pPr indent="-381000" lvl="0" marL="457200" rtl="0">
              <a:lnSpc>
                <a:spcPct val="100000"/>
              </a:lnSpc>
              <a:spcBef>
                <a:spcPts val="0"/>
              </a:spcBef>
              <a:buClr>
                <a:schemeClr val="dk1"/>
              </a:buClr>
              <a:buSzPct val="100000"/>
            </a:pPr>
            <a:r>
              <a:rPr lang="en-US">
                <a:solidFill>
                  <a:schemeClr val="dk1"/>
                </a:solidFill>
              </a:rPr>
              <a:t>Salary and wages data from HEPPS displays an “H” icon. When editing any of these lines, you can select “Convert Salary” to replace the HEPPS data  with the person’s latest salary data from Workday.</a:t>
            </a:r>
          </a:p>
        </p:txBody>
      </p:sp>
      <p:pic>
        <p:nvPicPr>
          <p:cNvPr descr="Screenshot: Multi period for budget worksheet" id="106" name="Shape 106"/>
          <p:cNvPicPr preferRelativeResize="0"/>
          <p:nvPr/>
        </p:nvPicPr>
        <p:blipFill>
          <a:blip r:embed="rId3">
            <a:alphaModFix/>
          </a:blip>
          <a:stretch>
            <a:fillRect/>
          </a:stretch>
        </p:blipFill>
        <p:spPr>
          <a:xfrm>
            <a:off x="1240300" y="2297975"/>
            <a:ext cx="4681249" cy="25629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