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notesMasterIdLst>
    <p:notesMasterId r:id="rId8"/>
  </p:notesMasterIdLst>
  <p:handoutMasterIdLst>
    <p:handoutMasterId r:id="rId9"/>
  </p:handoutMasterIdLst>
  <p:sldIdLst>
    <p:sldId id="259" r:id="rId3"/>
    <p:sldId id="288" r:id="rId4"/>
    <p:sldId id="289" r:id="rId5"/>
    <p:sldId id="291" r:id="rId6"/>
    <p:sldId id="290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3A2"/>
    <a:srgbClr val="4B2E83"/>
    <a:srgbClr val="E8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6" autoAdjust="0"/>
    <p:restoredTop sz="94660"/>
  </p:normalViewPr>
  <p:slideViewPr>
    <p:cSldViewPr snapToGrid="0" snapToObjects="1" showGuides="1">
      <p:cViewPr varScale="1">
        <p:scale>
          <a:sx n="81" d="100"/>
          <a:sy n="81" d="100"/>
        </p:scale>
        <p:origin x="1771" y="58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2717FE-E29A-407A-9E80-F1A23B96800D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D922DA-E696-4CF9-8254-48E3189B8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37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5D02D3-3755-443F-A23B-B28CBC8C903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E8F163-0BC6-46DB-8875-3567FEEAD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81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REGULAR	, 24 PT.)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Bulleted 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2028" y="1640263"/>
            <a:ext cx="7929457" cy="159313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Compliance Corner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692029" y="4308049"/>
            <a:ext cx="6656731" cy="181260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2017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Andra Sawyer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Accounting and Analysis</a:t>
            </a: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Data Analytics Program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0" dirty="0" smtClean="0"/>
              <a:t>Q2 (April – June) 2017 Reports released August 22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0" dirty="0" smtClean="0"/>
              <a:t>Contact College/School Administrator for access to the Office 365 report repository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8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Data Analytics:  July 2015 – June 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 smtClean="0"/>
              <a:t>90 Equipment purchases in last 90</a:t>
            </a:r>
          </a:p>
          <a:p>
            <a:pPr marL="0" indent="0">
              <a:buNone/>
            </a:pPr>
            <a:r>
              <a:rPr lang="en-US" b="0" dirty="0" smtClean="0"/>
              <a:t>days of an Award:   							 392 for $4.3m</a:t>
            </a:r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r>
              <a:rPr lang="en-US" b="0" dirty="0" smtClean="0"/>
              <a:t>Food purchases:  							 11,566 for $2.8m</a:t>
            </a:r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r>
              <a:rPr lang="en-US" b="0" dirty="0" smtClean="0"/>
              <a:t>Cost Transfers &gt; 120 days: 			     12,458 for $16.2m</a:t>
            </a:r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r>
              <a:rPr lang="en-US" b="0" dirty="0" smtClean="0"/>
              <a:t>Cost Transfers &gt; 120 days from </a:t>
            </a:r>
          </a:p>
          <a:p>
            <a:pPr marL="0" indent="0">
              <a:buNone/>
            </a:pPr>
            <a:r>
              <a:rPr lang="en-US" b="0" dirty="0" smtClean="0"/>
              <a:t>Federal Awards: 							   5,376 for $6.1m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5478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0" dirty="0" smtClean="0"/>
              <a:t>Updated GCA Help Phone Hours:</a:t>
            </a:r>
          </a:p>
          <a:p>
            <a:endParaRPr lang="en-US" sz="3600" b="0" dirty="0"/>
          </a:p>
          <a:p>
            <a:pPr marL="0" indent="0">
              <a:buNone/>
            </a:pPr>
            <a:r>
              <a:rPr lang="en-US" sz="3600" b="0" dirty="0" smtClean="0"/>
              <a:t>8:00am – 4:30pm</a:t>
            </a:r>
          </a:p>
          <a:p>
            <a:endParaRPr lang="en-US" sz="3600" b="0" dirty="0"/>
          </a:p>
          <a:p>
            <a:pPr marL="0" indent="0">
              <a:buNone/>
            </a:pPr>
            <a:r>
              <a:rPr lang="en-US" sz="3600" b="0" dirty="0" smtClean="0"/>
              <a:t>GCA Help:  206-616-9995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431275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Post Award Fiscal Compliance (PAFC) Updates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0" dirty="0" smtClean="0"/>
              <a:t>Welcome Matt Gardner!</a:t>
            </a:r>
          </a:p>
          <a:p>
            <a:pPr marL="0" indent="0">
              <a:buNone/>
            </a:pPr>
            <a:endParaRPr lang="en-US" sz="4000" b="0" dirty="0"/>
          </a:p>
          <a:p>
            <a:pPr marL="0" indent="0">
              <a:buNone/>
            </a:pPr>
            <a:r>
              <a:rPr lang="en-US" sz="4000" b="0" dirty="0" smtClean="0"/>
              <a:t>Website:  finance.uw.edu/</a:t>
            </a:r>
            <a:r>
              <a:rPr lang="en-US" sz="4000" b="0" dirty="0" err="1" smtClean="0"/>
              <a:t>pafc</a:t>
            </a:r>
            <a:endParaRPr lang="en-US" sz="4000" b="0" dirty="0" smtClean="0"/>
          </a:p>
          <a:p>
            <a:pPr marL="0" indent="0">
              <a:buNone/>
            </a:pPr>
            <a:endParaRPr lang="en-US" sz="4000" b="0" dirty="0" smtClean="0"/>
          </a:p>
          <a:p>
            <a:pPr marL="0" indent="0">
              <a:buNone/>
            </a:pPr>
            <a:r>
              <a:rPr lang="en-US" sz="4000" b="0" dirty="0" smtClean="0"/>
              <a:t>E-mail:  gcafco@uw.edu</a:t>
            </a:r>
            <a:endParaRPr lang="en-US" sz="4000" b="0" dirty="0"/>
          </a:p>
        </p:txBody>
      </p:sp>
    </p:spTree>
    <p:extLst>
      <p:ext uri="{BB962C8B-B14F-4D97-AF65-F5344CB8AC3E}">
        <p14:creationId xmlns:p14="http://schemas.microsoft.com/office/powerpoint/2010/main" val="38635450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2444</TotalTime>
  <Words>87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Encode Sans Normal Black</vt:lpstr>
      <vt:lpstr>Lucida Grande</vt:lpstr>
      <vt:lpstr>Open Sans</vt:lpstr>
      <vt:lpstr>Open Sans Light</vt:lpstr>
      <vt:lpstr>Uni Sans Regular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PAFC</dc:creator>
  <cp:lastModifiedBy>Andra Sawyer</cp:lastModifiedBy>
  <cp:revision>103</cp:revision>
  <cp:lastPrinted>2017-07-12T23:02:31Z</cp:lastPrinted>
  <dcterms:created xsi:type="dcterms:W3CDTF">2014-10-14T00:51:43Z</dcterms:created>
  <dcterms:modified xsi:type="dcterms:W3CDTF">2017-09-06T21:34:41Z</dcterms:modified>
</cp:coreProperties>
</file>