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Encode Sans Black" panose="020B0604020202020204" charset="0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 Light" panose="020B060402020202020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orms-and-templates/eu-time-tracking-for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European Union</a:t>
            </a: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800"/>
              <a:t>Time Tracking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December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2017 MRAM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Guidance Follow Up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/>
              <a:t>EU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Time tracking form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4">
            <a:alphaModFix/>
          </a:blip>
          <a:srcRect l="5680" t="14635" r="36765" b="8376"/>
          <a:stretch/>
        </p:blipFill>
        <p:spPr>
          <a:xfrm>
            <a:off x="1856075" y="2571750"/>
            <a:ext cx="4790876" cy="36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Encode Sans Black</vt:lpstr>
      <vt:lpstr>Calibri</vt:lpstr>
      <vt:lpstr>Merriweather Sans</vt:lpstr>
      <vt:lpstr>Open Sans Light</vt:lpstr>
      <vt:lpstr>Open Sans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2017-12-21T17:02:09Z</dcterms:modified>
</cp:coreProperties>
</file>