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embeddedFontLst>
    <p:embeddedFont>
      <p:font typeface="Encode Sans Black" panose="020B060402020202020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wp/wp-content/uploads/2017/11/osp-org-chart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OSP Organizational Chart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317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668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905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953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63600" marR="0" lvl="1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018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1463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24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905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Shape 5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9400" marR="0" lvl="0" indent="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11200" marR="0" lvl="1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668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674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OSP Organizational Changes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1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December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</a:p>
          <a:p>
            <a:pPr marL="0" marR="0" lvl="0" indent="-3175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</a:p>
          <a:p>
            <a:pPr marL="0" marR="0" lvl="0" indent="-3175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  <a:p>
            <a:pPr marL="0" marR="0" lvl="0" indent="-22225" algn="l" rtl="0">
              <a:spcBef>
                <a:spcPts val="320"/>
              </a:spcBef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JLKJDKJ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b="1"/>
              <a:t>asjdklajska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23825"/>
            <a:ext cx="9143999" cy="688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Encode Sans Black</vt:lpstr>
      <vt:lpstr>Calibri</vt:lpstr>
      <vt:lpstr>Century Gothic</vt:lpstr>
      <vt:lpstr>Merriweather Sans</vt:lpstr>
      <vt:lpstr>Open Sans Light</vt:lpstr>
      <vt:lpstr>Open Sans</vt:lpstr>
      <vt:lpstr>2_Custom Design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2017-12-21T17:15:34Z</dcterms:modified>
</cp:coreProperties>
</file>