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Encode Sans Black" panose="020B060402020202020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Shape 3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Shape 3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Shape 4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Shape 51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1750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Institutional Allowance Budgets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</a:p>
          <a:p>
            <a:pPr marL="0" marR="0" lvl="0" indent="-101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December, 2017</a:t>
            </a:r>
          </a:p>
          <a:p>
            <a:pPr marL="0" marR="0" lvl="0" indent="-101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</a:p>
          <a:p>
            <a:pPr marL="0" marR="0" lvl="0" indent="-101600" algn="l" rtl="0">
              <a:lnSpc>
                <a:spcPct val="150000"/>
              </a:lnSpc>
              <a:spcBef>
                <a:spcPts val="320"/>
              </a:spcBef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Current IA Treatment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Currently, IA funds are transferred to a 67-budget upon receipt of the Fellowship (80-budget) using transfer coding (9481/9480).</a:t>
            </a:r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We have noticed in some instances that 67-budget funds remain unexpended for years after the original fellowship budget closed.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l" rtl="0">
              <a:lnSpc>
                <a:spcPct val="150000"/>
              </a:lnSpc>
              <a:spcBef>
                <a:spcPts val="0"/>
              </a:spcBef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Simplification Proposal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In an effort to simplify this process, we propose establishing sub budgets moving forward.</a:t>
            </a:r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These new sub budgets will carry the same end date as their related parent (80-budget).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l" rtl="0">
              <a:lnSpc>
                <a:spcPct val="150000"/>
              </a:lnSpc>
              <a:spcBef>
                <a:spcPts val="0"/>
              </a:spcBef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IA Visual “Before”	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l" rtl="0">
              <a:lnSpc>
                <a:spcPct val="150000"/>
              </a:lnSpc>
              <a:spcBef>
                <a:spcPts val="0"/>
              </a:spcBef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t="35849"/>
          <a:stretch/>
        </p:blipFill>
        <p:spPr>
          <a:xfrm>
            <a:off x="258319" y="1867085"/>
            <a:ext cx="8665212" cy="260421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660209" y="4773541"/>
            <a:ext cx="8196210" cy="107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IA 67-budget related, but not a sub budget. Can carry a different end date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then</a:t>
            </a: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linked 80-budget.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IA Visual “After”	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l" rtl="0">
              <a:lnSpc>
                <a:spcPct val="150000"/>
              </a:lnSpc>
              <a:spcBef>
                <a:spcPts val="0"/>
              </a:spcBef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60209" y="4295368"/>
            <a:ext cx="8196210" cy="107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IA will function as a standard sub budget, with the benefit of a view that clearly displays the award as one unit (rather than spread across two or more distinct standalone budgets).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70" y="1887522"/>
            <a:ext cx="8606146" cy="2114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Questions?	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gcahelp@uw.edu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206-616-9995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On-screen Show (4:3)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Encode Sans Black</vt:lpstr>
      <vt:lpstr>Calibri</vt:lpstr>
      <vt:lpstr>Merriweather Sans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2017-12-21T17:17:58Z</dcterms:modified>
</cp:coreProperties>
</file>