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embeddedFontLst>
    <p:embeddedFont>
      <p:font typeface="Encode Sans Black" panose="020B0604020202020204" charset="0"/>
      <p:bold r:id="rId16"/>
    </p:embeddedFon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SMB: port 445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NetBios: ports 135, 137, 138, 139 (largely legacy protocol)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Shape 1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555" y="6110254"/>
            <a:ext cx="2900442" cy="46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Shape 1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503" y="6219494"/>
            <a:ext cx="2444269" cy="38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Shape 29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503" y="6219494"/>
            <a:ext cx="2444269" cy="389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Shape 3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5629" y="6308726"/>
            <a:ext cx="2318331" cy="37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4" name="Shape 4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57" y="5995130"/>
            <a:ext cx="2667571" cy="429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Shape 51" descr="Bar_RtAngle_7502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205" y="6308726"/>
            <a:ext cx="2318331" cy="37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71757" y="1981173"/>
            <a:ext cx="6972300" cy="171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rPr>
              <a:t>New VPN Security Requirement</a:t>
            </a:r>
            <a:endParaRPr sz="4000" b="0" i="0" u="none" strike="noStrike" cap="none">
              <a:solidFill>
                <a:schemeClr val="accent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790091" y="4260500"/>
            <a:ext cx="6972300" cy="17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10"/>
              <a:buFont typeface="Arial"/>
              <a:buNone/>
            </a:pPr>
            <a:r>
              <a:rPr lang="en-US" sz="161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March 2018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Rebekah Skiver Thompson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Incident Response &amp; Threat Intelligence Manager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Office of the Chief Information Security Officer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bskiver@uw.edu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224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Arial"/>
              <a:buNone/>
            </a:pPr>
            <a:endParaRPr sz="112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rPr>
              <a:t>Husky OnNet VPN</a:t>
            </a: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Who is eligible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Current UW students, staff, faculty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Sponsored NetIDs with “Assign Computing Service Packages”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Where to get it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Search IT Connect for “Husky OnNet”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https://itconnect.uw.edu/connect/uw-networks/about-husky-onnet/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Husky OnNet-Department Service also available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For-fee service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Department can control the list of eligible NetIDs</a:t>
            </a:r>
            <a:endParaRPr sz="20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rPr>
              <a:t>What is NOT affected?</a:t>
            </a: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Library resources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Web browsing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Canvas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UW Google Suite, Office365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Etc.</a:t>
            </a:r>
            <a:endParaRPr sz="24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 sz="3000" b="0" i="0" u="none" strike="noStrike" cap="non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59305" y="2441985"/>
            <a:ext cx="8197114" cy="299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help@uw.edu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with “Network port blocking” in the subject line.</a:t>
            </a: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rPr>
              <a:t>Current network state</a:t>
            </a: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71757" y="1704452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Campus network: 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Allow all inbound traffic from any location</a:t>
            </a:r>
            <a:endParaRPr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–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Block subset of traffic triggering “signatures” in IPS.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B2E83"/>
              </a:buClr>
              <a:buSzPts val="2800"/>
              <a:buFont typeface="Merriweather Sans"/>
              <a:buChar char="&gt;"/>
            </a:pPr>
            <a:r>
              <a:rPr lang="en-US" sz="28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UW is a known target of threat actors targeting intellectual property, personal information, credentials, etc.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rPr>
              <a:t>Network changes: April 24, 2018</a:t>
            </a: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71757" y="1855060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Block all inbound traffic over certain ports using phased approach.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April 24: Block inbound RDP- and SMB-related ports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Future phases (dates TBD) will add additional ports</a:t>
            </a:r>
            <a:endParaRPr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Includes UW Medicine network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Require use of Husky OnNet (or other departmental VPNs) in order to use those ports.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rPr>
              <a:t>What is RDP and SMB?</a:t>
            </a: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Remote Desktop Protocol (RDP)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Including Virtual Network Computing (VNC)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Ports 3389, 5900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Remote desktop, desktop sharing</a:t>
            </a:r>
            <a:endParaRPr/>
          </a:p>
          <a:p>
            <a: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D3AFFF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Server Message Block (SMB)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D3AFFF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Including NetBios (largely legacy protocol)</a:t>
            </a:r>
            <a:endParaRPr sz="2000" b="0" i="0" u="none" strike="noStrike" cap="none">
              <a:solidFill>
                <a:srgbClr val="D3A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D3AFFF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Ports 445, 135, 137, 138, 139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D3AFFF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Network file sharing</a:t>
            </a:r>
            <a:endParaRPr sz="2000" b="1" i="0" u="none" strike="noStrike" cap="none">
              <a:solidFill>
                <a:srgbClr val="D3A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>
            <a:picLocks noGrp="1"/>
          </p:cNvPicPr>
          <p:nvPr>
            <p:ph type="ch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1757" y="371510"/>
            <a:ext cx="5108507" cy="317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764" y="377012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rPr>
              <a:t>What is RDP and SMB?</a:t>
            </a: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D3AFFF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Remote Desktop Protocol (RDP)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D3AFFF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Including Virtual Network Computing (VNC)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D3AFFF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Ports 3389, 5900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D3AFFF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D3AFFF"/>
                </a:solidFill>
                <a:latin typeface="Calibri"/>
                <a:ea typeface="Calibri"/>
                <a:cs typeface="Calibri"/>
                <a:sym typeface="Calibri"/>
              </a:rPr>
              <a:t>Remote desktop, desktop sharing</a:t>
            </a:r>
            <a:endParaRPr/>
          </a:p>
          <a:p>
            <a: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Server Message Block (SMB)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Including NetBios (largely legacy protocol)</a:t>
            </a:r>
            <a:endParaRPr sz="20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Ports 445, 135, 137, 138, 139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Network file sharing</a:t>
            </a:r>
            <a:endParaRPr sz="20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536" y="86627"/>
            <a:ext cx="8345104" cy="6179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4B2E83"/>
                </a:solidFill>
                <a:latin typeface="Arial Black"/>
                <a:ea typeface="Arial Black"/>
                <a:cs typeface="Arial Black"/>
                <a:sym typeface="Arial Black"/>
              </a:rPr>
              <a:t>What do users need to do?</a:t>
            </a:r>
            <a:endParaRPr sz="3000" b="0" i="0" u="none" strike="noStrike" cap="none">
              <a:solidFill>
                <a:srgbClr val="4B2E8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Connections from </a:t>
            </a:r>
            <a:r>
              <a:rPr lang="en-US" sz="2400" b="1" i="0" u="sng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on campus </a:t>
            </a: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will not be affected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“Campus” includes Seattle/Tacoma/Bothell campuses, UW Medicine (and associated hospitals/clinics), some remote research sites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Connections from </a:t>
            </a:r>
            <a:r>
              <a:rPr lang="en-US" sz="2400" b="1" i="0" u="sng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off campus</a:t>
            </a: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Use a campus Virtual Private Network (VPN)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Char char="&gt;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E.g., Husky OnNet, Pulse Secure, departmental VPN</a:t>
            </a:r>
            <a:endParaRPr/>
          </a:p>
          <a:p>
            <a: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None/>
            </a:pPr>
            <a:endParaRPr sz="1800" b="1" i="0" u="none" strike="noStrike" cap="none">
              <a:solidFill>
                <a:srgbClr val="4B2E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Not sure of network location?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Check the Networks Portal tool</a:t>
            </a:r>
            <a:endParaRPr/>
          </a:p>
          <a:p>
            <a:pPr marL="5715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Merriweather Sans"/>
              <a:buNone/>
            </a:pPr>
            <a:r>
              <a:rPr lang="en-US" sz="2000" b="1" i="0" u="none" strike="noStrike" cap="none">
                <a:solidFill>
                  <a:srgbClr val="4B2E83"/>
                </a:solidFill>
                <a:latin typeface="Calibri"/>
                <a:ea typeface="Calibri"/>
                <a:cs typeface="Calibri"/>
                <a:sym typeface="Calibri"/>
              </a:rPr>
              <a:t>	https://networks.uw.edu/networks/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305" y="885522"/>
            <a:ext cx="7543800" cy="48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43931" y="149442"/>
            <a:ext cx="3746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https://networks.uw.edu/networks/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(4:3)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Encode Sans Black</vt:lpstr>
      <vt:lpstr>Arial Black</vt:lpstr>
      <vt:lpstr>Arial</vt:lpstr>
      <vt:lpstr>Calibri</vt:lpstr>
      <vt:lpstr>Open Sans Light</vt:lpstr>
      <vt:lpstr>Merriweather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2018-03-15T21:51:07Z</dcterms:modified>
</cp:coreProperties>
</file>