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7010400" cy="9296400"/>
  <p:embeddedFontLst>
    <p:embeddedFont>
      <p:font typeface="Encode Sans Black" panose="020B060402020202020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NSF Article X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Article X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Purpose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600"/>
              <a:buFont typeface="Merriweather Sans"/>
              <a:buNone/>
            </a:pPr>
            <a:r>
              <a:rPr lang="en-US" sz="3600" b="1" i="1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make certain that recipients of NSF grants and cooperative agreements respond promptly and appropriately to instances of sexual harassment, other forms of harassment, or sexual assault</a:t>
            </a:r>
            <a:endParaRPr sz="3600" b="1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Federal Register Publication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March 5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045" y="1063470"/>
            <a:ext cx="3640459" cy="470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8233" y="1535566"/>
            <a:ext cx="3658855" cy="472211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 rot="1010662">
            <a:off x="357678" y="2967335"/>
            <a:ext cx="84286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NEW TERM AND CONDITION</a:t>
            </a:r>
            <a:endParaRPr sz="5400" b="1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Term and Condition – Reporting to NSF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387842" y="1708151"/>
            <a:ext cx="8356108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Report findings</a:t>
            </a: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or determinations of PI or co-PIs that demonstrate violation of institutional codes of conduct, policies, regulations, or statutes on sexual or other harassment or sexual assault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Report</a:t>
            </a: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if awardee places PI or co-PIs on </a:t>
            </a:r>
            <a:r>
              <a:rPr lang="en-US" sz="2400" b="1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administrative leave</a:t>
            </a: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relating to finding or investigation of PI or co-PIs for violating compliance with institutional codes of conduct, policies, regulations, or statutes on sexual or other harassment or sexual assault</a:t>
            </a: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Details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8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Applies to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3006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new funding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3006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determinations made after effective date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33006F"/>
              </a:buClr>
              <a:buSzPts val="2800"/>
              <a:buFont typeface="Merriweather Sans"/>
              <a:buNone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Report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3006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within 7 days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3006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an NSF email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3006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by Authorized Organization Representative</a:t>
            </a:r>
            <a:endParaRPr sz="20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60 Day Comment Period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Comments due May 4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does “during the performance of award activities” mean?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will reports be processed?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Confidentiality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does “other forms of harassment” include?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Subrecipients (Prime vs Sub responsibilities)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 the case of conflicting regulation, such as FERPA, which takes precedence?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Extend 7 day reporting requirement to 30 days</a:t>
            </a: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PI reputation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Current vs </a:t>
            </a:r>
            <a:r>
              <a:rPr lang="en-US" sz="3000" b="0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Future</a:t>
            </a: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 State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Policies and investigative processes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33006F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Obligation to replace PI who can’t direct the research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Reporting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 agencies to follow suit</a:t>
            </a:r>
            <a:endParaRPr sz="4000" b="1" i="0" u="none" strike="noStrike" cap="none">
              <a:solidFill>
                <a:schemeClr val="l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Merriweather Sans</vt:lpstr>
      <vt:lpstr>Encode Sans Black</vt:lpstr>
      <vt:lpstr>Calibri</vt:lpstr>
      <vt:lpstr>Open Sans Light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2018-04-16T19:20:00Z</dcterms:modified>
</cp:coreProperties>
</file>