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4"/>
  </p:notesMasterIdLst>
  <p:sldIdLst>
    <p:sldId id="256" r:id="rId3"/>
  </p:sldIdLst>
  <p:sldSz cx="9144000" cy="6858000" type="screen4x3"/>
  <p:notesSz cx="6858000" cy="9144000"/>
  <p:embeddedFontLst>
    <p:embeddedFont>
      <p:font typeface="Open Sans Light" panose="020B0604020202020204" charset="0"/>
      <p:regular r:id="rId5"/>
      <p:bold r:id="rId6"/>
      <p:italic r:id="rId7"/>
      <p:boldItalic r:id="rId8"/>
    </p:embeddedFont>
    <p:embeddedFont>
      <p:font typeface="Open Sans" panose="020B060402020202020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Encode Sans Black" panose="020B0604020202020204" charset="0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218" y="84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" name="Shape 9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Shape 1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4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15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Shape 2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Shape 2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" name="Shape 3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7" name="Shape 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3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3" name="Shape 4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hape 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8" name="Shape 4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Update -- SAGE Compliance Improvements </a:t>
            </a:r>
            <a:endParaRPr sz="3000" b="0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Improvements to the eGC1 compliance questions are now targeted for </a:t>
            </a:r>
            <a:r>
              <a:rPr lang="en-US" sz="2400" b="1" i="0" u="none" strike="noStrike" cap="none">
                <a:solidFill>
                  <a:srgbClr val="9D7A27"/>
                </a:solidFill>
                <a:latin typeface="Arial"/>
                <a:ea typeface="Arial"/>
                <a:cs typeface="Arial"/>
                <a:sym typeface="Arial"/>
              </a:rPr>
              <a:t>May 10</a:t>
            </a:r>
            <a:r>
              <a:rPr lang="en-US" sz="2400" b="1" i="0" u="none" strike="noStrike" cap="none" baseline="30000">
                <a:solidFill>
                  <a:srgbClr val="9D7A27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endParaRPr sz="2400" b="1" i="0" u="none" strike="noStrike" cap="none">
              <a:solidFill>
                <a:srgbClr val="9D7A2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You can preview the new questions online 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(see “Featured News” at uw.edu/research/tools/sage/)</a:t>
            </a:r>
            <a:endParaRPr sz="20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From the preview, you can submit questions, and suggestions for support materials</a:t>
            </a: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Chris Carlson - ORIS</a:t>
            </a:r>
            <a:endParaRPr sz="12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On-screen Show (4:3)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Merriweather Sans</vt:lpstr>
      <vt:lpstr>Open Sans Light</vt:lpstr>
      <vt:lpstr>Open Sans</vt:lpstr>
      <vt:lpstr>Calibri</vt:lpstr>
      <vt:lpstr>Encode Sans Black</vt:lpstr>
      <vt:lpstr>1_Custom Design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2018-04-16T19:21:50Z</dcterms:modified>
</cp:coreProperties>
</file>