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Open Sans Light" panose="020B060402020202020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Encode Sans Black" panose="020B060402020202020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endParaRPr sz="14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endParaRPr sz="14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endParaRPr sz="14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Shape 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Shape 2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71600" cy="9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Shape 3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200" cy="1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00" cy="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1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8128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25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2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40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97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4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911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Shape 4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58100" cy="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bfa/dias/policy/rpp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osp@uw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92029" y="19450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NIH: </a:t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SNAP Eligible RPPR </a:t>
            </a:r>
            <a:endParaRPr sz="4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Delegation Pilot</a:t>
            </a:r>
            <a:endParaRPr sz="42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2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April 2018 MRAM</a:t>
            </a:r>
            <a:endParaRPr sz="2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2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Carol Rhodes, Director</a:t>
            </a:r>
            <a:endParaRPr sz="2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20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 sz="20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38100" y="1676400"/>
            <a:ext cx="83847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3006F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&gt;"/>
            </a:pPr>
            <a:r>
              <a:rPr lang="en-US" sz="2000">
                <a:solidFill>
                  <a:srgbClr val="33006F"/>
                </a:solidFill>
              </a:rPr>
              <a:t>An RPPR is a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uniform progress report</a:t>
            </a:r>
            <a:r>
              <a:rPr lang="en-US" sz="2000">
                <a:solidFill>
                  <a:srgbClr val="33006F"/>
                </a:solidFill>
              </a:rPr>
              <a:t> format used by federal agencies, that PIs fill out</a:t>
            </a:r>
            <a:endParaRPr sz="20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3006F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000"/>
              <a:buChar char="&gt;"/>
            </a:pPr>
            <a:r>
              <a:rPr lang="en-US" sz="2000">
                <a:solidFill>
                  <a:srgbClr val="33006F"/>
                </a:solidFill>
              </a:rPr>
              <a:t>NIH Streamlined Noncompeting Award Process (SNAP) eligible awards allow automatic carryover of balances into next budget year, typically “R” and “K” series. </a:t>
            </a:r>
            <a:endParaRPr sz="20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3006F"/>
              </a:solidFill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000"/>
              <a:buChar char="&gt;"/>
            </a:pPr>
            <a:r>
              <a:rPr lang="en-US" sz="2000">
                <a:solidFill>
                  <a:srgbClr val="33006F"/>
                </a:solidFill>
              </a:rPr>
              <a:t>GrantTracker indicates “SNAP” eligible awards</a:t>
            </a:r>
            <a:endParaRPr sz="20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006F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550050" y="213400"/>
            <a:ext cx="72744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33006F"/>
                </a:solidFill>
              </a:rPr>
              <a:t>What is an RPPR? </a:t>
            </a:r>
            <a:endParaRPr sz="3000"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33006F"/>
                </a:solidFill>
              </a:rPr>
              <a:t>How to Identify SNAP eligible RPPR</a:t>
            </a:r>
            <a:endParaRPr sz="30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38100" y="1600200"/>
            <a:ext cx="8384700" cy="4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006F"/>
                </a:solidFill>
              </a:rPr>
              <a:t>Pilot Runs: April 1- July 31</a:t>
            </a: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006F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200"/>
              <a:buChar char="&gt;"/>
            </a:pPr>
            <a:r>
              <a:rPr lang="en-US" sz="2200">
                <a:solidFill>
                  <a:srgbClr val="33006F"/>
                </a:solidFill>
              </a:rPr>
              <a:t>Direct RPPR submission delegated to 40 PIs across six different schools/colleges </a:t>
            </a: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006F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200"/>
              <a:buChar char="&gt;"/>
            </a:pPr>
            <a:r>
              <a:rPr lang="en-US" sz="2200">
                <a:solidFill>
                  <a:srgbClr val="33006F"/>
                </a:solidFill>
              </a:rPr>
              <a:t>Participating PIs don’t need eGC1s for SNAP eligible RPPRs, awards that are not SNAP eligible, follow eGC1 noncompeting renewal process.</a:t>
            </a: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006F"/>
                </a:solidFill>
              </a:rPr>
              <a:t>NOTE: PIs NOT Participating in the Pilot must continue to submit an eGC1 for SNAP eligible RPPR submission to NIH. </a:t>
            </a: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006F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550050" y="594400"/>
            <a:ext cx="72744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33006F"/>
                </a:solidFill>
              </a:rPr>
              <a:t>NIH: </a:t>
            </a:r>
            <a:r>
              <a:rPr lang="en-US" sz="3000">
                <a:solidFill>
                  <a:schemeClr val="dk1"/>
                </a:solidFill>
              </a:rPr>
              <a:t>RPPR Direct Submission 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endParaRPr sz="3000">
              <a:solidFill>
                <a:srgbClr val="33006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8100" y="1295400"/>
            <a:ext cx="83847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200"/>
              <a:buChar char="&gt;"/>
            </a:pPr>
            <a:r>
              <a:rPr lang="en-US" sz="2200">
                <a:solidFill>
                  <a:schemeClr val="dk1"/>
                </a:solidFill>
              </a:rPr>
              <a:t>OSP does not submit RPPRs to other agencies, with a few exceptions.</a:t>
            </a:r>
            <a:endParaRPr sz="22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200"/>
              <a:buChar char="&gt;"/>
            </a:pPr>
            <a:r>
              <a:rPr lang="en-US" sz="2200">
                <a:solidFill>
                  <a:srgbClr val="33006F"/>
                </a:solidFill>
              </a:rPr>
              <a:t>OSP receives ~600 noncompeting eGC1s for RPPRs a year from campus to submit to NIH</a:t>
            </a: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006F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200"/>
              <a:buChar char="&gt;"/>
            </a:pPr>
            <a:r>
              <a:rPr lang="en-US" sz="2200">
                <a:solidFill>
                  <a:srgbClr val="33006F"/>
                </a:solidFill>
              </a:rPr>
              <a:t>Allows PIs to directly submit their RPPRs for SNAP eligible awards to NIH without an eGC1 </a:t>
            </a: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006F"/>
              </a:solidFill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200"/>
              <a:buChar char="&gt;"/>
            </a:pPr>
            <a:r>
              <a:rPr lang="en-US" sz="2200">
                <a:solidFill>
                  <a:srgbClr val="33006F"/>
                </a:solidFill>
              </a:rPr>
              <a:t>Reduce administrative burden</a:t>
            </a: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006F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550050" y="518200"/>
            <a:ext cx="72744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33006F"/>
                </a:solidFill>
              </a:rPr>
              <a:t>Purpose of Pilot</a:t>
            </a:r>
            <a:endParaRPr sz="30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38100" y="1676400"/>
            <a:ext cx="83847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006F"/>
                </a:solidFill>
              </a:rPr>
              <a:t>PI can still volunteer if they have NIH SNAP eligible RPPRs that are due in June or July. </a:t>
            </a: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006F"/>
                </a:solidFill>
              </a:rPr>
              <a:t>PI must email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osp@uw.edu</a:t>
            </a:r>
            <a:r>
              <a:rPr lang="en-US" sz="2200">
                <a:solidFill>
                  <a:srgbClr val="33006F"/>
                </a:solidFill>
              </a:rPr>
              <a:t> and indicate interest in RPPR Pilot</a:t>
            </a: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3006F"/>
                </a:solidFill>
              </a:rPr>
              <a:t>OSP will evaluate effectiveness of Pilot and we’ll return in August with details.</a:t>
            </a: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006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3006F"/>
              </a:solidFill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550050" y="365800"/>
            <a:ext cx="72744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33006F"/>
                </a:solidFill>
              </a:rPr>
              <a:t>How to Participate &amp; Next Steps</a:t>
            </a:r>
            <a:endParaRPr sz="30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1905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556930" y="171967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810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342900" lvl="0" indent="-3810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On-screen Show (4:3)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Open Sans Light</vt:lpstr>
      <vt:lpstr>Open Sans</vt:lpstr>
      <vt:lpstr>Encode Sans Black</vt:lpstr>
      <vt:lpstr>Calibri</vt:lpstr>
      <vt:lpstr>Century Gothic</vt:lpstr>
      <vt:lpstr>Merriweather Sans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2018-04-16T19:22:22Z</dcterms:modified>
</cp:coreProperties>
</file>