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2" r:id="rId2"/>
    <p:sldMasterId id="2147483663" r:id="rId3"/>
  </p:sldMasterIdLst>
  <p:notesMasterIdLst>
    <p:notesMasterId r:id="rId8"/>
  </p:notesMasterIdLst>
  <p:sldIdLst>
    <p:sldId id="256" r:id="rId4"/>
    <p:sldId id="257" r:id="rId5"/>
    <p:sldId id="258" r:id="rId6"/>
    <p:sldId id="259" r:id="rId7"/>
  </p:sldIdLst>
  <p:sldSz cx="9144000" cy="6858000" type="screen4x3"/>
  <p:notesSz cx="6858000" cy="9144000"/>
  <p:embeddedFontLst>
    <p:embeddedFont>
      <p:font typeface="Open Sans Light" panose="020B0604020202020204" charset="0"/>
      <p:regular r:id="rId9"/>
      <p:bold r:id="rId10"/>
      <p:italic r:id="rId11"/>
      <p:boldItalic r:id="rId12"/>
    </p:embeddedFont>
    <p:embeddedFont>
      <p:font typeface="Open Sans" panose="020B0604020202020204" charset="0"/>
      <p:regular r:id="rId13"/>
      <p:bold r:id="rId14"/>
      <p:italic r:id="rId15"/>
      <p:boldItalic r:id="rId16"/>
    </p:embeddedFont>
    <p:embeddedFont>
      <p:font typeface="Encode Sans Black" panose="020B0604020202020204" charset="0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Arial Black" panose="020B0A04020102020204" pitchFamily="3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2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3.fntdata"/><Relationship Id="rId7" Type="http://schemas.openxmlformats.org/officeDocument/2006/relationships/slide" Target="slides/slide4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2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 mentioned in March CISO presentation: https://finance.uw.edu/gca/sites/default/files/mram/2018.03/4%20-%20New%20VPN%20Security%20Requirement.MRAM_.3.15.18.pptx</a:t>
            </a:r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Merriweather Sans"/>
              <a:buNone/>
            </a:pPr>
            <a:endParaRPr sz="1400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" name="Shape 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4751" cy="92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9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389133" cy="16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44845" cy="112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9" name="Shape 59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4" name="Shape 64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5629" y="6308726"/>
            <a:ext cx="2318331" cy="373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8" name="Shape 6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757" y="5995130"/>
            <a:ext cx="2667572" cy="429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5" name="Shape 75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2205" y="6308726"/>
            <a:ext cx="2318331" cy="373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Shape 14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4751" cy="92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1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34720" cy="6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Shape 2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389133" cy="16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1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34720" cy="6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Shape 2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389133" cy="16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26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34720" cy="6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29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4" y="5945853"/>
            <a:ext cx="1371600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3" y="6354232"/>
            <a:ext cx="25401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71756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2" name="Shape 3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200" cy="1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659304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3"/>
          </p:nvPr>
        </p:nvSpPr>
        <p:spPr>
          <a:xfrm>
            <a:off x="671756" y="1730666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7" name="Shape 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1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3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58100" cy="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1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41"/>
          <p:cNvSpPr>
            <a:spLocks noGrp="1"/>
          </p:cNvSpPr>
          <p:nvPr>
            <p:ph type="chart" idx="2"/>
          </p:nvPr>
        </p:nvSpPr>
        <p:spPr>
          <a:xfrm>
            <a:off x="766762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812800" marR="0" lvl="1" indent="-76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25600" marR="0" lvl="3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2800" marR="0" lvl="4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3" name="Shape 4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58100" cy="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78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54447" y="6355844"/>
            <a:ext cx="218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82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78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514350" y="2194560"/>
            <a:ext cx="8115300" cy="4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64C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264C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19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F1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3905386" y="6355845"/>
            <a:ext cx="218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30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tworks.uw.edu/network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uw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tconnect.uw.edu/connect/uw-networks/about-husky-on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92029" y="19450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42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Reminder: </a:t>
            </a:r>
            <a:endParaRPr sz="425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42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UWIT VPN </a:t>
            </a:r>
            <a:endParaRPr sz="425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42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Network Changes</a:t>
            </a:r>
            <a:endParaRPr sz="425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42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Effective 4/24</a:t>
            </a:r>
            <a:endParaRPr sz="425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Shape 82"/>
          <p:cNvSpPr txBox="1"/>
          <p:nvPr/>
        </p:nvSpPr>
        <p:spPr>
          <a:xfrm>
            <a:off x="692029" y="4308048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20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April 2018 MRAM</a:t>
            </a:r>
            <a:endParaRPr sz="20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20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Carol Rhodes, Director</a:t>
            </a:r>
            <a:endParaRPr sz="20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20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 sz="20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71750" y="752504"/>
            <a:ext cx="8184600" cy="6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Merriweather Sans"/>
              <a:buNone/>
            </a:pPr>
            <a:r>
              <a:rPr lang="en-US" sz="300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What</a:t>
            </a: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 Do You Need to Do</a:t>
            </a:r>
            <a:r>
              <a:rPr lang="en-US" sz="300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sz="300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430700" y="1736725"/>
            <a:ext cx="85581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Open Sans"/>
              <a:buChar char="&gt;"/>
            </a:pP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Connections </a:t>
            </a:r>
            <a:r>
              <a:rPr lang="en-US" sz="2400" i="0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on campus </a:t>
            </a: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will not be affected</a:t>
            </a:r>
            <a:endParaRPr b="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“Campus” includes Seattle/Tacoma/Bothell campuses, UW Medicine and associated hospitals/clinics, some remote </a:t>
            </a:r>
            <a:endParaRPr sz="2000" b="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research sites</a:t>
            </a:r>
            <a:endParaRPr b="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None/>
            </a:pPr>
            <a:endParaRPr sz="18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Open Sans"/>
              <a:buChar char="&gt;"/>
            </a:pP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Connections from </a:t>
            </a:r>
            <a:r>
              <a:rPr lang="en-US" sz="2400" i="0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off campus: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Use </a:t>
            </a: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 campus Virtual Private Network (VPN)</a:t>
            </a:r>
            <a:endParaRPr b="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E.g., Husky OnNet, Pulse Secure, departmental VPN</a:t>
            </a:r>
            <a:endParaRPr b="0">
              <a:latin typeface="Open Sans"/>
              <a:ea typeface="Open Sans"/>
              <a:cs typeface="Open Sans"/>
              <a:sym typeface="Open Sans"/>
            </a:endParaRPr>
          </a:p>
          <a:p>
            <a: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None/>
            </a:pPr>
            <a:endParaRPr sz="18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Open Sans"/>
              <a:buChar char="&gt;"/>
            </a:pPr>
            <a:r>
              <a:rPr lang="en-US" b="0">
                <a:latin typeface="Open Sans"/>
                <a:ea typeface="Open Sans"/>
                <a:cs typeface="Open Sans"/>
                <a:sym typeface="Open Sans"/>
              </a:rPr>
              <a:t>Uns</a:t>
            </a: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ure of network location?</a:t>
            </a:r>
            <a:endParaRPr b="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b="0">
                <a:latin typeface="Open Sans"/>
                <a:ea typeface="Open Sans"/>
                <a:cs typeface="Open Sans"/>
                <a:sym typeface="Open Sans"/>
              </a:rPr>
              <a:t>      </a:t>
            </a: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Check Networks Portal tool</a:t>
            </a:r>
            <a:r>
              <a:rPr lang="en-US" b="0">
                <a:latin typeface="Open Sans"/>
                <a:ea typeface="Open Sans"/>
                <a:cs typeface="Open Sans"/>
                <a:sym typeface="Open Sans"/>
              </a:rPr>
              <a:t>: </a:t>
            </a:r>
            <a:endParaRPr b="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b="0">
                <a:latin typeface="Open Sans"/>
                <a:ea typeface="Open Sans"/>
                <a:cs typeface="Open Sans"/>
                <a:sym typeface="Open Sans"/>
              </a:rPr>
              <a:t>                            </a:t>
            </a:r>
            <a:r>
              <a:rPr lang="en-US" sz="20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https://networks.uw.edu/networks/</a:t>
            </a:r>
            <a:endParaRPr b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71750" y="752502"/>
            <a:ext cx="8184600" cy="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Merriweather Sans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What is NOT affected?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Open Sans"/>
              <a:buChar char="&gt;"/>
            </a:pP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Email</a:t>
            </a:r>
            <a:endParaRPr b="0"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Open Sans"/>
              <a:buChar char="&gt;"/>
            </a:pP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Library resources</a:t>
            </a:r>
            <a:endParaRPr b="0"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Open Sans"/>
              <a:buChar char="&gt;"/>
            </a:pP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Web browsing</a:t>
            </a:r>
            <a:endParaRPr b="0"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Open Sans"/>
              <a:buChar char="&gt;"/>
            </a:pP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Canvas</a:t>
            </a:r>
            <a:endParaRPr b="0"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Open Sans"/>
              <a:buChar char="&gt;"/>
            </a:pP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UW Google Suite, Office365</a:t>
            </a:r>
            <a:endParaRPr b="0"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Open Sans"/>
              <a:buChar char="&gt;"/>
            </a:pP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Etc.</a:t>
            </a: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36600" y="1524000"/>
            <a:ext cx="82689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Email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help@uw.edu</a:t>
            </a:r>
            <a:r>
              <a:rPr lang="en-US" sz="2400">
                <a:solidFill>
                  <a:schemeClr val="accent5"/>
                </a:solidFill>
              </a:rPr>
              <a:t> </a:t>
            </a:r>
            <a:r>
              <a:rPr lang="en-US" sz="2000">
                <a:solidFill>
                  <a:schemeClr val="dk1"/>
                </a:solidFill>
              </a:rPr>
              <a:t>with “Network port blocking”</a:t>
            </a:r>
            <a:endParaRPr sz="200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More information about Husky OnNet:</a:t>
            </a:r>
            <a:endParaRPr sz="200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4"/>
              </a:rPr>
              <a:t>https://itconnect.uw.edu/connect/uw-networks/about-husky-onnet/</a:t>
            </a:r>
            <a:r>
              <a:rPr lang="en-US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550050" y="746800"/>
            <a:ext cx="7274400" cy="6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Merriweather Sans"/>
              <a:buNone/>
            </a:pPr>
            <a:r>
              <a:rPr lang="en-US">
                <a:solidFill>
                  <a:schemeClr val="dk1"/>
                </a:solidFill>
              </a:rPr>
              <a:t>Questions? </a:t>
            </a:r>
            <a:endParaRPr sz="3000">
              <a:solidFill>
                <a:srgbClr val="33006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On-screen Show (4:3)</PresentationFormat>
  <Paragraphs>36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Arial</vt:lpstr>
      <vt:lpstr>Open Sans Light</vt:lpstr>
      <vt:lpstr>Open Sans</vt:lpstr>
      <vt:lpstr>Encode Sans Black</vt:lpstr>
      <vt:lpstr>Calibri</vt:lpstr>
      <vt:lpstr>Century Gothic</vt:lpstr>
      <vt:lpstr>Merriweather Sans</vt:lpstr>
      <vt:lpstr>Arial Black</vt:lpstr>
      <vt:lpstr>1_Custom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2018-04-16T19:23:28Z</dcterms:modified>
</cp:coreProperties>
</file>