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Open Sans Light" panose="020B060402020202020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Equipment Inventory Office Updates</a:t>
            </a:r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Lupe Valencia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Management Accounting &amp; Analysis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Equipment Retagging Project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Phase 2 – Continuation from FY 17 Project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Initial contact with the departments will begin in April 2018 (this week)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None/>
            </a:pPr>
            <a:endParaRPr sz="2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Equipment Inventory Office (EIO) tagging team will conduct the follow-up visits on campus </a:t>
            </a:r>
            <a:endParaRPr sz="2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Equipment Retagging Project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Project scope to include </a:t>
            </a:r>
            <a:endParaRPr sz="2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Outstanding equipment that was not accounted for in Phase 1 (not found and located off-site)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Equipment that was accounted for but not tagged (example: missing a new tag)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Equipment that was excluded from the project scope due to timing (new acquisitions and off-site assets)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Benefits </a:t>
            </a:r>
            <a:endParaRPr sz="2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Preparation for the FY19 University (State) inventory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Ensure UW is in compliance with property management policies and regulations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Federal and Agency Inventory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FY18 annual Federal and Agency inventory will begin in April 2018 </a:t>
            </a:r>
            <a:endParaRPr sz="2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ONR audit </a:t>
            </a:r>
            <a:endParaRPr sz="2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Results are not available yet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Open Sans Light</vt:lpstr>
      <vt:lpstr>Open Sans</vt:lpstr>
      <vt:lpstr>Encode Sans Black</vt:lpstr>
      <vt:lpstr>Calibri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2018-04-16T19:24:38Z</dcterms:modified>
</cp:coreProperties>
</file>