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Open Sans ExtraBold" panose="020B0604020202020204" charset="0"/>
      <p:bold r:id="rId8"/>
      <p:boldItalic r:id="rId9"/>
    </p:embeddedFon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Encode Sans Black" panose="020B0604020202020204" charset="0"/>
      <p:bold r:id="rId18"/>
    </p:embeddedFont>
    <p:embeddedFont>
      <p:font typeface="Open Sans SemiBold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Budget Deal covered federal FY2018 and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FY2018 = Oct 1, 2017 – Sep 30, 2018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FY2019 = Oct 1, 2018 – Sep 30,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deal called for a 5-10% increase in federal funding for research for FY2018 (compressed into a few short months) and another small (2% or less) increase in FY2019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no reason to suspect UW researchers won’t be successful in competing for their fair share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 should be on the lookout for FOAs – with short turnaround times because funds need to be obligated by federal agencies by Sep 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FOAs could be for supplements, new projects, equipment -- almost anything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to be ready for an influx of proposals and then for an influx of awards (this is good news)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Monday, the  request is to rescind $15 billion, mostly related to the Children’s Health Insurance Program (CHIP).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600" cy="9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Shape 2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Shape 3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Shape 5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gim-19-internal-deadlines-for-proposals-to-external-entities/#gim-19-waiver-reque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7448116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Possible Impact of Federal Research Budgets</a:t>
            </a:r>
            <a:endParaRPr sz="3000" b="0" i="0" u="none" strike="noStrike" cap="none">
              <a:solidFill>
                <a:schemeClr val="accent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99772" y="4497392"/>
            <a:ext cx="552787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Director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MRAM – May 2018 </a:t>
            </a:r>
            <a:endParaRPr sz="20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Possible Impact of Federal Research Budgets on Proposals and Awards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l="17333" t="23887" r="14916" b="33973"/>
          <a:stretch/>
        </p:blipFill>
        <p:spPr>
          <a:xfrm>
            <a:off x="297635" y="2384008"/>
            <a:ext cx="8846365" cy="328593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543741" y="5404979"/>
            <a:ext cx="86002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needs to be ready for an influx of proposals and awards over the next several months</a:t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671757" y="1586248"/>
            <a:ext cx="33477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FY2018 &amp; 2019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4B2E8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GIM 19 exceptions include . . . </a:t>
            </a:r>
            <a:endParaRPr sz="3600" b="0" i="0" u="none" strike="noStrike" cap="none">
              <a:solidFill>
                <a:srgbClr val="4B2E8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659305" y="2011045"/>
            <a:ext cx="819621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When documented notification of </a:t>
            </a:r>
            <a:endParaRPr sz="3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funding opportunity was made </a:t>
            </a:r>
            <a:endParaRPr sz="3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None/>
            </a:pPr>
            <a:r>
              <a:rPr lang="en-US" sz="3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less than two ( 2) weeks prior</a:t>
            </a:r>
            <a:r>
              <a:rPr lang="en-US" sz="3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to deadline.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None/>
            </a:pPr>
            <a:endParaRPr sz="32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Use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waiver request</a:t>
            </a:r>
            <a:r>
              <a:rPr lang="en-US" sz="2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 process.</a:t>
            </a:r>
            <a:endParaRPr sz="2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Unknown Variable</a:t>
            </a:r>
            <a:endParaRPr sz="3000" b="1" i="0" u="none" strike="noStrike" cap="none">
              <a:solidFill>
                <a:srgbClr val="4B2E8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59305" y="1692692"/>
            <a:ext cx="8196210" cy="410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Rescission is a request to Congress from Administration to revoke portions of the budget.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Congress can: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Vote to pass with majority in each chamber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 action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no action after 45 days of the rescission request to Congress, budget remains as-is.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 meantime, there is a “hold” on the funding that is subject to rescission request.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(4:3)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Open Sans ExtraBold</vt:lpstr>
      <vt:lpstr>Open Sans Light</vt:lpstr>
      <vt:lpstr>Open Sans</vt:lpstr>
      <vt:lpstr>Arial</vt:lpstr>
      <vt:lpstr>Encode Sans Black</vt:lpstr>
      <vt:lpstr>Merriweather Sans</vt:lpstr>
      <vt:lpstr>Open Sans SemiBold</vt:lpstr>
      <vt:lpstr>Calibri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2018-05-10T23:20:15Z</dcterms:modified>
</cp:coreProperties>
</file>