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Encode Sans" panose="020B060402020202020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C08665-F045-41FF-A42B-8781BA903984}">
  <a:tblStyle styleId="{BFC08665-F045-41FF-A42B-8781BA90398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ashington.edu/research/training/about-core/" TargetMode="External"/><Relationship Id="rId5" Type="http://schemas.openxmlformats.org/officeDocument/2006/relationships/hyperlink" Target="https://uwresearch.gosignmeup.com/public/course/browse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 descr="_UW20435"/>
          <p:cNvPicPr preferRelativeResize="0"/>
          <p:nvPr/>
        </p:nvPicPr>
        <p:blipFill rotWithShape="1">
          <a:blip r:embed="rId3">
            <a:alphaModFix/>
          </a:blip>
          <a:srcRect t="27223" b="49985"/>
          <a:stretch/>
        </p:blipFill>
        <p:spPr>
          <a:xfrm>
            <a:off x="0" y="5466148"/>
            <a:ext cx="9153525" cy="139185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0" y="0"/>
            <a:ext cx="9153525" cy="1219199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548963" y="375047"/>
            <a:ext cx="547097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UPCOMING COURSES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 RESEARCH ADMINISTRATION</a:t>
            </a:r>
            <a:endParaRPr sz="20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5980" y="5943601"/>
            <a:ext cx="135802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Shape 93"/>
          <p:cNvGrpSpPr/>
          <p:nvPr/>
        </p:nvGrpSpPr>
        <p:grpSpPr>
          <a:xfrm>
            <a:off x="1137225" y="2882443"/>
            <a:ext cx="6454140" cy="307777"/>
            <a:chOff x="0" y="1401986"/>
            <a:chExt cx="5334000" cy="307777"/>
          </a:xfrm>
        </p:grpSpPr>
        <p:sp>
          <p:nvSpPr>
            <p:cNvPr id="94" name="Shape 94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95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Shape 96"/>
          <p:cNvSpPr txBox="1"/>
          <p:nvPr/>
        </p:nvSpPr>
        <p:spPr>
          <a:xfrm>
            <a:off x="0" y="4749225"/>
            <a:ext cx="9067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Register:</a:t>
            </a:r>
            <a:r>
              <a:rPr lang="en-US"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https://uwresearch.gosignmeup.com/public/course/browse</a:t>
            </a:r>
            <a:r>
              <a:rPr lang="en-US" sz="1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6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CORE home</a:t>
            </a:r>
            <a:r>
              <a:rPr lang="en-US"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https://www.washington.edu/research/training/about-core/</a:t>
            </a:r>
            <a:endParaRPr sz="1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Shape 97"/>
          <p:cNvGrpSpPr/>
          <p:nvPr/>
        </p:nvGrpSpPr>
        <p:grpSpPr>
          <a:xfrm>
            <a:off x="1386952" y="3339643"/>
            <a:ext cx="6454140" cy="307777"/>
            <a:chOff x="0" y="1401986"/>
            <a:chExt cx="5334000" cy="307777"/>
          </a:xfrm>
        </p:grpSpPr>
        <p:sp>
          <p:nvSpPr>
            <p:cNvPr id="98" name="Shape 98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99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00" name="Shape 100"/>
          <p:cNvGraphicFramePr/>
          <p:nvPr/>
        </p:nvGraphicFramePr>
        <p:xfrm>
          <a:off x="609599" y="1661160"/>
          <a:ext cx="7543800" cy="2926160"/>
        </p:xfrm>
        <a:graphic>
          <a:graphicData uri="http://schemas.openxmlformats.org/drawingml/2006/table">
            <a:tbl>
              <a:tblPr>
                <a:noFill/>
                <a:tableStyleId>{BFC08665-F045-41FF-A42B-8781BA903984}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16</a:t>
                      </a:r>
                      <a:endParaRPr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102</a:t>
                      </a:r>
                      <a:endParaRPr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Electronic Faculty Effort Certification (eFECS) for FEC Coordinators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22</a:t>
                      </a:r>
                      <a:endParaRPr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ORIS 103</a:t>
                      </a:r>
                      <a:endParaRPr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SAGE Budget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23</a:t>
                      </a:r>
                      <a:endParaRPr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OSP 146</a:t>
                      </a:r>
                      <a:endParaRPr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Subawards in SAGE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30</a:t>
                      </a:r>
                      <a:endParaRPr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225</a:t>
                      </a:r>
                      <a:endParaRPr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Using the Tools: Calculators, Worksheets and Reports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6</a:t>
                      </a:r>
                      <a:endParaRPr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231</a:t>
                      </a:r>
                      <a:endParaRPr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Salary Limitations: Salary Cap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6</a:t>
                      </a:r>
                      <a:endParaRPr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OSP 145</a:t>
                      </a:r>
                      <a:endParaRPr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Subaward Fundamentals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12</a:t>
                      </a:r>
                      <a:endParaRPr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230</a:t>
                      </a:r>
                      <a:endParaRPr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Salary Limitations: K Awards</a:t>
                      </a:r>
                      <a:endParaRPr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Online</a:t>
                      </a:r>
                      <a:endParaRPr sz="1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/>
                        <a:t>RAA 203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/>
                        <a:t>Internal Controls In Purchasing:  Basic Concepts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1" name="Shape 101" descr="C:\Users\hient2\Desktop\Untitled-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3200" y="60614"/>
            <a:ext cx="2768927" cy="100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On-screen Show (4:3)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Encode Sans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2018-05-10T23:24:08Z</dcterms:modified>
</cp:coreProperties>
</file>