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d672efc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3cd672efc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d672efc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d672efc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d672efc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d672efc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d672efc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d672efc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d672ef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d672ef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8-20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olicy/appendix_policy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fonts_margins_faq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92029" y="19450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NIH Update</a:t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July 2018 MRAM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Amanda Snyder, Assistant Director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RPPR Updates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556930" y="11862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PIs can delegate initiation of ALL types of RPPR (Annual, Final &amp; Interim) to departmental administrators in eRA Commons. 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Decimal Points are now allowed for effort reporting on an RPPR.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381000" y="5942100"/>
            <a:ext cx="68580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NIH Announcement: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NOT-OD-18-202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Reminder: Appendix Requirements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665905" y="14088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NIH has become </a:t>
            </a:r>
            <a:r>
              <a:rPr lang="en-US" sz="2600" b="1"/>
              <a:t>increasingly </a:t>
            </a:r>
            <a:r>
              <a:rPr lang="en-US" sz="2600"/>
              <a:t>strict on Appendix &amp; Formatting Requirements</a:t>
            </a: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PIs must follow requirements exactly </a:t>
            </a: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NIH is rejecting applications that do not comply</a:t>
            </a: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381000" y="5484900"/>
            <a:ext cx="68580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NIH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Appendix Policy FAQ</a:t>
            </a:r>
            <a:r>
              <a:rPr lang="en-US"/>
              <a:t>, </a:t>
            </a:r>
            <a:endParaRPr/>
          </a:p>
          <a:p>
            <a:pPr marL="0" lvl="0" indent="4572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Font &amp; Margin Guidelines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42132" y="4900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Updating Human Subjects Data </a:t>
            </a:r>
            <a:endParaRPr/>
          </a:p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New Human Subjects System (HSS)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556930" y="17196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NIH’s Human Subjects/Clinical Trials Form post-proposal submission</a:t>
            </a:r>
            <a:endParaRPr/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Annual enrollment at RPPR submission</a:t>
            </a:r>
            <a:endParaRPr/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Updates at JIT or during project but outside annual update</a:t>
            </a:r>
            <a:endParaRPr/>
          </a:p>
          <a:p>
            <a:pPr marL="45720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NIH will release new functionality as it’s developed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is checking HSS for forms that are Ready to Submit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Thanks for everyone’s patience as the new system continues to evolve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Open Sans Light</vt:lpstr>
      <vt:lpstr>Open Sans</vt:lpstr>
      <vt:lpstr>Arial</vt:lpstr>
      <vt:lpstr>Encode Sans Black</vt:lpstr>
      <vt:lpstr>Merriweather Sans</vt:lpstr>
      <vt:lpstr>Calibri</vt:lpstr>
      <vt:lpstr>Century Gothic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2018-07-19T22:18:01Z</dcterms:modified>
</cp:coreProperties>
</file>