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023100" cy="9309100"/>
  <p:embeddedFontLst>
    <p:embeddedFont>
      <p:font typeface="Candara" panose="020E0502030303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25" name="Google Shape;25;p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ctr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body" idx="1"/>
          </p:nvPr>
        </p:nvSpPr>
        <p:spPr>
          <a:xfrm rot="5400000">
            <a:off x="2850886" y="696649"/>
            <a:ext cx="3450696" cy="74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25" name="Google Shape;125;p12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30" name="Google Shape;130;p12"/>
          <p:cNvSpPr txBox="1">
            <a:spLocks noGrp="1"/>
          </p:cNvSpPr>
          <p:nvPr>
            <p:ph type="title"/>
          </p:nvPr>
        </p:nvSpPr>
        <p:spPr>
          <a:xfrm rot="5400000">
            <a:off x="5414433" y="2662767"/>
            <a:ext cx="44873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body" idx="1"/>
          </p:nvPr>
        </p:nvSpPr>
        <p:spPr>
          <a:xfrm rot="5400000">
            <a:off x="1223433" y="681567"/>
            <a:ext cx="448733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6047438" y="4203592"/>
            <a:ext cx="2876429" cy="714026"/>
          </a:xfrm>
          <a:custGeom>
            <a:avLst/>
            <a:gdLst/>
            <a:ahLst/>
            <a:cxnLst/>
            <a:rect l="0" t="0" r="0" b="0"/>
            <a:pathLst>
              <a:path w="2706" h="640" extrusionOk="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8627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2619320" y="4075290"/>
            <a:ext cx="5544515" cy="850138"/>
          </a:xfrm>
          <a:custGeom>
            <a:avLst/>
            <a:gdLst/>
            <a:ahLst/>
            <a:cxnLst/>
            <a:rect l="0" t="0" r="0" b="0"/>
            <a:pathLst>
              <a:path w="5216" h="762" extrusionOk="0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2828728" y="4087562"/>
            <a:ext cx="5467980" cy="774272"/>
          </a:xfrm>
          <a:custGeom>
            <a:avLst/>
            <a:gdLst/>
            <a:ahLst/>
            <a:cxnLst/>
            <a:rect l="0" t="0" r="0" b="0"/>
            <a:pathLst>
              <a:path w="5144" h="694" extrusionOk="0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5609489" y="4074174"/>
            <a:ext cx="3308000" cy="651549"/>
          </a:xfrm>
          <a:custGeom>
            <a:avLst/>
            <a:gdLst/>
            <a:ahLst/>
            <a:cxnLst/>
            <a:rect l="0" t="0" r="0" b="0"/>
            <a:pathLst>
              <a:path w="3112" h="584" extrusionOk="0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211665" y="4058555"/>
            <a:ext cx="8723376" cy="1329874"/>
          </a:xfrm>
          <a:custGeom>
            <a:avLst/>
            <a:gdLst/>
            <a:ahLst/>
            <a:cxnLst/>
            <a:rect l="0" t="0" r="0" b="0"/>
            <a:pathLst>
              <a:path w="8196" h="1192" extrusionOk="0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676655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2"/>
          </p:nvPr>
        </p:nvSpPr>
        <p:spPr>
          <a:xfrm>
            <a:off x="4645152" y="2679192"/>
            <a:ext cx="3822192" cy="344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body" idx="2"/>
          </p:nvPr>
        </p:nvSpPr>
        <p:spPr>
          <a:xfrm>
            <a:off x="677332" y="3429000"/>
            <a:ext cx="3820055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3"/>
          </p:nvPr>
        </p:nvSpPr>
        <p:spPr>
          <a:xfrm>
            <a:off x="4648200" y="2678113"/>
            <a:ext cx="382219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body" idx="4"/>
          </p:nvPr>
        </p:nvSpPr>
        <p:spPr>
          <a:xfrm>
            <a:off x="4645025" y="3429000"/>
            <a:ext cx="3822192" cy="26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6" name="Google Shape;76;p8"/>
          <p:cNvGrpSpPr/>
          <p:nvPr/>
        </p:nvGrpSpPr>
        <p:grpSpPr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7" name="Google Shape;77;p8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7" name="Google Shape;87;p9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914400" y="3581400"/>
            <a:ext cx="3352800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grpSp>
        <p:nvGrpSpPr>
          <p:cNvPr id="91" name="Google Shape;91;p9"/>
          <p:cNvGrpSpPr/>
          <p:nvPr/>
        </p:nvGrpSpPr>
        <p:grpSpPr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92" name="Google Shape;92;p9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ndara"/>
              <a:buNone/>
              <a:defRPr sz="3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2"/>
          </p:nvPr>
        </p:nvSpPr>
        <p:spPr>
          <a:xfrm>
            <a:off x="4651962" y="1828800"/>
            <a:ext cx="390407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55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362842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1" name="Google Shape;101;p10"/>
          <p:cNvGrpSpPr/>
          <p:nvPr/>
        </p:nvGrpSpPr>
        <p:grpSpPr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2" name="Google Shape;102;p10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ndara"/>
              <a:buNone/>
              <a:defRPr sz="2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body" idx="1"/>
          </p:nvPr>
        </p:nvSpPr>
        <p:spPr>
          <a:xfrm>
            <a:off x="4868333" y="2785533"/>
            <a:ext cx="3818467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0"/>
          <p:cNvSpPr>
            <a:spLocks noGrp="1"/>
          </p:cNvSpPr>
          <p:nvPr>
            <p:ph type="pic" idx="2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stA="30000" endPos="30000" dist="5000" dir="5400000" sy="-100000" algn="bl" rotWithShape="0"/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362842"/>
              </a:gs>
              <a:gs pos="90000">
                <a:srgbClr val="9275AA"/>
              </a:gs>
              <a:gs pos="100000">
                <a:srgbClr val="9275A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1" name="Google Shape;11;p1"/>
          <p:cNvGrpSpPr/>
          <p:nvPr/>
        </p:nvGrpSpPr>
        <p:grpSpPr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2" name="Google Shape;12;p1"/>
            <p:cNvSpPr/>
            <p:nvPr/>
          </p:nvSpPr>
          <p:spPr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0" t="0" r="0" b="0"/>
              <a:pathLst>
                <a:path w="2706" h="640" extrusionOk="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0" t="0" r="0" b="0"/>
              <a:pathLst>
                <a:path w="5216" h="762" extrusionOk="0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0" t="0" r="0" b="0"/>
              <a:pathLst>
                <a:path w="5144" h="694" extrusionOk="0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0" t="0" r="0" b="0"/>
              <a:pathLst>
                <a:path w="3112" h="584" extrusionOk="0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0" t="0" r="0" b="0"/>
              <a:pathLst>
                <a:path w="8196" h="1192" extrusionOk="0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spcBef>
                <a:spcPts val="0"/>
              </a:spcBef>
              <a:buNone/>
              <a:defRPr sz="1000" b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sz="22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sz="20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sz="18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sz="16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17500" algn="l" rtl="0"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sz="1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reporter.nih.go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NIH RePORT</a:t>
            </a:r>
            <a:br>
              <a:rPr lang="en-US" sz="4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sz="33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Research Portfolio Online Reporting Tools</a:t>
            </a:r>
            <a:endParaRPr sz="33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MRAM</a:t>
            </a:r>
            <a:r>
              <a:rPr lang="en-US"/>
              <a:t>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- July 12, 2018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Melissa Petersen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Office of Research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2000" b="0" i="1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Washington </a:t>
            </a: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Demo</a:t>
            </a:r>
            <a:endParaRPr sz="3959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Office of Research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6" name="Google Shape;146;p14" descr="Screen Clipping"/>
          <p:cNvPicPr preferRelativeResize="0"/>
          <p:nvPr/>
        </p:nvPicPr>
        <p:blipFill rotWithShape="1">
          <a:blip r:embed="rId3">
            <a:alphaModFix/>
          </a:blip>
          <a:srcRect b="1722"/>
          <a:stretch/>
        </p:blipFill>
        <p:spPr>
          <a:xfrm>
            <a:off x="1676400" y="932676"/>
            <a:ext cx="5955824" cy="5391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4"/>
          <p:cNvGrpSpPr/>
          <p:nvPr/>
        </p:nvGrpSpPr>
        <p:grpSpPr>
          <a:xfrm>
            <a:off x="5399567" y="3886200"/>
            <a:ext cx="2575891" cy="2112334"/>
            <a:chOff x="5399567" y="3886200"/>
            <a:chExt cx="2575891" cy="2112334"/>
          </a:xfrm>
        </p:grpSpPr>
        <p:sp>
          <p:nvSpPr>
            <p:cNvPr id="148" name="Google Shape;148;p14"/>
            <p:cNvSpPr/>
            <p:nvPr/>
          </p:nvSpPr>
          <p:spPr>
            <a:xfrm>
              <a:off x="5399567" y="4245934"/>
              <a:ext cx="2133600" cy="17526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 rot="8493058">
              <a:off x="7341624" y="4042871"/>
              <a:ext cx="607411" cy="29680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65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59"/>
              <a:buFont typeface="Candara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Demo</a:t>
            </a:r>
            <a:endParaRPr sz="3959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Office of Research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7" name="Google Shape;157;p15" descr="Screen Clippin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0" y="918680"/>
            <a:ext cx="4562020" cy="5939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6"/>
          <p:cNvSpPr txBox="1"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Contact Information: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research@uw.edu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206.616.0804</a:t>
            </a:r>
            <a:endParaRPr/>
          </a:p>
          <a:p>
            <a:pPr marL="0" marR="0" lvl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Melissa Petersen</a:t>
            </a:r>
            <a:endParaRPr/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petermm@uw.edu </a:t>
            </a: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Contact</a:t>
            </a:r>
            <a:endParaRPr sz="44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228600" y="6300900"/>
            <a:ext cx="86868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University </a:t>
            </a:r>
            <a:r>
              <a:rPr lang="en-US" sz="1400" i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of</a:t>
            </a:r>
            <a:r>
              <a:rPr lang="en-US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Washington	Office of Research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veform">
  <a:themeElements>
    <a:clrScheme name="Custom 1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493658"/>
      </a:accent1>
      <a:accent2>
        <a:srgbClr val="438086"/>
      </a:accent2>
      <a:accent3>
        <a:srgbClr val="934B21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B185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Candara</vt:lpstr>
      <vt:lpstr>Noto Sans Symbols</vt:lpstr>
      <vt:lpstr>Calibri</vt:lpstr>
      <vt:lpstr>Waveform</vt:lpstr>
      <vt:lpstr>NIH RePORT Research Portfolio Online Reporting Tools</vt:lpstr>
      <vt:lpstr>Demo</vt:lpstr>
      <vt:lpstr>Demo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RePORT Research Portfolio Online Reporting Tools</dc:title>
  <dc:creator>Susan S. Wilbanks</dc:creator>
  <cp:lastModifiedBy>Susan S. Wilbanks</cp:lastModifiedBy>
  <cp:revision>1</cp:revision>
  <dcterms:modified xsi:type="dcterms:W3CDTF">2018-07-19T22:18:35Z</dcterms:modified>
</cp:coreProperties>
</file>