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 id="2147483673" r:id="rId2"/>
    <p:sldMasterId id="2147483674" r:id="rId3"/>
    <p:sldMasterId id="2147483675" r:id="rId4"/>
    <p:sldMasterId id="2147483676" r:id="rId5"/>
    <p:sldMasterId id="2147483677" r:id="rId6"/>
  </p:sldMasterIdLst>
  <p:notesMasterIdLst>
    <p:notesMasterId r:id="rId15"/>
  </p:notesMasterIdLst>
  <p:sldIdLst>
    <p:sldId id="256" r:id="rId7"/>
    <p:sldId id="257" r:id="rId8"/>
    <p:sldId id="258" r:id="rId9"/>
    <p:sldId id="259" r:id="rId10"/>
    <p:sldId id="260" r:id="rId11"/>
    <p:sldId id="261" r:id="rId12"/>
    <p:sldId id="262" r:id="rId13"/>
    <p:sldId id="263" r:id="rId14"/>
  </p:sldIdLst>
  <p:sldSz cx="9144000" cy="6858000" type="screen4x3"/>
  <p:notesSz cx="7010400" cy="9296400"/>
  <p:embeddedFontLst>
    <p:embeddedFont>
      <p:font typeface="Open Sans Light" panose="020B0604020202020204" charset="0"/>
      <p:regular r:id="rId16"/>
      <p:bold r:id="rId17"/>
      <p:italic r:id="rId18"/>
      <p:boldItalic r:id="rId19"/>
    </p:embeddedFont>
    <p:embeddedFont>
      <p:font typeface="Open Sans" panose="020B0604020202020204" charset="0"/>
      <p:regular r:id="rId20"/>
      <p:bold r:id="rId21"/>
      <p:italic r:id="rId22"/>
      <p:boldItalic r:id="rId23"/>
    </p:embeddedFont>
    <p:embeddedFont>
      <p:font typeface="Encode Sans Black" panose="020B0604020202020204" charset="0"/>
      <p:bold r:id="rId24"/>
    </p:embeddedFont>
    <p:embeddedFont>
      <p:font typeface="Encode Sans Condensed" panose="020B0604020202020204" charset="0"/>
      <p:regular r:id="rId25"/>
      <p:bold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00">
          <p15:clr>
            <a:srgbClr val="A4A3A4"/>
          </p15:clr>
        </p15:guide>
        <p15:guide id="2" pos="3480">
          <p15:clr>
            <a:srgbClr val="A4A3A4"/>
          </p15:clr>
        </p15:guide>
        <p15:guide id="3" pos="30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CF1D1B-50CB-4D40-AC2C-F2350E6D8938}">
  <a:tblStyle styleId="{DECF1D1B-50CB-4D40-AC2C-F2350E6D893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B"/>
          </a:solidFill>
        </a:fill>
      </a:tcStyle>
    </a:wholeTbl>
    <a:band1H>
      <a:tcTxStyle/>
      <a:tcStyle>
        <a:tcBdr/>
        <a:fill>
          <a:solidFill>
            <a:srgbClr val="CCCAD4"/>
          </a:solidFill>
        </a:fill>
      </a:tcStyle>
    </a:band1H>
    <a:band2H>
      <a:tcTxStyle/>
      <a:tcStyle>
        <a:tcBdr/>
      </a:tcStyle>
    </a:band2H>
    <a:band1V>
      <a:tcTxStyle/>
      <a:tcStyle>
        <a:tcBdr/>
        <a:fill>
          <a:solidFill>
            <a:srgbClr val="CCCA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4200"/>
        <p:guide pos="3480"/>
        <p:guide pos="30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4.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46575" rIns="93150"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7" y="0"/>
            <a:ext cx="3037840" cy="464820"/>
          </a:xfrm>
          <a:prstGeom prst="rect">
            <a:avLst/>
          </a:prstGeom>
          <a:noFill/>
          <a:ln>
            <a:noFill/>
          </a:ln>
        </p:spPr>
        <p:txBody>
          <a:bodyPr spcFirstLastPara="1" wrap="square" lIns="93150" tIns="46575" rIns="93150"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15791"/>
            <a:ext cx="5608320" cy="4183380"/>
          </a:xfrm>
          <a:prstGeom prst="rect">
            <a:avLst/>
          </a:prstGeom>
          <a:noFill/>
          <a:ln>
            <a:noFill/>
          </a:ln>
        </p:spPr>
        <p:txBody>
          <a:bodyPr spcFirstLastPara="1" wrap="square" lIns="93150" tIns="46575" rIns="93150"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0" tIns="46575" rIns="93150"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7"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notes"/>
          <p:cNvSpPr txBox="1">
            <a:spLocks noGrp="1"/>
          </p:cNvSpPr>
          <p:nvPr>
            <p:ph type="body" idx="1"/>
          </p:nvPr>
        </p:nvSpPr>
        <p:spPr>
          <a:xfrm>
            <a:off x="701041" y="4415791"/>
            <a:ext cx="5608320" cy="418338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9" name="Google Shape;139;p1:notes"/>
          <p:cNvSpPr txBox="1">
            <a:spLocks noGrp="1"/>
          </p:cNvSpPr>
          <p:nvPr>
            <p:ph type="sldNum" idx="12"/>
          </p:nvPr>
        </p:nvSpPr>
        <p:spPr>
          <a:xfrm>
            <a:off x="3970937"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notes"/>
          <p:cNvSpPr txBox="1">
            <a:spLocks noGrp="1"/>
          </p:cNvSpPr>
          <p:nvPr>
            <p:ph type="body" idx="1"/>
          </p:nvPr>
        </p:nvSpPr>
        <p:spPr>
          <a:xfrm>
            <a:off x="701041" y="4415791"/>
            <a:ext cx="5608320" cy="418338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8" name="Google Shape;148;p2:notes"/>
          <p:cNvSpPr txBox="1">
            <a:spLocks noGrp="1"/>
          </p:cNvSpPr>
          <p:nvPr>
            <p:ph type="sldNum" idx="12"/>
          </p:nvPr>
        </p:nvSpPr>
        <p:spPr>
          <a:xfrm>
            <a:off x="3970937"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701041" y="4415791"/>
            <a:ext cx="5608320" cy="4183380"/>
          </a:xfrm>
          <a:prstGeom prst="rect">
            <a:avLst/>
          </a:prstGeom>
        </p:spPr>
        <p:txBody>
          <a:bodyPr spcFirstLastPara="1" wrap="square" lIns="93150" tIns="46575" rIns="93150" bIns="46575" anchor="t" anchorCtr="0">
            <a:noAutofit/>
          </a:bodyPr>
          <a:lstStyle/>
          <a:p>
            <a:pPr marL="0" lvl="0" indent="0">
              <a:spcBef>
                <a:spcPts val="0"/>
              </a:spcBef>
              <a:spcAft>
                <a:spcPts val="0"/>
              </a:spcAft>
              <a:buNone/>
            </a:pPr>
            <a:endParaRPr/>
          </a:p>
        </p:txBody>
      </p:sp>
      <p:sp>
        <p:nvSpPr>
          <p:cNvPr id="161" name="Google Shape;161;p3: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701041" y="4415791"/>
            <a:ext cx="5608320" cy="4183380"/>
          </a:xfrm>
          <a:prstGeom prst="rect">
            <a:avLst/>
          </a:prstGeom>
        </p:spPr>
        <p:txBody>
          <a:bodyPr spcFirstLastPara="1" wrap="square" lIns="93150" tIns="46575" rIns="93150" bIns="46575" anchor="t" anchorCtr="0">
            <a:noAutofit/>
          </a:bodyPr>
          <a:lstStyle/>
          <a:p>
            <a:pPr marL="0" lvl="0" indent="0">
              <a:spcBef>
                <a:spcPts val="0"/>
              </a:spcBef>
              <a:spcAft>
                <a:spcPts val="0"/>
              </a:spcAft>
              <a:buNone/>
            </a:pPr>
            <a:endParaRPr/>
          </a:p>
        </p:txBody>
      </p:sp>
      <p:sp>
        <p:nvSpPr>
          <p:cNvPr id="170" name="Google Shape;170;p4: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701041" y="4415791"/>
            <a:ext cx="5608320" cy="4183380"/>
          </a:xfrm>
          <a:prstGeom prst="rect">
            <a:avLst/>
          </a:prstGeom>
        </p:spPr>
        <p:txBody>
          <a:bodyPr spcFirstLastPara="1" wrap="square" lIns="93150" tIns="46575" rIns="93150" bIns="46575" anchor="t" anchorCtr="0">
            <a:noAutofit/>
          </a:bodyPr>
          <a:lstStyle/>
          <a:p>
            <a:pPr marL="0" lvl="0" indent="0">
              <a:spcBef>
                <a:spcPts val="0"/>
              </a:spcBef>
              <a:spcAft>
                <a:spcPts val="0"/>
              </a:spcAft>
              <a:buNone/>
            </a:pPr>
            <a:endParaRPr/>
          </a:p>
        </p:txBody>
      </p:sp>
      <p:sp>
        <p:nvSpPr>
          <p:cNvPr id="178" name="Google Shape;178;p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6:notes"/>
          <p:cNvSpPr txBox="1">
            <a:spLocks noGrp="1"/>
          </p:cNvSpPr>
          <p:nvPr>
            <p:ph type="body" idx="1"/>
          </p:nvPr>
        </p:nvSpPr>
        <p:spPr>
          <a:xfrm>
            <a:off x="701041" y="4415791"/>
            <a:ext cx="5608320" cy="418338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JEFF</a:t>
            </a:r>
            <a:endParaRPr/>
          </a:p>
        </p:txBody>
      </p:sp>
      <p:sp>
        <p:nvSpPr>
          <p:cNvPr id="187" name="Google Shape;187;p6:notes"/>
          <p:cNvSpPr txBox="1">
            <a:spLocks noGrp="1"/>
          </p:cNvSpPr>
          <p:nvPr>
            <p:ph type="sldNum" idx="12"/>
          </p:nvPr>
        </p:nvSpPr>
        <p:spPr>
          <a:xfrm>
            <a:off x="3970937"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701041" y="4415791"/>
            <a:ext cx="5608320" cy="4183380"/>
          </a:xfrm>
          <a:prstGeom prst="rect">
            <a:avLst/>
          </a:prstGeom>
        </p:spPr>
        <p:txBody>
          <a:bodyPr spcFirstLastPara="1" wrap="square" lIns="93150" tIns="46575" rIns="93150" bIns="46575" anchor="t" anchorCtr="0">
            <a:noAutofit/>
          </a:bodyPr>
          <a:lstStyle/>
          <a:p>
            <a:pPr marL="0" lvl="0" indent="0">
              <a:spcBef>
                <a:spcPts val="0"/>
              </a:spcBef>
              <a:spcAft>
                <a:spcPts val="0"/>
              </a:spcAft>
              <a:buNone/>
            </a:pPr>
            <a:endParaRPr/>
          </a:p>
        </p:txBody>
      </p:sp>
      <p:sp>
        <p:nvSpPr>
          <p:cNvPr id="196" name="Google Shape;196;p7: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701041" y="4415791"/>
            <a:ext cx="5608320" cy="4183380"/>
          </a:xfrm>
          <a:prstGeom prst="rect">
            <a:avLst/>
          </a:prstGeom>
        </p:spPr>
        <p:txBody>
          <a:bodyPr spcFirstLastPara="1" wrap="square" lIns="93150" tIns="46575" rIns="93150" bIns="46575" anchor="t" anchorCtr="0">
            <a:noAutofit/>
          </a:bodyPr>
          <a:lstStyle/>
          <a:p>
            <a:pPr marL="0" lvl="0" indent="0">
              <a:spcBef>
                <a:spcPts val="0"/>
              </a:spcBef>
              <a:spcAft>
                <a:spcPts val="0"/>
              </a:spcAft>
              <a:buNone/>
            </a:pPr>
            <a:endParaRPr/>
          </a:p>
        </p:txBody>
      </p:sp>
      <p:sp>
        <p:nvSpPr>
          <p:cNvPr id="204" name="Google Shape;204;p8: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671757" y="1842045"/>
            <a:ext cx="6972300" cy="264175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chemeClr val="dk1"/>
              </a:buClr>
              <a:buSzPts val="5000"/>
              <a:buFont typeface="Arial"/>
              <a:buNone/>
              <a:defRPr sz="5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 descr="W Logo_Purple_RGB.png"/>
          <p:cNvPicPr preferRelativeResize="0"/>
          <p:nvPr/>
        </p:nvPicPr>
        <p:blipFill rotWithShape="1">
          <a:blip r:embed="rId2">
            <a:alphaModFix/>
          </a:blip>
          <a:srcRect/>
          <a:stretch/>
        </p:blipFill>
        <p:spPr>
          <a:xfrm>
            <a:off x="7772400" y="378987"/>
            <a:ext cx="1371600" cy="9235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4"/>
        <p:cNvGrpSpPr/>
        <p:nvPr/>
      </p:nvGrpSpPr>
      <p:grpSpPr>
        <a:xfrm>
          <a:off x="0" y="0"/>
          <a:ext cx="0" cy="0"/>
          <a:chOff x="0" y="0"/>
          <a:chExt cx="0" cy="0"/>
        </a:xfrm>
      </p:grpSpPr>
      <p:sp>
        <p:nvSpPr>
          <p:cNvPr id="55" name="Google Shape;55;p1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E8D3A2"/>
              </a:buClr>
              <a:buSzPts val="3000"/>
              <a:buFont typeface="Arial"/>
              <a:buNone/>
              <a:defRPr sz="3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6" name="Google Shape;56;p13"/>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E8D3A2"/>
              </a:buClr>
              <a:buSzPts val="2400"/>
              <a:buFont typeface="Merriweather Sans"/>
              <a:buChar char="&gt;"/>
              <a:defRPr sz="2400" b="0" i="0" u="none" strike="noStrike" cap="none">
                <a:solidFill>
                  <a:srgbClr val="E8D3A2"/>
                </a:solidFill>
                <a:latin typeface="Open Sans Light"/>
                <a:ea typeface="Open Sans Light"/>
                <a:cs typeface="Open Sans Light"/>
                <a:sym typeface="Open Sans Light"/>
              </a:defRPr>
            </a:lvl1pPr>
            <a:lvl2pPr marL="914400" marR="0" lvl="1" indent="-355600" algn="l" rtl="0">
              <a:spcBef>
                <a:spcPts val="400"/>
              </a:spcBef>
              <a:spcAft>
                <a:spcPts val="0"/>
              </a:spcAft>
              <a:buClr>
                <a:srgbClr val="E8D3A2"/>
              </a:buClr>
              <a:buSzPts val="2000"/>
              <a:buFont typeface="Arial"/>
              <a:buChar char="–"/>
              <a:defRPr sz="2000" b="0" i="0" u="none" strike="noStrike" cap="none">
                <a:solidFill>
                  <a:srgbClr val="E8D3A2"/>
                </a:solidFill>
                <a:latin typeface="Open Sans Light"/>
                <a:ea typeface="Open Sans Light"/>
                <a:cs typeface="Open Sans Light"/>
                <a:sym typeface="Open Sans Light"/>
              </a:defRPr>
            </a:lvl2pPr>
            <a:lvl3pPr marL="1371600" marR="0" lvl="2" indent="-342900" algn="l" rtl="0">
              <a:spcBef>
                <a:spcPts val="360"/>
              </a:spcBef>
              <a:spcAft>
                <a:spcPts val="0"/>
              </a:spcAft>
              <a:buClr>
                <a:srgbClr val="E8D3A2"/>
              </a:buClr>
              <a:buSzPts val="1800"/>
              <a:buFont typeface="Merriweather Sans"/>
              <a:buChar char="&gt;"/>
              <a:defRPr sz="1800" b="0" i="0" u="none" strike="noStrike" cap="none">
                <a:solidFill>
                  <a:srgbClr val="E8D3A2"/>
                </a:solidFill>
                <a:latin typeface="Open Sans Light"/>
                <a:ea typeface="Open Sans Light"/>
                <a:cs typeface="Open Sans Light"/>
                <a:sym typeface="Open Sans Light"/>
              </a:defRPr>
            </a:lvl3pPr>
            <a:lvl4pPr marL="1828800" marR="0" lvl="3" indent="-330200" algn="l" rtl="0">
              <a:spcBef>
                <a:spcPts val="320"/>
              </a:spcBef>
              <a:spcAft>
                <a:spcPts val="0"/>
              </a:spcAft>
              <a:buClr>
                <a:srgbClr val="E8D3A2"/>
              </a:buClr>
              <a:buSzPts val="1600"/>
              <a:buFont typeface="Arial"/>
              <a:buChar char="–"/>
              <a:defRPr sz="1600" b="0" i="0" u="none" strike="noStrike" cap="none">
                <a:solidFill>
                  <a:srgbClr val="E8D3A2"/>
                </a:solidFill>
                <a:latin typeface="Open Sans Light"/>
                <a:ea typeface="Open Sans Light"/>
                <a:cs typeface="Open Sans Light"/>
                <a:sym typeface="Open Sans Light"/>
              </a:defRPr>
            </a:lvl4pPr>
            <a:lvl5pPr marL="2286000" marR="0" lvl="4" indent="-317500" algn="l" rtl="0">
              <a:spcBef>
                <a:spcPts val="280"/>
              </a:spcBef>
              <a:spcAft>
                <a:spcPts val="0"/>
              </a:spcAft>
              <a:buClr>
                <a:srgbClr val="E8D3A2"/>
              </a:buClr>
              <a:buSzPts val="1400"/>
              <a:buFont typeface="Merriweather Sans"/>
              <a:buChar char="&gt;"/>
              <a:defRPr sz="1400" b="0" i="0" u="none" strike="noStrike" cap="none">
                <a:solidFill>
                  <a:srgbClr val="E8D3A2"/>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7" name="Google Shape;57;p13"/>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E8D3A2"/>
              </a:buClr>
              <a:buSzPts val="2400"/>
              <a:buFont typeface="Arial"/>
              <a:buNone/>
              <a:defRPr sz="2400" b="0" i="0" u="none" strike="noStrike" cap="none">
                <a:solidFill>
                  <a:srgbClr val="E8D3A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8" name="Google Shape;58;p13"/>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59" name="Google Shape;59;p13"/>
          <p:cNvPicPr preferRelativeResize="0"/>
          <p:nvPr/>
        </p:nvPicPr>
        <p:blipFill rotWithShape="1">
          <a:blip r:embed="rId3">
            <a:alphaModFix/>
          </a:blip>
          <a:srcRect/>
          <a:stretch/>
        </p:blipFill>
        <p:spPr>
          <a:xfrm>
            <a:off x="677334" y="6354234"/>
            <a:ext cx="2540000" cy="266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E8D3A2"/>
              </a:buClr>
              <a:buSzPts val="3000"/>
              <a:buFont typeface="Arial"/>
              <a:buNone/>
              <a:defRPr sz="3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2" name="Google Shape;62;p14"/>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Merriweather Sans"/>
              <a:buChar char="&gt;"/>
              <a:defRPr sz="2400" b="0" i="0" u="none" strike="noStrike" cap="none">
                <a:solidFill>
                  <a:schemeClr val="dk1"/>
                </a:solidFill>
                <a:latin typeface="Open Sans Light"/>
                <a:ea typeface="Open Sans Light"/>
                <a:cs typeface="Open Sans Light"/>
                <a:sym typeface="Open Sans Light"/>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2pPr>
            <a:lvl3pPr marL="1371600" marR="0" lvl="2" indent="-342900" algn="l" rtl="0">
              <a:spcBef>
                <a:spcPts val="360"/>
              </a:spcBef>
              <a:spcAft>
                <a:spcPts val="0"/>
              </a:spcAft>
              <a:buClr>
                <a:schemeClr val="dk1"/>
              </a:buClr>
              <a:buSzPts val="1800"/>
              <a:buFont typeface="Merriweather Sans"/>
              <a:buChar char="&gt;"/>
              <a:defRPr sz="1800" b="0" i="0" u="none" strike="noStrike" cap="none">
                <a:solidFill>
                  <a:schemeClr val="dk1"/>
                </a:solidFill>
                <a:latin typeface="Open Sans Light"/>
                <a:ea typeface="Open Sans Light"/>
                <a:cs typeface="Open Sans Light"/>
                <a:sym typeface="Open Sans Light"/>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4pPr>
            <a:lvl5pPr marL="2286000" marR="0" lvl="4" indent="-317500" algn="l" rtl="0">
              <a:spcBef>
                <a:spcPts val="280"/>
              </a:spcBef>
              <a:spcAft>
                <a:spcPts val="0"/>
              </a:spcAft>
              <a:buClr>
                <a:schemeClr val="dk1"/>
              </a:buClr>
              <a:buSzPts val="1400"/>
              <a:buFont typeface="Merriweather Sans"/>
              <a:buChar char="&gt;"/>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3" name="Google Shape;63;p14"/>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64" name="Google Shape;64;p14"/>
          <p:cNvPicPr preferRelativeResize="0"/>
          <p:nvPr/>
        </p:nvPicPr>
        <p:blipFill rotWithShape="1">
          <a:blip r:embed="rId3">
            <a:alphaModFix/>
          </a:blip>
          <a:srcRect/>
          <a:stretch/>
        </p:blipFill>
        <p:spPr>
          <a:xfrm>
            <a:off x="677334" y="6354234"/>
            <a:ext cx="2540000" cy="2667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65"/>
        <p:cNvGrpSpPr/>
        <p:nvPr/>
      </p:nvGrpSpPr>
      <p:grpSpPr>
        <a:xfrm>
          <a:off x="0" y="0"/>
          <a:ext cx="0" cy="0"/>
          <a:chOff x="0" y="0"/>
          <a:chExt cx="0" cy="0"/>
        </a:xfrm>
      </p:grpSpPr>
      <p:sp>
        <p:nvSpPr>
          <p:cNvPr id="66" name="Google Shape;66;p1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7" name="Google Shape;67;p1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E8D3A2"/>
              </a:buClr>
              <a:buSzPts val="3000"/>
              <a:buFont typeface="Arial"/>
              <a:buNone/>
              <a:defRPr sz="3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8" name="Google Shape;68;p15"/>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69" name="Google Shape;69;p15"/>
          <p:cNvPicPr preferRelativeResize="0"/>
          <p:nvPr/>
        </p:nvPicPr>
        <p:blipFill rotWithShape="1">
          <a:blip r:embed="rId3">
            <a:alphaModFix/>
          </a:blip>
          <a:srcRect/>
          <a:stretch/>
        </p:blipFill>
        <p:spPr>
          <a:xfrm>
            <a:off x="677334" y="6354234"/>
            <a:ext cx="2540000" cy="266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1"/>
        <p:cNvGrpSpPr/>
        <p:nvPr/>
      </p:nvGrpSpPr>
      <p:grpSpPr>
        <a:xfrm>
          <a:off x="0" y="0"/>
          <a:ext cx="0" cy="0"/>
          <a:chOff x="0" y="0"/>
          <a:chExt cx="0" cy="0"/>
        </a:xfrm>
      </p:grpSpPr>
      <p:sp>
        <p:nvSpPr>
          <p:cNvPr id="72" name="Google Shape;72;p17"/>
          <p:cNvSpPr txBox="1">
            <a:spLocks noGrp="1"/>
          </p:cNvSpPr>
          <p:nvPr>
            <p:ph type="body" idx="1"/>
          </p:nvPr>
        </p:nvSpPr>
        <p:spPr>
          <a:xfrm>
            <a:off x="671757" y="1894008"/>
            <a:ext cx="6972300" cy="264175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chemeClr val="dk1"/>
              </a:buClr>
              <a:buSzPts val="5000"/>
              <a:buFont typeface="Arial"/>
              <a:buNone/>
              <a:defRPr sz="5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3" name="Google Shape;73;p17"/>
          <p:cNvPicPr preferRelativeResize="0"/>
          <p:nvPr/>
        </p:nvPicPr>
        <p:blipFill rotWithShape="1">
          <a:blip r:embed="rId2">
            <a:alphaModFix/>
          </a:blip>
          <a:srcRect/>
          <a:stretch/>
        </p:blipFill>
        <p:spPr>
          <a:xfrm>
            <a:off x="7772400" y="407222"/>
            <a:ext cx="1371600" cy="927100"/>
          </a:xfrm>
          <a:prstGeom prst="rect">
            <a:avLst/>
          </a:prstGeom>
          <a:noFill/>
          <a:ln>
            <a:noFill/>
          </a:ln>
        </p:spPr>
      </p:pic>
      <p:pic>
        <p:nvPicPr>
          <p:cNvPr id="74" name="Google Shape;74;p17"/>
          <p:cNvPicPr preferRelativeResize="0"/>
          <p:nvPr/>
        </p:nvPicPr>
        <p:blipFill rotWithShape="1">
          <a:blip r:embed="rId3">
            <a:alphaModFix/>
          </a:blip>
          <a:srcRect/>
          <a:stretch/>
        </p:blipFill>
        <p:spPr>
          <a:xfrm>
            <a:off x="792039" y="6450899"/>
            <a:ext cx="2425295" cy="162965"/>
          </a:xfrm>
          <a:prstGeom prst="rect">
            <a:avLst/>
          </a:prstGeom>
          <a:noFill/>
          <a:ln>
            <a:noFill/>
          </a:ln>
        </p:spPr>
      </p:pic>
      <p:pic>
        <p:nvPicPr>
          <p:cNvPr id="75" name="Google Shape;75;p17"/>
          <p:cNvPicPr preferRelativeResize="0"/>
          <p:nvPr/>
        </p:nvPicPr>
        <p:blipFill rotWithShape="1">
          <a:blip r:embed="rId4">
            <a:alphaModFix/>
          </a:blip>
          <a:srcRect/>
          <a:stretch/>
        </p:blipFill>
        <p:spPr>
          <a:xfrm>
            <a:off x="779463" y="4704000"/>
            <a:ext cx="1600200" cy="139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76"/>
        <p:cNvGrpSpPr/>
        <p:nvPr/>
      </p:nvGrpSpPr>
      <p:grpSpPr>
        <a:xfrm>
          <a:off x="0" y="0"/>
          <a:ext cx="0" cy="0"/>
          <a:chOff x="0" y="0"/>
          <a:chExt cx="0" cy="0"/>
        </a:xfrm>
      </p:grpSpPr>
      <p:sp>
        <p:nvSpPr>
          <p:cNvPr id="77" name="Google Shape;77;p1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18"/>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Merriweather Sans"/>
              <a:buChar char="&gt;"/>
              <a:defRPr sz="2400" b="0" i="0" u="none" strike="noStrike" cap="none">
                <a:solidFill>
                  <a:schemeClr val="accent1"/>
                </a:solidFill>
                <a:latin typeface="Open Sans Light"/>
                <a:ea typeface="Open Sans Light"/>
                <a:cs typeface="Open Sans Light"/>
                <a:sym typeface="Open Sans Light"/>
              </a:defRPr>
            </a:lvl1pPr>
            <a:lvl2pPr marL="914400" marR="0" lvl="1"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Open Sans Light"/>
                <a:ea typeface="Open Sans Light"/>
                <a:cs typeface="Open Sans Light"/>
                <a:sym typeface="Open Sans Light"/>
              </a:defRPr>
            </a:lvl2pPr>
            <a:lvl3pPr marL="1371600" marR="0" lvl="2" indent="-342900" algn="l" rtl="0">
              <a:spcBef>
                <a:spcPts val="360"/>
              </a:spcBef>
              <a:spcAft>
                <a:spcPts val="0"/>
              </a:spcAft>
              <a:buClr>
                <a:schemeClr val="accent1"/>
              </a:buClr>
              <a:buSzPts val="1800"/>
              <a:buFont typeface="Merriweather Sans"/>
              <a:buChar char="&gt;"/>
              <a:defRPr sz="1800" b="0" i="0" u="none" strike="noStrike" cap="none">
                <a:solidFill>
                  <a:schemeClr val="accent1"/>
                </a:solidFill>
                <a:latin typeface="Open Sans Light"/>
                <a:ea typeface="Open Sans Light"/>
                <a:cs typeface="Open Sans Light"/>
                <a:sym typeface="Open Sans Light"/>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Open Sans Light"/>
                <a:ea typeface="Open Sans Light"/>
                <a:cs typeface="Open Sans Light"/>
                <a:sym typeface="Open Sans Light"/>
              </a:defRPr>
            </a:lvl4pPr>
            <a:lvl5pPr marL="2286000" marR="0" lvl="4" indent="-317500" algn="l" rtl="0">
              <a:spcBef>
                <a:spcPts val="280"/>
              </a:spcBef>
              <a:spcAft>
                <a:spcPts val="0"/>
              </a:spcAft>
              <a:buClr>
                <a:schemeClr val="accent1"/>
              </a:buClr>
              <a:buSzPts val="1400"/>
              <a:buFont typeface="Merriweather Sans"/>
              <a:buChar char="&gt;"/>
              <a:defRPr sz="1400" b="0" i="0" u="none" strike="noStrike" cap="none">
                <a:solidFill>
                  <a:schemeClr val="accent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8"/>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33006F"/>
              </a:buClr>
              <a:buSzPts val="2400"/>
              <a:buFont typeface="Arial"/>
              <a:buNone/>
              <a:defRPr sz="2400" b="0" i="0" u="none" strike="noStrike" cap="none">
                <a:solidFill>
                  <a:srgbClr val="33006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0" name="Google Shape;80;p18"/>
          <p:cNvPicPr preferRelativeResize="0"/>
          <p:nvPr/>
        </p:nvPicPr>
        <p:blipFill rotWithShape="1">
          <a:blip r:embed="rId2">
            <a:alphaModFix/>
          </a:blip>
          <a:srcRect/>
          <a:stretch/>
        </p:blipFill>
        <p:spPr>
          <a:xfrm>
            <a:off x="792039" y="6450899"/>
            <a:ext cx="2425295" cy="162965"/>
          </a:xfrm>
          <a:prstGeom prst="rect">
            <a:avLst/>
          </a:prstGeom>
          <a:noFill/>
          <a:ln>
            <a:noFill/>
          </a:ln>
        </p:spPr>
      </p:pic>
      <p:pic>
        <p:nvPicPr>
          <p:cNvPr id="81" name="Google Shape;81;p18"/>
          <p:cNvPicPr preferRelativeResize="0"/>
          <p:nvPr/>
        </p:nvPicPr>
        <p:blipFill rotWithShape="1">
          <a:blip r:embed="rId3">
            <a:alphaModFix/>
          </a:blip>
          <a:srcRect/>
          <a:stretch/>
        </p:blipFill>
        <p:spPr>
          <a:xfrm>
            <a:off x="766763" y="1364403"/>
            <a:ext cx="1103781" cy="9636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82"/>
        <p:cNvGrpSpPr/>
        <p:nvPr/>
      </p:nvGrpSpPr>
      <p:grpSpPr>
        <a:xfrm>
          <a:off x="0" y="0"/>
          <a:ext cx="0" cy="0"/>
          <a:chOff x="0" y="0"/>
          <a:chExt cx="0" cy="0"/>
        </a:xfrm>
      </p:grpSpPr>
      <p:sp>
        <p:nvSpPr>
          <p:cNvPr id="83" name="Google Shape;83;p1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19"/>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3006F"/>
              </a:buClr>
              <a:buSzPts val="2400"/>
              <a:buFont typeface="Merriweather Sans"/>
              <a:buChar char="&gt;"/>
              <a:defRPr sz="2400" b="0" i="0" u="none" strike="noStrike" cap="none">
                <a:solidFill>
                  <a:srgbClr val="33006F"/>
                </a:solidFill>
                <a:latin typeface="Open Sans Light"/>
                <a:ea typeface="Open Sans Light"/>
                <a:cs typeface="Open Sans Light"/>
                <a:sym typeface="Open Sans Light"/>
              </a:defRPr>
            </a:lvl1pPr>
            <a:lvl2pPr marL="914400" marR="0" lvl="1" indent="-355600" algn="l" rtl="0">
              <a:spcBef>
                <a:spcPts val="400"/>
              </a:spcBef>
              <a:spcAft>
                <a:spcPts val="0"/>
              </a:spcAft>
              <a:buClr>
                <a:srgbClr val="33006F"/>
              </a:buClr>
              <a:buSzPts val="2000"/>
              <a:buFont typeface="Arial"/>
              <a:buChar char="–"/>
              <a:defRPr sz="2000" b="0" i="0" u="none" strike="noStrike" cap="none">
                <a:solidFill>
                  <a:srgbClr val="33006F"/>
                </a:solidFill>
                <a:latin typeface="Open Sans Light"/>
                <a:ea typeface="Open Sans Light"/>
                <a:cs typeface="Open Sans Light"/>
                <a:sym typeface="Open Sans Light"/>
              </a:defRPr>
            </a:lvl2pPr>
            <a:lvl3pPr marL="1371600" marR="0" lvl="2" indent="-342900" algn="l" rtl="0">
              <a:spcBef>
                <a:spcPts val="360"/>
              </a:spcBef>
              <a:spcAft>
                <a:spcPts val="0"/>
              </a:spcAft>
              <a:buClr>
                <a:srgbClr val="33006F"/>
              </a:buClr>
              <a:buSzPts val="1800"/>
              <a:buFont typeface="Merriweather Sans"/>
              <a:buChar char="&gt;"/>
              <a:defRPr sz="1800" b="0" i="0" u="none" strike="noStrike" cap="none">
                <a:solidFill>
                  <a:srgbClr val="33006F"/>
                </a:solidFill>
                <a:latin typeface="Open Sans Light"/>
                <a:ea typeface="Open Sans Light"/>
                <a:cs typeface="Open Sans Light"/>
                <a:sym typeface="Open Sans Light"/>
              </a:defRPr>
            </a:lvl3pPr>
            <a:lvl4pPr marL="1828800" marR="0" lvl="3" indent="-330200" algn="l" rtl="0">
              <a:spcBef>
                <a:spcPts val="320"/>
              </a:spcBef>
              <a:spcAft>
                <a:spcPts val="0"/>
              </a:spcAft>
              <a:buClr>
                <a:srgbClr val="33006F"/>
              </a:buClr>
              <a:buSzPts val="1600"/>
              <a:buFont typeface="Arial"/>
              <a:buChar char="–"/>
              <a:defRPr sz="1600" b="0" i="0" u="none" strike="noStrike" cap="none">
                <a:solidFill>
                  <a:srgbClr val="33006F"/>
                </a:solidFill>
                <a:latin typeface="Open Sans Light"/>
                <a:ea typeface="Open Sans Light"/>
                <a:cs typeface="Open Sans Light"/>
                <a:sym typeface="Open Sans Light"/>
              </a:defRPr>
            </a:lvl4pPr>
            <a:lvl5pPr marL="2286000" marR="0" lvl="4" indent="-317500" algn="l" rtl="0">
              <a:spcBef>
                <a:spcPts val="280"/>
              </a:spcBef>
              <a:spcAft>
                <a:spcPts val="0"/>
              </a:spcAft>
              <a:buClr>
                <a:srgbClr val="33006F"/>
              </a:buClr>
              <a:buSzPts val="1400"/>
              <a:buFont typeface="Merriweather Sans"/>
              <a:buChar char="&gt;"/>
              <a:defRPr sz="1400" b="0" i="0" u="none" strike="noStrike" cap="none">
                <a:solidFill>
                  <a:srgbClr val="33006F"/>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5" name="Google Shape;85;p19"/>
          <p:cNvPicPr preferRelativeResize="0"/>
          <p:nvPr/>
        </p:nvPicPr>
        <p:blipFill rotWithShape="1">
          <a:blip r:embed="rId2">
            <a:alphaModFix/>
          </a:blip>
          <a:srcRect/>
          <a:stretch/>
        </p:blipFill>
        <p:spPr>
          <a:xfrm>
            <a:off x="792039" y="6450899"/>
            <a:ext cx="2425295" cy="162965"/>
          </a:xfrm>
          <a:prstGeom prst="rect">
            <a:avLst/>
          </a:prstGeom>
          <a:noFill/>
          <a:ln>
            <a:noFill/>
          </a:ln>
        </p:spPr>
      </p:pic>
      <p:pic>
        <p:nvPicPr>
          <p:cNvPr id="86" name="Google Shape;86;p19"/>
          <p:cNvPicPr preferRelativeResize="0"/>
          <p:nvPr/>
        </p:nvPicPr>
        <p:blipFill rotWithShape="1">
          <a:blip r:embed="rId3">
            <a:alphaModFix/>
          </a:blip>
          <a:srcRect/>
          <a:stretch/>
        </p:blipFill>
        <p:spPr>
          <a:xfrm>
            <a:off x="766763" y="1364403"/>
            <a:ext cx="1103781" cy="9636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87"/>
        <p:cNvGrpSpPr/>
        <p:nvPr/>
      </p:nvGrpSpPr>
      <p:grpSpPr>
        <a:xfrm>
          <a:off x="0" y="0"/>
          <a:ext cx="0" cy="0"/>
          <a:chOff x="0" y="0"/>
          <a:chExt cx="0" cy="0"/>
        </a:xfrm>
      </p:grpSpPr>
      <p:sp>
        <p:nvSpPr>
          <p:cNvPr id="88" name="Google Shape;88;p2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33006F"/>
              </a:buClr>
              <a:buSzPts val="2400"/>
              <a:buFont typeface="Arial"/>
              <a:buNone/>
              <a:defRPr sz="2400" b="0" i="0" u="none" strike="noStrike" cap="none">
                <a:solidFill>
                  <a:srgbClr val="33006F"/>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2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0" name="Google Shape;90;p20"/>
          <p:cNvPicPr preferRelativeResize="0"/>
          <p:nvPr/>
        </p:nvPicPr>
        <p:blipFill rotWithShape="1">
          <a:blip r:embed="rId2">
            <a:alphaModFix/>
          </a:blip>
          <a:srcRect/>
          <a:stretch/>
        </p:blipFill>
        <p:spPr>
          <a:xfrm>
            <a:off x="792039" y="6450899"/>
            <a:ext cx="2425295" cy="162965"/>
          </a:xfrm>
          <a:prstGeom prst="rect">
            <a:avLst/>
          </a:prstGeom>
          <a:noFill/>
          <a:ln>
            <a:noFill/>
          </a:ln>
        </p:spPr>
      </p:pic>
      <p:pic>
        <p:nvPicPr>
          <p:cNvPr id="91" name="Google Shape;91;p20"/>
          <p:cNvPicPr preferRelativeResize="0"/>
          <p:nvPr/>
        </p:nvPicPr>
        <p:blipFill rotWithShape="1">
          <a:blip r:embed="rId3">
            <a:alphaModFix/>
          </a:blip>
          <a:srcRect/>
          <a:stretch/>
        </p:blipFill>
        <p:spPr>
          <a:xfrm>
            <a:off x="766763" y="1364403"/>
            <a:ext cx="1103781" cy="9636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5" name="Google Shape;95;p2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96" name="Google Shape;96;p22"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97" name="Google Shape;97;p22"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98"/>
        <p:cNvGrpSpPr/>
        <p:nvPr/>
      </p:nvGrpSpPr>
      <p:grpSpPr>
        <a:xfrm>
          <a:off x="0" y="0"/>
          <a:ext cx="0" cy="0"/>
          <a:chOff x="0" y="0"/>
          <a:chExt cx="0" cy="0"/>
        </a:xfrm>
      </p:grpSpPr>
      <p:sp>
        <p:nvSpPr>
          <p:cNvPr id="99" name="Google Shape;99;p2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23"/>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23"/>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2" name="Google Shape;102;p23"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103" name="Google Shape;103;p23" descr="Bar_RtAngle_7502_RGB.png"/>
          <p:cNvPicPr preferRelativeResize="0"/>
          <p:nvPr/>
        </p:nvPicPr>
        <p:blipFill rotWithShape="1">
          <a:blip r:embed="rId3">
            <a:alphaModFix/>
          </a:blip>
          <a:srcRect/>
          <a:stretch/>
        </p:blipFill>
        <p:spPr>
          <a:xfrm>
            <a:off x="784225" y="800459"/>
            <a:ext cx="1358184" cy="67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04"/>
        <p:cNvGrpSpPr/>
        <p:nvPr/>
      </p:nvGrpSpPr>
      <p:grpSpPr>
        <a:xfrm>
          <a:off x="0" y="0"/>
          <a:ext cx="0" cy="0"/>
          <a:chOff x="0" y="0"/>
          <a:chExt cx="0" cy="0"/>
        </a:xfrm>
      </p:grpSpPr>
      <p:sp>
        <p:nvSpPr>
          <p:cNvPr id="105" name="Google Shape;105;p24"/>
          <p:cNvSpPr txBox="1">
            <a:spLocks noGrp="1"/>
          </p:cNvSpPr>
          <p:nvPr>
            <p:ph type="body" idx="1"/>
          </p:nvPr>
        </p:nvSpPr>
        <p:spPr>
          <a:xfrm>
            <a:off x="671757" y="200024"/>
            <a:ext cx="8184662" cy="52438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24"/>
          <p:cNvSpPr txBox="1">
            <a:spLocks noGrp="1"/>
          </p:cNvSpPr>
          <p:nvPr>
            <p:ph type="body" idx="2"/>
          </p:nvPr>
        </p:nvSpPr>
        <p:spPr>
          <a:xfrm>
            <a:off x="659305" y="1514780"/>
            <a:ext cx="8196210"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Google Shape;107;p24" descr="Bar_RtAngle_7502_RGB.png"/>
          <p:cNvPicPr preferRelativeResize="0"/>
          <p:nvPr/>
        </p:nvPicPr>
        <p:blipFill rotWithShape="1">
          <a:blip r:embed="rId2">
            <a:alphaModFix/>
          </a:blip>
          <a:srcRect/>
          <a:stretch/>
        </p:blipFill>
        <p:spPr>
          <a:xfrm>
            <a:off x="784225" y="819049"/>
            <a:ext cx="1358184" cy="67050"/>
          </a:xfrm>
          <a:prstGeom prst="rect">
            <a:avLst/>
          </a:prstGeom>
          <a:noFill/>
          <a:ln>
            <a:noFill/>
          </a:ln>
        </p:spPr>
      </p:pic>
      <p:pic>
        <p:nvPicPr>
          <p:cNvPr id="108" name="Google Shape;108;p24"/>
          <p:cNvPicPr preferRelativeResize="0"/>
          <p:nvPr/>
        </p:nvPicPr>
        <p:blipFill rotWithShape="1">
          <a:blip r:embed="rId3">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3006F"/>
              </a:buClr>
              <a:buSzPts val="2400"/>
              <a:buFont typeface="Merriweather Sans"/>
              <a:buChar char="&gt;"/>
              <a:defRPr sz="2400" b="0" i="0" u="none" strike="noStrike" cap="none">
                <a:solidFill>
                  <a:srgbClr val="33006F"/>
                </a:solidFill>
                <a:latin typeface="Open Sans Light"/>
                <a:ea typeface="Open Sans Light"/>
                <a:cs typeface="Open Sans Light"/>
                <a:sym typeface="Open Sans Light"/>
              </a:defRPr>
            </a:lvl1pPr>
            <a:lvl2pPr marL="914400" marR="0" lvl="1" indent="-355600" algn="l" rtl="0">
              <a:spcBef>
                <a:spcPts val="400"/>
              </a:spcBef>
              <a:spcAft>
                <a:spcPts val="0"/>
              </a:spcAft>
              <a:buClr>
                <a:srgbClr val="33006F"/>
              </a:buClr>
              <a:buSzPts val="2000"/>
              <a:buFont typeface="Arial"/>
              <a:buChar char="–"/>
              <a:defRPr sz="2000" b="0" i="0" u="none" strike="noStrike" cap="none">
                <a:solidFill>
                  <a:srgbClr val="33006F"/>
                </a:solidFill>
                <a:latin typeface="Open Sans Light"/>
                <a:ea typeface="Open Sans Light"/>
                <a:cs typeface="Open Sans Light"/>
                <a:sym typeface="Open Sans Light"/>
              </a:defRPr>
            </a:lvl2pPr>
            <a:lvl3pPr marL="1371600" marR="0" lvl="2" indent="-342900" algn="l" rtl="0">
              <a:spcBef>
                <a:spcPts val="360"/>
              </a:spcBef>
              <a:spcAft>
                <a:spcPts val="0"/>
              </a:spcAft>
              <a:buClr>
                <a:srgbClr val="33006F"/>
              </a:buClr>
              <a:buSzPts val="1800"/>
              <a:buFont typeface="Merriweather Sans"/>
              <a:buChar char="&gt;"/>
              <a:defRPr sz="1800" b="0" i="0" u="none" strike="noStrike" cap="none">
                <a:solidFill>
                  <a:srgbClr val="33006F"/>
                </a:solidFill>
                <a:latin typeface="Open Sans Light"/>
                <a:ea typeface="Open Sans Light"/>
                <a:cs typeface="Open Sans Light"/>
                <a:sym typeface="Open Sans Light"/>
              </a:defRPr>
            </a:lvl3pPr>
            <a:lvl4pPr marL="1828800" marR="0" lvl="3" indent="-330200" algn="l" rtl="0">
              <a:spcBef>
                <a:spcPts val="320"/>
              </a:spcBef>
              <a:spcAft>
                <a:spcPts val="0"/>
              </a:spcAft>
              <a:buClr>
                <a:srgbClr val="33006F"/>
              </a:buClr>
              <a:buSzPts val="1600"/>
              <a:buFont typeface="Arial"/>
              <a:buChar char="–"/>
              <a:defRPr sz="1600" b="0" i="0" u="none" strike="noStrike" cap="none">
                <a:solidFill>
                  <a:srgbClr val="33006F"/>
                </a:solidFill>
                <a:latin typeface="Open Sans Light"/>
                <a:ea typeface="Open Sans Light"/>
                <a:cs typeface="Open Sans Light"/>
                <a:sym typeface="Open Sans Light"/>
              </a:defRPr>
            </a:lvl4pPr>
            <a:lvl5pPr marL="2286000" marR="0" lvl="4" indent="-317500" algn="l" rtl="0">
              <a:spcBef>
                <a:spcPts val="280"/>
              </a:spcBef>
              <a:spcAft>
                <a:spcPts val="0"/>
              </a:spcAft>
              <a:buClr>
                <a:srgbClr val="33006F"/>
              </a:buClr>
              <a:buSzPts val="1400"/>
              <a:buFont typeface="Merriweather Sans"/>
              <a:buChar char="&gt;"/>
              <a:defRPr sz="1400" b="0" i="0" u="none" strike="noStrike" cap="none">
                <a:solidFill>
                  <a:srgbClr val="33006F"/>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33006F"/>
              </a:buClr>
              <a:buSzPts val="2400"/>
              <a:buFont typeface="Arial"/>
              <a:buNone/>
              <a:defRPr sz="2400" b="0" i="0" u="none" strike="noStrike" cap="none">
                <a:solidFill>
                  <a:srgbClr val="33006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 name="Google Shape;17;p3"/>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18" name="Google Shape;18;p3"/>
          <p:cNvPicPr preferRelativeResize="0"/>
          <p:nvPr/>
        </p:nvPicPr>
        <p:blipFill rotWithShape="1">
          <a:blip r:embed="rId3">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09"/>
        <p:cNvGrpSpPr/>
        <p:nvPr/>
      </p:nvGrpSpPr>
      <p:grpSpPr>
        <a:xfrm>
          <a:off x="0" y="0"/>
          <a:ext cx="0" cy="0"/>
          <a:chOff x="0" y="0"/>
          <a:chExt cx="0" cy="0"/>
        </a:xfrm>
      </p:grpSpPr>
      <p:sp>
        <p:nvSpPr>
          <p:cNvPr id="110" name="Google Shape;110;p2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Google Shape;111;p2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2" name="Google Shape;112;p25"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113" name="Google Shape;113;p2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sp>
        <p:nvSpPr>
          <p:cNvPr id="116" name="Google Shape;116;p27"/>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7" name="Google Shape;117;p2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18" name="Google Shape;118;p27"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119" name="Google Shape;119;p27"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20"/>
        <p:cNvGrpSpPr/>
        <p:nvPr/>
      </p:nvGrpSpPr>
      <p:grpSpPr>
        <a:xfrm>
          <a:off x="0" y="0"/>
          <a:ext cx="0" cy="0"/>
          <a:chOff x="0" y="0"/>
          <a:chExt cx="0" cy="0"/>
        </a:xfrm>
      </p:grpSpPr>
      <p:sp>
        <p:nvSpPr>
          <p:cNvPr id="121" name="Google Shape;121;p2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8"/>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p28"/>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4" name="Google Shape;124;p28"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125" name="Google Shape;125;p28" descr="Bar_RtAngle_7502_RGB.png"/>
          <p:cNvPicPr preferRelativeResize="0"/>
          <p:nvPr/>
        </p:nvPicPr>
        <p:blipFill rotWithShape="1">
          <a:blip r:embed="rId3">
            <a:alphaModFix/>
          </a:blip>
          <a:srcRect/>
          <a:stretch/>
        </p:blipFill>
        <p:spPr>
          <a:xfrm>
            <a:off x="784225" y="800459"/>
            <a:ext cx="1358184" cy="670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26"/>
        <p:cNvGrpSpPr/>
        <p:nvPr/>
      </p:nvGrpSpPr>
      <p:grpSpPr>
        <a:xfrm>
          <a:off x="0" y="0"/>
          <a:ext cx="0" cy="0"/>
          <a:chOff x="0" y="0"/>
          <a:chExt cx="0" cy="0"/>
        </a:xfrm>
      </p:grpSpPr>
      <p:sp>
        <p:nvSpPr>
          <p:cNvPr id="127" name="Google Shape;127;p29"/>
          <p:cNvSpPr txBox="1">
            <a:spLocks noGrp="1"/>
          </p:cNvSpPr>
          <p:nvPr>
            <p:ph type="body" idx="1"/>
          </p:nvPr>
        </p:nvSpPr>
        <p:spPr>
          <a:xfrm>
            <a:off x="671757" y="200024"/>
            <a:ext cx="8184662" cy="52438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29"/>
          <p:cNvSpPr txBox="1">
            <a:spLocks noGrp="1"/>
          </p:cNvSpPr>
          <p:nvPr>
            <p:ph type="body" idx="2"/>
          </p:nvPr>
        </p:nvSpPr>
        <p:spPr>
          <a:xfrm>
            <a:off x="659305" y="1514780"/>
            <a:ext cx="8196210"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9" name="Google Shape;129;p29" descr="Bar_RtAngle_7502_RGB.png"/>
          <p:cNvPicPr preferRelativeResize="0"/>
          <p:nvPr/>
        </p:nvPicPr>
        <p:blipFill rotWithShape="1">
          <a:blip r:embed="rId2">
            <a:alphaModFix/>
          </a:blip>
          <a:srcRect/>
          <a:stretch/>
        </p:blipFill>
        <p:spPr>
          <a:xfrm>
            <a:off x="784225" y="819049"/>
            <a:ext cx="1358184" cy="67050"/>
          </a:xfrm>
          <a:prstGeom prst="rect">
            <a:avLst/>
          </a:prstGeom>
          <a:noFill/>
          <a:ln>
            <a:noFill/>
          </a:ln>
        </p:spPr>
      </p:pic>
      <p:pic>
        <p:nvPicPr>
          <p:cNvPr id="130" name="Google Shape;130;p29"/>
          <p:cNvPicPr preferRelativeResize="0"/>
          <p:nvPr/>
        </p:nvPicPr>
        <p:blipFill rotWithShape="1">
          <a:blip r:embed="rId3">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31"/>
        <p:cNvGrpSpPr/>
        <p:nvPr/>
      </p:nvGrpSpPr>
      <p:grpSpPr>
        <a:xfrm>
          <a:off x="0" y="0"/>
          <a:ext cx="0" cy="0"/>
          <a:chOff x="0" y="0"/>
          <a:chExt cx="0" cy="0"/>
        </a:xfrm>
      </p:grpSpPr>
      <p:sp>
        <p:nvSpPr>
          <p:cNvPr id="132" name="Google Shape;132;p3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3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4" name="Google Shape;134;p30"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135" name="Google Shape;135;p3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3006F"/>
              </a:buClr>
              <a:buSzPts val="2400"/>
              <a:buFont typeface="Merriweather Sans"/>
              <a:buChar char="&gt;"/>
              <a:defRPr sz="2400" b="0" i="0" u="none" strike="noStrike" cap="none">
                <a:solidFill>
                  <a:srgbClr val="33006F"/>
                </a:solidFill>
                <a:latin typeface="Open Sans Light"/>
                <a:ea typeface="Open Sans Light"/>
                <a:cs typeface="Open Sans Light"/>
                <a:sym typeface="Open Sans Light"/>
              </a:defRPr>
            </a:lvl1pPr>
            <a:lvl2pPr marL="914400" marR="0" lvl="1" indent="-355600" algn="l" rtl="0">
              <a:spcBef>
                <a:spcPts val="400"/>
              </a:spcBef>
              <a:spcAft>
                <a:spcPts val="0"/>
              </a:spcAft>
              <a:buClr>
                <a:srgbClr val="33006F"/>
              </a:buClr>
              <a:buSzPts val="2000"/>
              <a:buFont typeface="Arial"/>
              <a:buChar char="–"/>
              <a:defRPr sz="2000" b="0" i="0" u="none" strike="noStrike" cap="none">
                <a:solidFill>
                  <a:srgbClr val="33006F"/>
                </a:solidFill>
                <a:latin typeface="Open Sans Light"/>
                <a:ea typeface="Open Sans Light"/>
                <a:cs typeface="Open Sans Light"/>
                <a:sym typeface="Open Sans Light"/>
              </a:defRPr>
            </a:lvl2pPr>
            <a:lvl3pPr marL="1371600" marR="0" lvl="2" indent="-342900" algn="l" rtl="0">
              <a:spcBef>
                <a:spcPts val="360"/>
              </a:spcBef>
              <a:spcAft>
                <a:spcPts val="0"/>
              </a:spcAft>
              <a:buClr>
                <a:srgbClr val="33006F"/>
              </a:buClr>
              <a:buSzPts val="1800"/>
              <a:buFont typeface="Merriweather Sans"/>
              <a:buChar char="&gt;"/>
              <a:defRPr sz="1800" b="0" i="0" u="none" strike="noStrike" cap="none">
                <a:solidFill>
                  <a:srgbClr val="33006F"/>
                </a:solidFill>
                <a:latin typeface="Open Sans Light"/>
                <a:ea typeface="Open Sans Light"/>
                <a:cs typeface="Open Sans Light"/>
                <a:sym typeface="Open Sans Light"/>
              </a:defRPr>
            </a:lvl3pPr>
            <a:lvl4pPr marL="1828800" marR="0" lvl="3" indent="-330200" algn="l" rtl="0">
              <a:spcBef>
                <a:spcPts val="320"/>
              </a:spcBef>
              <a:spcAft>
                <a:spcPts val="0"/>
              </a:spcAft>
              <a:buClr>
                <a:srgbClr val="33006F"/>
              </a:buClr>
              <a:buSzPts val="1600"/>
              <a:buFont typeface="Arial"/>
              <a:buChar char="–"/>
              <a:defRPr sz="1600" b="0" i="0" u="none" strike="noStrike" cap="none">
                <a:solidFill>
                  <a:srgbClr val="33006F"/>
                </a:solidFill>
                <a:latin typeface="Open Sans Light"/>
                <a:ea typeface="Open Sans Light"/>
                <a:cs typeface="Open Sans Light"/>
                <a:sym typeface="Open Sans Light"/>
              </a:defRPr>
            </a:lvl4pPr>
            <a:lvl5pPr marL="2286000" marR="0" lvl="4" indent="-317500" algn="l" rtl="0">
              <a:spcBef>
                <a:spcPts val="280"/>
              </a:spcBef>
              <a:spcAft>
                <a:spcPts val="0"/>
              </a:spcAft>
              <a:buClr>
                <a:srgbClr val="33006F"/>
              </a:buClr>
              <a:buSzPts val="1400"/>
              <a:buFont typeface="Merriweather Sans"/>
              <a:buChar char="&gt;"/>
              <a:defRPr sz="1400" b="0" i="0" u="none" strike="noStrike" cap="none">
                <a:solidFill>
                  <a:srgbClr val="33006F"/>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4"/>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23" name="Google Shape;23;p4"/>
          <p:cNvPicPr preferRelativeResize="0"/>
          <p:nvPr/>
        </p:nvPicPr>
        <p:blipFill rotWithShape="1">
          <a:blip r:embed="rId3">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4"/>
        <p:cNvGrpSpPr/>
        <p:nvPr/>
      </p:nvGrpSpPr>
      <p:grpSpPr>
        <a:xfrm>
          <a:off x="0" y="0"/>
          <a:ext cx="0" cy="0"/>
          <a:chOff x="0" y="0"/>
          <a:chExt cx="0" cy="0"/>
        </a:xfrm>
      </p:grpSpPr>
      <p:sp>
        <p:nvSpPr>
          <p:cNvPr id="25" name="Google Shape;25;p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33006F"/>
              </a:buClr>
              <a:buSzPts val="2400"/>
              <a:buFont typeface="Arial"/>
              <a:buNone/>
              <a:defRPr sz="2400" b="0" i="0" u="none" strike="noStrike" cap="none">
                <a:solidFill>
                  <a:srgbClr val="33006F"/>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7" name="Google Shape;27;p5"/>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28" name="Google Shape;28;p5"/>
          <p:cNvPicPr preferRelativeResize="0"/>
          <p:nvPr/>
        </p:nvPicPr>
        <p:blipFill rotWithShape="1">
          <a:blip r:embed="rId3">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0"/>
        <p:cNvGrpSpPr/>
        <p:nvPr/>
      </p:nvGrpSpPr>
      <p:grpSpPr>
        <a:xfrm>
          <a:off x="0" y="0"/>
          <a:ext cx="0" cy="0"/>
          <a:chOff x="0" y="0"/>
          <a:chExt cx="0" cy="0"/>
        </a:xfrm>
      </p:grpSpPr>
      <p:sp>
        <p:nvSpPr>
          <p:cNvPr id="31" name="Google Shape;31;p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5"/>
              </a:buClr>
              <a:buSzPts val="2400"/>
              <a:buFont typeface="Merriweather Sans"/>
              <a:buChar char="&gt;"/>
              <a:defRPr sz="2400" b="0" i="0" u="none" strike="noStrike" cap="none">
                <a:solidFill>
                  <a:schemeClr val="accent5"/>
                </a:solidFill>
                <a:latin typeface="Open Sans Light"/>
                <a:ea typeface="Open Sans Light"/>
                <a:cs typeface="Open Sans Light"/>
                <a:sym typeface="Open Sans Light"/>
              </a:defRPr>
            </a:lvl1pPr>
            <a:lvl2pPr marL="914400" marR="0" lvl="1" indent="-355600" algn="l" rtl="0">
              <a:spcBef>
                <a:spcPts val="400"/>
              </a:spcBef>
              <a:spcAft>
                <a:spcPts val="0"/>
              </a:spcAft>
              <a:buClr>
                <a:schemeClr val="accent5"/>
              </a:buClr>
              <a:buSzPts val="2000"/>
              <a:buFont typeface="Arial"/>
              <a:buChar char="–"/>
              <a:defRPr sz="2000" b="0" i="0" u="none" strike="noStrike" cap="none">
                <a:solidFill>
                  <a:schemeClr val="accent5"/>
                </a:solidFill>
                <a:latin typeface="Open Sans Light"/>
                <a:ea typeface="Open Sans Light"/>
                <a:cs typeface="Open Sans Light"/>
                <a:sym typeface="Open Sans Light"/>
              </a:defRPr>
            </a:lvl2pPr>
            <a:lvl3pPr marL="1371600" marR="0" lvl="2" indent="-342900" algn="l" rtl="0">
              <a:spcBef>
                <a:spcPts val="360"/>
              </a:spcBef>
              <a:spcAft>
                <a:spcPts val="0"/>
              </a:spcAft>
              <a:buClr>
                <a:schemeClr val="accent5"/>
              </a:buClr>
              <a:buSzPts val="1800"/>
              <a:buFont typeface="Merriweather Sans"/>
              <a:buChar char="&gt;"/>
              <a:defRPr sz="1800" b="0" i="0" u="none" strike="noStrike" cap="none">
                <a:solidFill>
                  <a:schemeClr val="accent5"/>
                </a:solidFill>
                <a:latin typeface="Open Sans Light"/>
                <a:ea typeface="Open Sans Light"/>
                <a:cs typeface="Open Sans Light"/>
                <a:sym typeface="Open Sans Light"/>
              </a:defRPr>
            </a:lvl3pPr>
            <a:lvl4pPr marL="1828800" marR="0" lvl="3" indent="-330200" algn="l" rtl="0">
              <a:spcBef>
                <a:spcPts val="320"/>
              </a:spcBef>
              <a:spcAft>
                <a:spcPts val="0"/>
              </a:spcAft>
              <a:buClr>
                <a:schemeClr val="accent5"/>
              </a:buClr>
              <a:buSzPts val="1600"/>
              <a:buFont typeface="Arial"/>
              <a:buChar char="–"/>
              <a:defRPr sz="1600" b="0" i="0" u="none" strike="noStrike" cap="none">
                <a:solidFill>
                  <a:schemeClr val="accent5"/>
                </a:solidFill>
                <a:latin typeface="Open Sans Light"/>
                <a:ea typeface="Open Sans Light"/>
                <a:cs typeface="Open Sans Light"/>
                <a:sym typeface="Open Sans Light"/>
              </a:defRPr>
            </a:lvl4pPr>
            <a:lvl5pPr marL="2286000" marR="0" lvl="4" indent="-317500" algn="l" rtl="0">
              <a:spcBef>
                <a:spcPts val="280"/>
              </a:spcBef>
              <a:spcAft>
                <a:spcPts val="0"/>
              </a:spcAft>
              <a:buClr>
                <a:schemeClr val="accent5"/>
              </a:buClr>
              <a:buSzPts val="1400"/>
              <a:buFont typeface="Merriweather Sans"/>
              <a:buChar char="&gt;"/>
              <a:defRPr sz="1400" b="0" i="0" u="none" strike="noStrike" cap="none">
                <a:solidFill>
                  <a:schemeClr val="accent5"/>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33006F"/>
              </a:buClr>
              <a:buSzPts val="2400"/>
              <a:buFont typeface="Arial"/>
              <a:buNone/>
              <a:defRPr sz="2400" b="0" i="0" u="none" strike="noStrike" cap="none">
                <a:solidFill>
                  <a:srgbClr val="33006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 name="Google Shape;34;p7"/>
          <p:cNvPicPr preferRelativeResize="0"/>
          <p:nvPr/>
        </p:nvPicPr>
        <p:blipFill rotWithShape="1">
          <a:blip r:embed="rId2">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8"/>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5"/>
              </a:buClr>
              <a:buSzPts val="2400"/>
              <a:buFont typeface="Merriweather Sans"/>
              <a:buChar char="&gt;"/>
              <a:defRPr sz="2400" b="0" i="0" u="none" strike="noStrike" cap="none">
                <a:solidFill>
                  <a:schemeClr val="accent5"/>
                </a:solidFill>
                <a:latin typeface="Open Sans Light"/>
                <a:ea typeface="Open Sans Light"/>
                <a:cs typeface="Open Sans Light"/>
                <a:sym typeface="Open Sans Light"/>
              </a:defRPr>
            </a:lvl1pPr>
            <a:lvl2pPr marL="914400" marR="0" lvl="1" indent="-355600" algn="l" rtl="0">
              <a:spcBef>
                <a:spcPts val="400"/>
              </a:spcBef>
              <a:spcAft>
                <a:spcPts val="0"/>
              </a:spcAft>
              <a:buClr>
                <a:schemeClr val="accent5"/>
              </a:buClr>
              <a:buSzPts val="2000"/>
              <a:buFont typeface="Arial"/>
              <a:buChar char="–"/>
              <a:defRPr sz="2000" b="0" i="0" u="none" strike="noStrike" cap="none">
                <a:solidFill>
                  <a:schemeClr val="accent5"/>
                </a:solidFill>
                <a:latin typeface="Open Sans Light"/>
                <a:ea typeface="Open Sans Light"/>
                <a:cs typeface="Open Sans Light"/>
                <a:sym typeface="Open Sans Light"/>
              </a:defRPr>
            </a:lvl2pPr>
            <a:lvl3pPr marL="1371600" marR="0" lvl="2" indent="-342900" algn="l" rtl="0">
              <a:spcBef>
                <a:spcPts val="360"/>
              </a:spcBef>
              <a:spcAft>
                <a:spcPts val="0"/>
              </a:spcAft>
              <a:buClr>
                <a:schemeClr val="accent5"/>
              </a:buClr>
              <a:buSzPts val="1800"/>
              <a:buFont typeface="Merriweather Sans"/>
              <a:buChar char="&gt;"/>
              <a:defRPr sz="1800" b="0" i="0" u="none" strike="noStrike" cap="none">
                <a:solidFill>
                  <a:schemeClr val="accent5"/>
                </a:solidFill>
                <a:latin typeface="Open Sans Light"/>
                <a:ea typeface="Open Sans Light"/>
                <a:cs typeface="Open Sans Light"/>
                <a:sym typeface="Open Sans Light"/>
              </a:defRPr>
            </a:lvl3pPr>
            <a:lvl4pPr marL="1828800" marR="0" lvl="3" indent="-330200" algn="l" rtl="0">
              <a:spcBef>
                <a:spcPts val="320"/>
              </a:spcBef>
              <a:spcAft>
                <a:spcPts val="0"/>
              </a:spcAft>
              <a:buClr>
                <a:schemeClr val="accent5"/>
              </a:buClr>
              <a:buSzPts val="1600"/>
              <a:buFont typeface="Arial"/>
              <a:buChar char="–"/>
              <a:defRPr sz="1600" b="0" i="0" u="none" strike="noStrike" cap="none">
                <a:solidFill>
                  <a:schemeClr val="accent5"/>
                </a:solidFill>
                <a:latin typeface="Open Sans Light"/>
                <a:ea typeface="Open Sans Light"/>
                <a:cs typeface="Open Sans Light"/>
                <a:sym typeface="Open Sans Light"/>
              </a:defRPr>
            </a:lvl4pPr>
            <a:lvl5pPr marL="2286000" marR="0" lvl="4" indent="-317500" algn="l" rtl="0">
              <a:spcBef>
                <a:spcPts val="280"/>
              </a:spcBef>
              <a:spcAft>
                <a:spcPts val="0"/>
              </a:spcAft>
              <a:buClr>
                <a:schemeClr val="accent5"/>
              </a:buClr>
              <a:buSzPts val="1400"/>
              <a:buFont typeface="Merriweather Sans"/>
              <a:buChar char="&gt;"/>
              <a:defRPr sz="1400" b="0" i="0" u="none" strike="noStrike" cap="none">
                <a:solidFill>
                  <a:schemeClr val="accent5"/>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 name="Google Shape;38;p8"/>
          <p:cNvPicPr preferRelativeResize="0"/>
          <p:nvPr/>
        </p:nvPicPr>
        <p:blipFill rotWithShape="1">
          <a:blip r:embed="rId2">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9"/>
        <p:cNvGrpSpPr/>
        <p:nvPr/>
      </p:nvGrpSpPr>
      <p:grpSpPr>
        <a:xfrm>
          <a:off x="0" y="0"/>
          <a:ext cx="0" cy="0"/>
          <a:chOff x="0" y="0"/>
          <a:chExt cx="0" cy="0"/>
        </a:xfrm>
      </p:grpSpPr>
      <p:sp>
        <p:nvSpPr>
          <p:cNvPr id="40" name="Google Shape;40;p9"/>
          <p:cNvSpPr txBox="1">
            <a:spLocks noGrp="1"/>
          </p:cNvSpPr>
          <p:nvPr>
            <p:ph type="body" idx="1"/>
          </p:nvPr>
        </p:nvSpPr>
        <p:spPr>
          <a:xfrm>
            <a:off x="671757" y="2046060"/>
            <a:ext cx="6972300" cy="264175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chemeClr val="dk1"/>
              </a:buClr>
              <a:buSzPts val="5000"/>
              <a:buFont typeface="Arial"/>
              <a:buNone/>
              <a:defRPr sz="5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1" name="Google Shape;41;p9"/>
          <p:cNvPicPr preferRelativeResize="0"/>
          <p:nvPr/>
        </p:nvPicPr>
        <p:blipFill rotWithShape="1">
          <a:blip r:embed="rId2">
            <a:alphaModFix/>
          </a:blip>
          <a:srcRect/>
          <a:stretch/>
        </p:blipFill>
        <p:spPr>
          <a:xfrm>
            <a:off x="779463" y="4687816"/>
            <a:ext cx="1600200" cy="139700"/>
          </a:xfrm>
          <a:prstGeom prst="rect">
            <a:avLst/>
          </a:prstGeom>
          <a:noFill/>
          <a:ln>
            <a:noFill/>
          </a:ln>
        </p:spPr>
      </p:pic>
      <p:pic>
        <p:nvPicPr>
          <p:cNvPr id="42" name="Google Shape;42;p9"/>
          <p:cNvPicPr preferRelativeResize="0"/>
          <p:nvPr/>
        </p:nvPicPr>
        <p:blipFill rotWithShape="1">
          <a:blip r:embed="rId3">
            <a:alphaModFix/>
          </a:blip>
          <a:srcRect/>
          <a:stretch/>
        </p:blipFill>
        <p:spPr>
          <a:xfrm>
            <a:off x="7772400" y="407222"/>
            <a:ext cx="1371600" cy="927100"/>
          </a:xfrm>
          <a:prstGeom prst="rect">
            <a:avLst/>
          </a:prstGeom>
          <a:noFill/>
          <a:ln>
            <a:noFill/>
          </a:ln>
        </p:spPr>
      </p:pic>
      <p:pic>
        <p:nvPicPr>
          <p:cNvPr id="43" name="Google Shape;43;p9"/>
          <p:cNvPicPr preferRelativeResize="0"/>
          <p:nvPr/>
        </p:nvPicPr>
        <p:blipFill rotWithShape="1">
          <a:blip r:embed="rId4">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4"/>
        <p:cNvGrpSpPr/>
        <p:nvPr/>
      </p:nvGrpSpPr>
      <p:grpSpPr>
        <a:xfrm>
          <a:off x="0" y="0"/>
          <a:ext cx="0" cy="0"/>
          <a:chOff x="0" y="0"/>
          <a:chExt cx="0" cy="0"/>
        </a:xfrm>
      </p:grpSpPr>
      <p:sp>
        <p:nvSpPr>
          <p:cNvPr id="45" name="Google Shape;45;p1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0"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1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 name="Google Shape;47;p10"/>
          <p:cNvPicPr preferRelativeResize="0"/>
          <p:nvPr/>
        </p:nvPicPr>
        <p:blipFill rotWithShape="1">
          <a:blip r:embed="rId2">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9"/>
        <p:cNvGrpSpPr/>
        <p:nvPr/>
      </p:nvGrpSpPr>
      <p:grpSpPr>
        <a:xfrm>
          <a:off x="0" y="0"/>
          <a:ext cx="0" cy="0"/>
          <a:chOff x="0" y="0"/>
          <a:chExt cx="0" cy="0"/>
        </a:xfrm>
      </p:grpSpPr>
      <p:pic>
        <p:nvPicPr>
          <p:cNvPr id="50" name="Google Shape;50;p12" descr="UW_W Logo_White.png"/>
          <p:cNvPicPr preferRelativeResize="0"/>
          <p:nvPr/>
        </p:nvPicPr>
        <p:blipFill rotWithShape="1">
          <a:blip r:embed="rId2">
            <a:alphaModFix/>
          </a:blip>
          <a:srcRect/>
          <a:stretch/>
        </p:blipFill>
        <p:spPr>
          <a:xfrm>
            <a:off x="7772400" y="408680"/>
            <a:ext cx="1371600" cy="923544"/>
          </a:xfrm>
          <a:prstGeom prst="rect">
            <a:avLst/>
          </a:prstGeom>
          <a:noFill/>
          <a:ln>
            <a:noFill/>
          </a:ln>
        </p:spPr>
      </p:pic>
      <p:pic>
        <p:nvPicPr>
          <p:cNvPr id="51" name="Google Shape;51;p12"/>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52" name="Google Shape;52;p12"/>
          <p:cNvSpPr txBox="1">
            <a:spLocks noGrp="1"/>
          </p:cNvSpPr>
          <p:nvPr>
            <p:ph type="body" idx="1"/>
          </p:nvPr>
        </p:nvSpPr>
        <p:spPr>
          <a:xfrm>
            <a:off x="671757" y="2062244"/>
            <a:ext cx="6972300" cy="264175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E8D3A2"/>
              </a:buClr>
              <a:buSzPts val="5000"/>
              <a:buFont typeface="Arial"/>
              <a:buNone/>
              <a:defRPr sz="5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3" name="Google Shape;53;p12"/>
          <p:cNvPicPr preferRelativeResize="0"/>
          <p:nvPr/>
        </p:nvPicPr>
        <p:blipFill rotWithShape="1">
          <a:blip r:embed="rId4">
            <a:alphaModFix/>
          </a:blip>
          <a:srcRect/>
          <a:stretch/>
        </p:blipFill>
        <p:spPr>
          <a:xfrm>
            <a:off x="779463" y="4704000"/>
            <a:ext cx="1600200" cy="139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3"/>
            </a:gs>
            <a:gs pos="80000">
              <a:schemeClr val="accent1"/>
            </a:gs>
            <a:gs pos="100000">
              <a:schemeClr val="accent1"/>
            </a:gs>
          </a:gsLst>
          <a:path path="circle">
            <a:fillToRect l="50000" t="50000" r="50000" b="50000"/>
          </a:path>
          <a:tileRect/>
        </a:gradFill>
        <a:effectLst/>
      </p:bgPr>
    </p:bg>
    <p:spTree>
      <p:nvGrpSpPr>
        <p:cNvPr id="1" name="Shape 4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30000">
              <a:schemeClr val="lt2"/>
            </a:gs>
            <a:gs pos="80000">
              <a:schemeClr val="accent5"/>
            </a:gs>
            <a:gs pos="100000">
              <a:schemeClr val="accent5"/>
            </a:gs>
          </a:gsLst>
          <a:path path="circle">
            <a:fillToRect l="50000" t="50000" r="50000" b="50000"/>
          </a:path>
          <a:tileRect/>
        </a:gradFill>
        <a:effectLst/>
      </p:bgPr>
    </p:bg>
    <p:spTree>
      <p:nvGrpSpPr>
        <p:cNvPr id="1" name="Shape 7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bdp.uw.edu/sites/default/files/bdp-homepage/BRG%20Regent%20Policy%20No.%2016%20final.pdf"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hyperlink" Target="http://www.youtube.com/watch?v=bBNHUQcKaZk" TargetMode="External"/><Relationship Id="rId4" Type="http://schemas.openxmlformats.org/officeDocument/2006/relationships/hyperlink" Target="https://youtu.be/bBNHUQcKaZ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1"/>
          <p:cNvSpPr txBox="1">
            <a:spLocks noGrp="1"/>
          </p:cNvSpPr>
          <p:nvPr>
            <p:ph type="body" idx="1"/>
          </p:nvPr>
        </p:nvSpPr>
        <p:spPr>
          <a:xfrm>
            <a:off x="671756" y="2608092"/>
            <a:ext cx="8272952" cy="14081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3006F"/>
              </a:buClr>
              <a:buSzPts val="3600"/>
              <a:buFont typeface="Arial"/>
              <a:buNone/>
            </a:pPr>
            <a:r>
              <a:rPr lang="en-US" sz="3600" b="0" i="0" u="none" strike="noStrike" cap="none">
                <a:solidFill>
                  <a:srgbClr val="33006F"/>
                </a:solidFill>
                <a:latin typeface="Encode Sans Black"/>
                <a:ea typeface="Encode Sans Black"/>
                <a:cs typeface="Encode Sans Black"/>
                <a:sym typeface="Encode Sans Black"/>
              </a:rPr>
              <a:t>UW Business Diversity Program</a:t>
            </a:r>
            <a:endParaRPr/>
          </a:p>
          <a:p>
            <a:pPr marL="0" marR="0" lvl="0" indent="0" algn="l" rtl="0">
              <a:lnSpc>
                <a:spcPct val="150000"/>
              </a:lnSpc>
              <a:spcBef>
                <a:spcPts val="0"/>
              </a:spcBef>
              <a:spcAft>
                <a:spcPts val="0"/>
              </a:spcAft>
              <a:buClr>
                <a:srgbClr val="33006F"/>
              </a:buClr>
              <a:buSzPts val="3600"/>
              <a:buFont typeface="Arial"/>
              <a:buNone/>
            </a:pPr>
            <a:r>
              <a:rPr lang="en-US" sz="3600" b="0" i="0" u="none" strike="noStrike" cap="none">
                <a:solidFill>
                  <a:srgbClr val="33006F"/>
                </a:solidFill>
                <a:latin typeface="Encode Sans Black"/>
                <a:ea typeface="Encode Sans Black"/>
                <a:cs typeface="Encode Sans Black"/>
                <a:sym typeface="Encode Sans Black"/>
              </a:rPr>
              <a:t>Diverse Spend Initiative</a:t>
            </a:r>
            <a:endParaRPr/>
          </a:p>
          <a:p>
            <a:pPr marL="0" marR="0" lvl="0" indent="0" algn="l" rtl="0">
              <a:lnSpc>
                <a:spcPct val="150000"/>
              </a:lnSpc>
              <a:spcBef>
                <a:spcPts val="0"/>
              </a:spcBef>
              <a:spcAft>
                <a:spcPts val="0"/>
              </a:spcAft>
              <a:buClr>
                <a:schemeClr val="dk1"/>
              </a:buClr>
              <a:buSzPts val="3600"/>
              <a:buFont typeface="Arial"/>
              <a:buNone/>
            </a:pPr>
            <a:endParaRPr sz="3600" b="0" i="0" u="none" strike="noStrike" cap="none">
              <a:solidFill>
                <a:srgbClr val="33006F"/>
              </a:solidFill>
              <a:latin typeface="Encode Sans Black"/>
              <a:ea typeface="Encode Sans Black"/>
              <a:cs typeface="Encode Sans Black"/>
              <a:sym typeface="Encode Sans Black"/>
            </a:endParaRPr>
          </a:p>
          <a:p>
            <a:pPr marL="0" marR="0" lvl="0" indent="0" algn="l" rtl="0">
              <a:lnSpc>
                <a:spcPct val="150000"/>
              </a:lnSpc>
              <a:spcBef>
                <a:spcPts val="0"/>
              </a:spcBef>
              <a:spcAft>
                <a:spcPts val="0"/>
              </a:spcAft>
              <a:buClr>
                <a:schemeClr val="dk1"/>
              </a:buClr>
              <a:buSzPts val="3600"/>
              <a:buFont typeface="Arial"/>
              <a:buNone/>
            </a:pPr>
            <a:endParaRPr sz="3600" b="0" i="0" u="none" strike="noStrike" cap="none">
              <a:solidFill>
                <a:srgbClr val="33006F"/>
              </a:solidFill>
              <a:latin typeface="Encode Sans Black"/>
              <a:ea typeface="Encode Sans Black"/>
              <a:cs typeface="Encode Sans Black"/>
              <a:sym typeface="Encode Sans Black"/>
            </a:endParaRPr>
          </a:p>
        </p:txBody>
      </p:sp>
      <p:sp>
        <p:nvSpPr>
          <p:cNvPr id="142" name="Google Shape;142;p31"/>
          <p:cNvSpPr txBox="1"/>
          <p:nvPr/>
        </p:nvSpPr>
        <p:spPr>
          <a:xfrm>
            <a:off x="671756" y="4838737"/>
            <a:ext cx="7883307" cy="78638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000"/>
              <a:buFont typeface="Arial"/>
              <a:buNone/>
            </a:pPr>
            <a:endParaRPr sz="2000" b="0" i="0" u="none" strike="noStrike" cap="none">
              <a:solidFill>
                <a:srgbClr val="33006F"/>
              </a:solidFill>
              <a:latin typeface="Encode Sans Black"/>
              <a:ea typeface="Encode Sans Black"/>
              <a:cs typeface="Encode Sans Black"/>
              <a:sym typeface="Encode Sans Black"/>
            </a:endParaRPr>
          </a:p>
        </p:txBody>
      </p:sp>
      <p:pic>
        <p:nvPicPr>
          <p:cNvPr id="143" name="Google Shape;143;p31"/>
          <p:cNvPicPr preferRelativeResize="0"/>
          <p:nvPr/>
        </p:nvPicPr>
        <p:blipFill rotWithShape="1">
          <a:blip r:embed="rId3">
            <a:alphaModFix/>
          </a:blip>
          <a:srcRect/>
          <a:stretch/>
        </p:blipFill>
        <p:spPr>
          <a:xfrm>
            <a:off x="806895" y="4462271"/>
            <a:ext cx="1600200" cy="139700"/>
          </a:xfrm>
          <a:prstGeom prst="rect">
            <a:avLst/>
          </a:prstGeom>
          <a:noFill/>
          <a:ln>
            <a:noFill/>
          </a:ln>
        </p:spPr>
      </p:pic>
      <p:sp>
        <p:nvSpPr>
          <p:cNvPr id="144" name="Google Shape;144;p31"/>
          <p:cNvSpPr txBox="1"/>
          <p:nvPr/>
        </p:nvSpPr>
        <p:spPr>
          <a:xfrm>
            <a:off x="671756" y="4601971"/>
            <a:ext cx="7883307" cy="14081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3006F"/>
              </a:buClr>
              <a:buSzPts val="3200"/>
              <a:buFont typeface="Arial"/>
              <a:buNone/>
            </a:pPr>
            <a:r>
              <a:rPr lang="en-US" sz="3200" b="0" i="0" u="none" strike="noStrike" cap="none">
                <a:solidFill>
                  <a:srgbClr val="33006F"/>
                </a:solidFill>
                <a:latin typeface="Encode Sans Black"/>
                <a:ea typeface="Encode Sans Black"/>
                <a:cs typeface="Encode Sans Black"/>
                <a:sym typeface="Encode Sans Black"/>
              </a:rPr>
              <a:t>MRAM</a:t>
            </a:r>
            <a:endParaRPr sz="2400" b="0" i="0" u="none" strike="noStrike" cap="none">
              <a:solidFill>
                <a:srgbClr val="33006F"/>
              </a:solidFill>
              <a:latin typeface="Encode Sans Black"/>
              <a:ea typeface="Encode Sans Black"/>
              <a:cs typeface="Encode Sans Black"/>
              <a:sym typeface="Encode Sans Black"/>
            </a:endParaRPr>
          </a:p>
          <a:p>
            <a:pPr marL="0" marR="0" lvl="0" indent="0" algn="l" rtl="0">
              <a:lnSpc>
                <a:spcPct val="150000"/>
              </a:lnSpc>
              <a:spcBef>
                <a:spcPts val="0"/>
              </a:spcBef>
              <a:spcAft>
                <a:spcPts val="0"/>
              </a:spcAft>
              <a:buClr>
                <a:srgbClr val="33006F"/>
              </a:buClr>
              <a:buSzPts val="3200"/>
              <a:buFont typeface="Arial"/>
              <a:buNone/>
            </a:pPr>
            <a:r>
              <a:rPr lang="en-US" sz="3200" b="0" i="0" u="none" strike="noStrike" cap="none">
                <a:solidFill>
                  <a:srgbClr val="33006F"/>
                </a:solidFill>
                <a:latin typeface="Encode Sans Black"/>
                <a:ea typeface="Encode Sans Black"/>
                <a:cs typeface="Encode Sans Black"/>
                <a:sym typeface="Encode Sans Black"/>
              </a:rPr>
              <a:t>July 12</a:t>
            </a:r>
            <a:r>
              <a:rPr lang="en-US" sz="3200" b="0" i="0" u="none" strike="noStrike" cap="none" baseline="30000">
                <a:solidFill>
                  <a:srgbClr val="33006F"/>
                </a:solidFill>
                <a:latin typeface="Encode Sans Black"/>
                <a:ea typeface="Encode Sans Black"/>
                <a:cs typeface="Encode Sans Black"/>
                <a:sym typeface="Encode Sans Black"/>
              </a:rPr>
              <a:t>th</a:t>
            </a:r>
            <a:r>
              <a:rPr lang="en-US" sz="3200" b="0" i="0" u="none" strike="noStrike" cap="none">
                <a:solidFill>
                  <a:srgbClr val="33006F"/>
                </a:solidFill>
                <a:latin typeface="Encode Sans Black"/>
                <a:ea typeface="Encode Sans Black"/>
                <a:cs typeface="Encode Sans Black"/>
                <a:sym typeface="Encode Sans Black"/>
              </a:rPr>
              <a:t>, 2018</a:t>
            </a:r>
            <a:endParaRPr sz="3200" b="0" i="0" u="none" strike="noStrike" cap="none">
              <a:solidFill>
                <a:srgbClr val="33006F"/>
              </a:solidFill>
              <a:latin typeface="Encode Sans Black"/>
              <a:ea typeface="Encode Sans Black"/>
              <a:cs typeface="Encode Sans Black"/>
              <a:sym typeface="Encode Sans Black"/>
            </a:endParaRPr>
          </a:p>
          <a:p>
            <a:pPr marL="0" marR="0" lvl="0" indent="0" algn="l" rtl="0">
              <a:lnSpc>
                <a:spcPct val="150000"/>
              </a:lnSpc>
              <a:spcBef>
                <a:spcPts val="0"/>
              </a:spcBef>
              <a:spcAft>
                <a:spcPts val="0"/>
              </a:spcAft>
              <a:buClr>
                <a:schemeClr val="dk1"/>
              </a:buClr>
              <a:buSzPts val="3200"/>
              <a:buFont typeface="Arial"/>
              <a:buNone/>
            </a:pPr>
            <a:endParaRPr sz="3200" b="0" i="0" u="none" strike="noStrike" cap="none">
              <a:solidFill>
                <a:srgbClr val="33006F"/>
              </a:solidFill>
              <a:latin typeface="Encode Sans Black"/>
              <a:ea typeface="Encode Sans Black"/>
              <a:cs typeface="Encode Sans Black"/>
              <a:sym typeface="Encode Sans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32"/>
          <p:cNvPicPr preferRelativeResize="0"/>
          <p:nvPr/>
        </p:nvPicPr>
        <p:blipFill rotWithShape="1">
          <a:blip r:embed="rId3">
            <a:alphaModFix/>
          </a:blip>
          <a:srcRect/>
          <a:stretch/>
        </p:blipFill>
        <p:spPr>
          <a:xfrm>
            <a:off x="520730" y="895926"/>
            <a:ext cx="1103781" cy="96362"/>
          </a:xfrm>
          <a:prstGeom prst="rect">
            <a:avLst/>
          </a:prstGeom>
          <a:noFill/>
          <a:ln>
            <a:noFill/>
          </a:ln>
        </p:spPr>
      </p:pic>
      <p:sp>
        <p:nvSpPr>
          <p:cNvPr id="151" name="Google Shape;151;p32"/>
          <p:cNvSpPr txBox="1"/>
          <p:nvPr/>
        </p:nvSpPr>
        <p:spPr>
          <a:xfrm>
            <a:off x="8476488" y="6373368"/>
            <a:ext cx="46700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b="0" i="0" u="none" strike="noStrike" cap="none">
                <a:solidFill>
                  <a:srgbClr val="A0A2A5"/>
                </a:solidFill>
                <a:latin typeface="Calibri"/>
                <a:ea typeface="Calibri"/>
                <a:cs typeface="Calibri"/>
                <a:sym typeface="Calibri"/>
              </a:rPr>
              <a:t>2</a:t>
            </a:fld>
            <a:endParaRPr sz="1100">
              <a:solidFill>
                <a:srgbClr val="A0A2A5"/>
              </a:solidFill>
              <a:latin typeface="Calibri"/>
              <a:ea typeface="Calibri"/>
              <a:cs typeface="Calibri"/>
              <a:sym typeface="Calibri"/>
            </a:endParaRPr>
          </a:p>
        </p:txBody>
      </p:sp>
      <p:sp>
        <p:nvSpPr>
          <p:cNvPr id="152" name="Google Shape;152;p32"/>
          <p:cNvSpPr txBox="1">
            <a:spLocks noGrp="1"/>
          </p:cNvSpPr>
          <p:nvPr>
            <p:ph type="body" idx="1"/>
          </p:nvPr>
        </p:nvSpPr>
        <p:spPr>
          <a:xfrm>
            <a:off x="464493" y="357923"/>
            <a:ext cx="8184662" cy="57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UW Business Diversity Program </a:t>
            </a:r>
            <a:endParaRPr/>
          </a:p>
        </p:txBody>
      </p:sp>
      <p:sp>
        <p:nvSpPr>
          <p:cNvPr id="153" name="Google Shape;153;p32"/>
          <p:cNvSpPr txBox="1"/>
          <p:nvPr/>
        </p:nvSpPr>
        <p:spPr>
          <a:xfrm>
            <a:off x="592814" y="1127172"/>
            <a:ext cx="8117173"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Business diversity is about creating avenues of opportunity for minority, women, and veteran owned; small, and other diverse businesses. It’s about keeping UW dollars in Washington state to fund job creation and spur growth of the local economy.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54" name="Google Shape;154;p32"/>
          <p:cNvSpPr/>
          <p:nvPr/>
        </p:nvSpPr>
        <p:spPr>
          <a:xfrm>
            <a:off x="3198365" y="2128250"/>
            <a:ext cx="4693914" cy="41620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2000" b="1" cap="none">
                <a:solidFill>
                  <a:srgbClr val="32006E"/>
                </a:solidFill>
                <a:latin typeface="Encode Sans Black"/>
                <a:ea typeface="Encode Sans Black"/>
                <a:cs typeface="Encode Sans Black"/>
                <a:sym typeface="Encode Sans Black"/>
              </a:rPr>
              <a:t>BENEFITS OF BUSINESS DIVERSITY</a:t>
            </a:r>
            <a:endParaRPr sz="2000" cap="none">
              <a:solidFill>
                <a:srgbClr val="D1B786"/>
              </a:solidFill>
              <a:latin typeface="Encode Sans Black"/>
              <a:ea typeface="Encode Sans Black"/>
              <a:cs typeface="Encode Sans Black"/>
              <a:sym typeface="Encode Sans Black"/>
            </a:endParaRPr>
          </a:p>
        </p:txBody>
      </p:sp>
      <p:sp>
        <p:nvSpPr>
          <p:cNvPr id="155" name="Google Shape;155;p32"/>
          <p:cNvSpPr/>
          <p:nvPr/>
        </p:nvSpPr>
        <p:spPr>
          <a:xfrm>
            <a:off x="3211079" y="2567468"/>
            <a:ext cx="5265409" cy="358559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5000"/>
              </a:lnSpc>
              <a:spcBef>
                <a:spcPts val="0"/>
              </a:spcBef>
              <a:spcAft>
                <a:spcPts val="0"/>
              </a:spcAft>
              <a:buClr>
                <a:srgbClr val="E8D3A2"/>
              </a:buClr>
              <a:buSzPts val="1800"/>
              <a:buFont typeface="Noto Sans Symbols"/>
              <a:buChar char="∙"/>
            </a:pPr>
            <a:r>
              <a:rPr lang="en-US" sz="1800">
                <a:solidFill>
                  <a:srgbClr val="33006F"/>
                </a:solidFill>
                <a:latin typeface="Arial"/>
                <a:ea typeface="Arial"/>
                <a:cs typeface="Arial"/>
                <a:sym typeface="Arial"/>
              </a:rPr>
              <a:t>Demonstrate the University's commitment to the economic growth of all communities</a:t>
            </a:r>
            <a:endParaRPr sz="1800">
              <a:solidFill>
                <a:srgbClr val="33006F"/>
              </a:solidFill>
              <a:latin typeface="Arial"/>
              <a:ea typeface="Arial"/>
              <a:cs typeface="Arial"/>
              <a:sym typeface="Arial"/>
            </a:endParaRPr>
          </a:p>
          <a:p>
            <a:pPr marL="228600" marR="0" lvl="0" indent="-228600" algn="l" rtl="0">
              <a:lnSpc>
                <a:spcPct val="115000"/>
              </a:lnSpc>
              <a:spcBef>
                <a:spcPts val="600"/>
              </a:spcBef>
              <a:spcAft>
                <a:spcPts val="0"/>
              </a:spcAft>
              <a:buClr>
                <a:srgbClr val="E8D3A2"/>
              </a:buClr>
              <a:buSzPts val="1800"/>
              <a:buFont typeface="Noto Sans Symbols"/>
              <a:buChar char="∙"/>
            </a:pPr>
            <a:r>
              <a:rPr lang="en-US" sz="1800">
                <a:solidFill>
                  <a:srgbClr val="33006F"/>
                </a:solidFill>
                <a:latin typeface="Arial"/>
                <a:ea typeface="Arial"/>
                <a:cs typeface="Arial"/>
                <a:sym typeface="Arial"/>
              </a:rPr>
              <a:t>Emphasizes the University's commitment to doing business, beyond consumerism, in diverse markets</a:t>
            </a:r>
            <a:endParaRPr/>
          </a:p>
          <a:p>
            <a:pPr marL="228600" marR="0" lvl="0" indent="-228600" algn="l" rtl="0">
              <a:lnSpc>
                <a:spcPct val="115000"/>
              </a:lnSpc>
              <a:spcBef>
                <a:spcPts val="600"/>
              </a:spcBef>
              <a:spcAft>
                <a:spcPts val="0"/>
              </a:spcAft>
              <a:buClr>
                <a:srgbClr val="E8D3A2"/>
              </a:buClr>
              <a:buSzPts val="1800"/>
              <a:buFont typeface="Noto Sans Symbols"/>
              <a:buChar char="∙"/>
            </a:pPr>
            <a:r>
              <a:rPr lang="en-US" sz="1800">
                <a:solidFill>
                  <a:srgbClr val="33006F"/>
                </a:solidFill>
                <a:latin typeface="Arial"/>
                <a:ea typeface="Arial"/>
                <a:cs typeface="Arial"/>
                <a:sym typeface="Arial"/>
              </a:rPr>
              <a:t>Promotes innovation through the entrance of new products, services, and solutions</a:t>
            </a:r>
            <a:endParaRPr/>
          </a:p>
          <a:p>
            <a:pPr marL="228600" marR="0" lvl="0" indent="-228600" algn="l" rtl="0">
              <a:lnSpc>
                <a:spcPct val="115000"/>
              </a:lnSpc>
              <a:spcBef>
                <a:spcPts val="600"/>
              </a:spcBef>
              <a:spcAft>
                <a:spcPts val="0"/>
              </a:spcAft>
              <a:buClr>
                <a:srgbClr val="E8D3A2"/>
              </a:buClr>
              <a:buSzPts val="1800"/>
              <a:buFont typeface="Noto Sans Symbols"/>
              <a:buChar char="∙"/>
            </a:pPr>
            <a:r>
              <a:rPr lang="en-US" sz="1800">
                <a:solidFill>
                  <a:srgbClr val="33006F"/>
                </a:solidFill>
                <a:latin typeface="Arial"/>
                <a:ea typeface="Arial"/>
                <a:cs typeface="Arial"/>
                <a:sym typeface="Arial"/>
              </a:rPr>
              <a:t>Provides multiple channels from which to procure goods and services</a:t>
            </a:r>
            <a:endParaRPr/>
          </a:p>
          <a:p>
            <a:pPr marL="228600" marR="0" lvl="0" indent="-228600" algn="l" rtl="0">
              <a:lnSpc>
                <a:spcPct val="115000"/>
              </a:lnSpc>
              <a:spcBef>
                <a:spcPts val="600"/>
              </a:spcBef>
              <a:spcAft>
                <a:spcPts val="0"/>
              </a:spcAft>
              <a:buClr>
                <a:srgbClr val="E8D3A2"/>
              </a:buClr>
              <a:buSzPts val="1800"/>
              <a:buFont typeface="Noto Sans Symbols"/>
              <a:buChar char="∙"/>
            </a:pPr>
            <a:r>
              <a:rPr lang="en-US" sz="1800">
                <a:solidFill>
                  <a:srgbClr val="33006F"/>
                </a:solidFill>
                <a:latin typeface="Arial"/>
                <a:ea typeface="Arial"/>
                <a:cs typeface="Arial"/>
                <a:sym typeface="Arial"/>
              </a:rPr>
              <a:t>Drives competition on price and service levels between existing and potential vendors</a:t>
            </a:r>
            <a:endParaRPr/>
          </a:p>
        </p:txBody>
      </p:sp>
      <p:pic>
        <p:nvPicPr>
          <p:cNvPr id="156" name="Google Shape;156;p32"/>
          <p:cNvPicPr preferRelativeResize="0"/>
          <p:nvPr/>
        </p:nvPicPr>
        <p:blipFill rotWithShape="1">
          <a:blip r:embed="rId4">
            <a:alphaModFix/>
          </a:blip>
          <a:srcRect l="5501" t="84633" r="66693" b="6082"/>
          <a:stretch/>
        </p:blipFill>
        <p:spPr>
          <a:xfrm>
            <a:off x="651806" y="5237849"/>
            <a:ext cx="2428568" cy="871098"/>
          </a:xfrm>
          <a:prstGeom prst="rect">
            <a:avLst/>
          </a:prstGeom>
          <a:noFill/>
          <a:ln>
            <a:noFill/>
          </a:ln>
        </p:spPr>
      </p:pic>
      <p:pic>
        <p:nvPicPr>
          <p:cNvPr id="157" name="Google Shape;157;p32"/>
          <p:cNvPicPr preferRelativeResize="0"/>
          <p:nvPr/>
        </p:nvPicPr>
        <p:blipFill rotWithShape="1">
          <a:blip r:embed="rId4">
            <a:alphaModFix/>
          </a:blip>
          <a:srcRect l="5249" t="27853" r="66767" b="34010"/>
          <a:stretch/>
        </p:blipFill>
        <p:spPr>
          <a:xfrm>
            <a:off x="651806" y="2231925"/>
            <a:ext cx="2428568" cy="2615381"/>
          </a:xfrm>
          <a:prstGeom prst="rect">
            <a:avLst/>
          </a:prstGeom>
          <a:noFill/>
          <a:ln>
            <a:noFill/>
          </a:ln>
        </p:spPr>
      </p:pic>
      <p:sp>
        <p:nvSpPr>
          <p:cNvPr id="158" name="Google Shape;158;p32"/>
          <p:cNvSpPr/>
          <p:nvPr/>
        </p:nvSpPr>
        <p:spPr>
          <a:xfrm>
            <a:off x="1624511" y="4857138"/>
            <a:ext cx="430431" cy="363791"/>
          </a:xfrm>
          <a:prstGeom prst="downArrow">
            <a:avLst>
              <a:gd name="adj1" fmla="val 50000"/>
              <a:gd name="adj2" fmla="val 50000"/>
            </a:avLst>
          </a:prstGeom>
          <a:solidFill>
            <a:srgbClr val="C3B18C"/>
          </a:solidFill>
          <a:ln w="9525" cap="flat" cmpd="sng">
            <a:solidFill>
              <a:srgbClr val="33006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3"/>
          <p:cNvPicPr preferRelativeResize="0"/>
          <p:nvPr/>
        </p:nvPicPr>
        <p:blipFill rotWithShape="1">
          <a:blip r:embed="rId3">
            <a:alphaModFix/>
          </a:blip>
          <a:srcRect r="4520"/>
          <a:stretch/>
        </p:blipFill>
        <p:spPr>
          <a:xfrm>
            <a:off x="4864229" y="2296624"/>
            <a:ext cx="3186260" cy="3435816"/>
          </a:xfrm>
          <a:prstGeom prst="rect">
            <a:avLst/>
          </a:prstGeom>
          <a:noFill/>
          <a:ln>
            <a:noFill/>
          </a:ln>
        </p:spPr>
      </p:pic>
      <p:pic>
        <p:nvPicPr>
          <p:cNvPr id="164" name="Google Shape;164;p33"/>
          <p:cNvPicPr preferRelativeResize="0"/>
          <p:nvPr/>
        </p:nvPicPr>
        <p:blipFill rotWithShape="1">
          <a:blip r:embed="rId4">
            <a:alphaModFix/>
          </a:blip>
          <a:srcRect/>
          <a:stretch/>
        </p:blipFill>
        <p:spPr>
          <a:xfrm>
            <a:off x="520730" y="895926"/>
            <a:ext cx="1103781" cy="96362"/>
          </a:xfrm>
          <a:prstGeom prst="rect">
            <a:avLst/>
          </a:prstGeom>
          <a:noFill/>
          <a:ln>
            <a:noFill/>
          </a:ln>
        </p:spPr>
      </p:pic>
      <p:sp>
        <p:nvSpPr>
          <p:cNvPr id="165" name="Google Shape;165;p33"/>
          <p:cNvSpPr txBox="1">
            <a:spLocks noGrp="1"/>
          </p:cNvSpPr>
          <p:nvPr>
            <p:ph type="body" idx="1"/>
          </p:nvPr>
        </p:nvSpPr>
        <p:spPr>
          <a:xfrm>
            <a:off x="429217" y="309550"/>
            <a:ext cx="8184662" cy="57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Statement of Business Equity</a:t>
            </a:r>
            <a:endParaRPr sz="3000" b="1" i="0" u="none" strike="noStrike" cap="none">
              <a:solidFill>
                <a:srgbClr val="33006F"/>
              </a:solidFill>
              <a:latin typeface="Encode Sans Black"/>
              <a:ea typeface="Encode Sans Black"/>
              <a:cs typeface="Encode Sans Black"/>
              <a:sym typeface="Encode Sans Black"/>
            </a:endParaRPr>
          </a:p>
        </p:txBody>
      </p:sp>
      <p:sp>
        <p:nvSpPr>
          <p:cNvPr id="166" name="Google Shape;166;p33"/>
          <p:cNvSpPr txBox="1"/>
          <p:nvPr/>
        </p:nvSpPr>
        <p:spPr>
          <a:xfrm>
            <a:off x="789455" y="1127172"/>
            <a:ext cx="7534738"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Approved by the Board of Regents on September 10</a:t>
            </a:r>
            <a:r>
              <a:rPr lang="en-US" sz="1800" baseline="30000">
                <a:solidFill>
                  <a:schemeClr val="dk1"/>
                </a:solidFill>
                <a:latin typeface="Arial"/>
                <a:ea typeface="Arial"/>
                <a:cs typeface="Arial"/>
                <a:sym typeface="Arial"/>
              </a:rPr>
              <a:t>th</a:t>
            </a:r>
            <a:r>
              <a:rPr lang="en-US" sz="1800">
                <a:solidFill>
                  <a:schemeClr val="dk1"/>
                </a:solidFill>
                <a:latin typeface="Arial"/>
                <a:ea typeface="Arial"/>
                <a:cs typeface="Arial"/>
                <a:sym typeface="Arial"/>
              </a:rPr>
              <a:t>, 2015, the </a:t>
            </a:r>
            <a:r>
              <a:rPr lang="en-US" sz="1800" u="sng">
                <a:solidFill>
                  <a:schemeClr val="hlink"/>
                </a:solidFill>
                <a:latin typeface="Arial"/>
                <a:ea typeface="Arial"/>
                <a:cs typeface="Arial"/>
                <a:sym typeface="Arial"/>
                <a:hlinkClick r:id="rId5"/>
              </a:rPr>
              <a:t>Policy No. 16 </a:t>
            </a:r>
            <a:r>
              <a:rPr lang="en-US" sz="1800">
                <a:solidFill>
                  <a:schemeClr val="dk1"/>
                </a:solidFill>
                <a:latin typeface="Arial"/>
                <a:ea typeface="Arial"/>
                <a:cs typeface="Arial"/>
                <a:sym typeface="Arial"/>
              </a:rPr>
              <a:t>reinforces the values of inclusion, equity and justice at UW, making it clear that business practices will be guided by inclusion and equity. </a:t>
            </a:r>
            <a:r>
              <a:rPr lang="en-US" sz="18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67" name="Google Shape;167;p33"/>
          <p:cNvSpPr txBox="1"/>
          <p:nvPr/>
        </p:nvSpPr>
        <p:spPr>
          <a:xfrm>
            <a:off x="876691" y="2583371"/>
            <a:ext cx="3987538"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“I want to commend the work of the Business Diversity Steering Committee in crafting this Statement of Business Equity, as well as the Business Diversity Program for helping build connections between business and the University. We’re a better university because of the connections they’ve built already, and will be even stronger through those they’ll create as a result of this university–wide focus,” said President Ana Mari Cauce.</a:t>
            </a:r>
            <a:r>
              <a:rPr lang="en-US" sz="1600">
                <a:solidFill>
                  <a:schemeClr val="dk1"/>
                </a:solidFill>
              </a:rPr>
              <a:t> </a:t>
            </a:r>
            <a:r>
              <a:rPr lang="en-US" sz="18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4"/>
          <p:cNvPicPr preferRelativeResize="0"/>
          <p:nvPr/>
        </p:nvPicPr>
        <p:blipFill rotWithShape="1">
          <a:blip r:embed="rId3">
            <a:alphaModFix/>
          </a:blip>
          <a:srcRect/>
          <a:stretch/>
        </p:blipFill>
        <p:spPr>
          <a:xfrm>
            <a:off x="510374" y="772154"/>
            <a:ext cx="1103781" cy="96362"/>
          </a:xfrm>
          <a:prstGeom prst="rect">
            <a:avLst/>
          </a:prstGeom>
          <a:noFill/>
          <a:ln>
            <a:noFill/>
          </a:ln>
        </p:spPr>
      </p:pic>
      <p:sp>
        <p:nvSpPr>
          <p:cNvPr id="173" name="Google Shape;173;p34"/>
          <p:cNvSpPr txBox="1">
            <a:spLocks noGrp="1"/>
          </p:cNvSpPr>
          <p:nvPr>
            <p:ph type="body" idx="1"/>
          </p:nvPr>
        </p:nvSpPr>
        <p:spPr>
          <a:xfrm>
            <a:off x="425313" y="200654"/>
            <a:ext cx="9144000" cy="57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Diverse Spend Data on Ariba </a:t>
            </a:r>
            <a:endParaRPr sz="3000" b="1" i="0" u="none" strike="noStrike" cap="none">
              <a:solidFill>
                <a:srgbClr val="33006F"/>
              </a:solidFill>
              <a:latin typeface="Encode Sans Black"/>
              <a:ea typeface="Encode Sans Black"/>
              <a:cs typeface="Encode Sans Black"/>
              <a:sym typeface="Encode Sans Black"/>
            </a:endParaRPr>
          </a:p>
        </p:txBody>
      </p:sp>
      <p:sp>
        <p:nvSpPr>
          <p:cNvPr id="174" name="Google Shape;174;p34"/>
          <p:cNvSpPr/>
          <p:nvPr/>
        </p:nvSpPr>
        <p:spPr>
          <a:xfrm>
            <a:off x="886501" y="806397"/>
            <a:ext cx="8118677" cy="338812"/>
          </a:xfrm>
          <a:prstGeom prst="rect">
            <a:avLst/>
          </a:prstGeom>
          <a:noFill/>
          <a:ln>
            <a:noFill/>
          </a:ln>
        </p:spPr>
        <p:txBody>
          <a:bodyPr spcFirstLastPara="1" wrap="square" lIns="91425" tIns="45700" rIns="91425" bIns="45700" anchor="t" anchorCtr="0">
            <a:noAutofit/>
          </a:bodyPr>
          <a:lstStyle/>
          <a:p>
            <a:pPr marL="0" marR="0" lvl="2" indent="0" algn="l" rtl="0">
              <a:spcBef>
                <a:spcPts val="0"/>
              </a:spcBef>
              <a:spcAft>
                <a:spcPts val="0"/>
              </a:spcAft>
              <a:buClr>
                <a:srgbClr val="4B2E83"/>
              </a:buClr>
              <a:buSzPts val="1800"/>
              <a:buFont typeface="Merriweather Sans"/>
              <a:buNone/>
            </a:pPr>
            <a:r>
              <a:rPr lang="en-US" sz="1800" b="0" i="0" u="none" strike="noStrike" cap="none">
                <a:solidFill>
                  <a:srgbClr val="4B2E83"/>
                </a:solidFill>
                <a:latin typeface="Arial"/>
                <a:ea typeface="Arial"/>
                <a:cs typeface="Arial"/>
                <a:sym typeface="Arial"/>
              </a:rPr>
              <a:t>Seattle Campus – FY 2017</a:t>
            </a:r>
            <a:endParaRPr sz="1800" b="0" i="0" u="none" strike="noStrike" cap="none">
              <a:solidFill>
                <a:srgbClr val="4B2E83"/>
              </a:solidFill>
              <a:latin typeface="Arial"/>
              <a:ea typeface="Arial"/>
              <a:cs typeface="Arial"/>
              <a:sym typeface="Arial"/>
            </a:endParaRPr>
          </a:p>
          <a:p>
            <a:pPr marL="0" marR="0" lvl="2" indent="0" algn="l" rtl="0">
              <a:lnSpc>
                <a:spcPct val="108000"/>
              </a:lnSpc>
              <a:spcBef>
                <a:spcPts val="600"/>
              </a:spcBef>
              <a:spcAft>
                <a:spcPts val="0"/>
              </a:spcAft>
              <a:buClr>
                <a:srgbClr val="4B2E83"/>
              </a:buClr>
              <a:buSzPts val="2400"/>
              <a:buFont typeface="Merriweather Sans"/>
              <a:buNone/>
            </a:pPr>
            <a:endParaRPr sz="2400" b="0" i="0" u="none" strike="noStrike" cap="none">
              <a:solidFill>
                <a:srgbClr val="4B2E83"/>
              </a:solidFill>
              <a:latin typeface="Calibri"/>
              <a:ea typeface="Calibri"/>
              <a:cs typeface="Calibri"/>
              <a:sym typeface="Calibri"/>
            </a:endParaRPr>
          </a:p>
          <a:p>
            <a:pPr marL="0" marR="0" lvl="2" indent="0" algn="l" rtl="0">
              <a:lnSpc>
                <a:spcPct val="108000"/>
              </a:lnSpc>
              <a:spcBef>
                <a:spcPts val="600"/>
              </a:spcBef>
              <a:spcAft>
                <a:spcPts val="0"/>
              </a:spcAft>
              <a:buClr>
                <a:srgbClr val="4B2E83"/>
              </a:buClr>
              <a:buSzPts val="2200"/>
              <a:buFont typeface="Merriweather Sans"/>
              <a:buNone/>
            </a:pPr>
            <a:endParaRPr sz="2200" b="0" i="0" u="none" strike="noStrike" cap="none">
              <a:solidFill>
                <a:srgbClr val="4B2E83"/>
              </a:solidFill>
              <a:latin typeface="Calibri"/>
              <a:ea typeface="Calibri"/>
              <a:cs typeface="Calibri"/>
              <a:sym typeface="Calibri"/>
            </a:endParaRPr>
          </a:p>
          <a:p>
            <a:pPr marL="800100" marR="0" lvl="3" indent="-203200" algn="l" rtl="0">
              <a:lnSpc>
                <a:spcPct val="108000"/>
              </a:lnSpc>
              <a:spcBef>
                <a:spcPts val="600"/>
              </a:spcBef>
              <a:spcAft>
                <a:spcPts val="0"/>
              </a:spcAft>
              <a:buClr>
                <a:srgbClr val="4B2E83"/>
              </a:buClr>
              <a:buSzPts val="2200"/>
              <a:buFont typeface="Arial"/>
              <a:buNone/>
            </a:pPr>
            <a:endParaRPr sz="2200" b="0" i="0" u="none" strike="noStrike" cap="none">
              <a:solidFill>
                <a:srgbClr val="4B2E83"/>
              </a:solidFill>
              <a:latin typeface="Calibri"/>
              <a:ea typeface="Calibri"/>
              <a:cs typeface="Calibri"/>
              <a:sym typeface="Calibri"/>
            </a:endParaRPr>
          </a:p>
        </p:txBody>
      </p:sp>
      <p:pic>
        <p:nvPicPr>
          <p:cNvPr id="175" name="Google Shape;175;p34"/>
          <p:cNvPicPr preferRelativeResize="0"/>
          <p:nvPr/>
        </p:nvPicPr>
        <p:blipFill>
          <a:blip r:embed="rId4">
            <a:alphaModFix/>
          </a:blip>
          <a:stretch>
            <a:fillRect/>
          </a:stretch>
        </p:blipFill>
        <p:spPr>
          <a:xfrm>
            <a:off x="1824038" y="1179459"/>
            <a:ext cx="5495925" cy="5172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5"/>
          <p:cNvPicPr preferRelativeResize="0"/>
          <p:nvPr/>
        </p:nvPicPr>
        <p:blipFill rotWithShape="1">
          <a:blip r:embed="rId3">
            <a:alphaModFix/>
          </a:blip>
          <a:srcRect/>
          <a:stretch/>
        </p:blipFill>
        <p:spPr>
          <a:xfrm>
            <a:off x="510374" y="772154"/>
            <a:ext cx="1103781" cy="96362"/>
          </a:xfrm>
          <a:prstGeom prst="rect">
            <a:avLst/>
          </a:prstGeom>
          <a:noFill/>
          <a:ln>
            <a:noFill/>
          </a:ln>
        </p:spPr>
      </p:pic>
      <p:sp>
        <p:nvSpPr>
          <p:cNvPr id="181" name="Google Shape;181;p35"/>
          <p:cNvSpPr txBox="1">
            <a:spLocks noGrp="1"/>
          </p:cNvSpPr>
          <p:nvPr>
            <p:ph type="body" idx="1"/>
          </p:nvPr>
        </p:nvSpPr>
        <p:spPr>
          <a:xfrm>
            <a:off x="425313" y="200654"/>
            <a:ext cx="9144000" cy="57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Diverse Spend Data on Ariba – </a:t>
            </a:r>
            <a:r>
              <a:rPr lang="en-US" sz="2000" b="1" i="0" u="none" strike="noStrike" cap="none">
                <a:solidFill>
                  <a:srgbClr val="33006F"/>
                </a:solidFill>
                <a:latin typeface="Encode Sans Black"/>
                <a:ea typeface="Encode Sans Black"/>
                <a:cs typeface="Encode Sans Black"/>
                <a:sym typeface="Encode Sans Black"/>
              </a:rPr>
              <a:t>Cont.</a:t>
            </a:r>
            <a:endParaRPr sz="2000" b="1" i="0" u="none" strike="noStrike" cap="none">
              <a:solidFill>
                <a:srgbClr val="33006F"/>
              </a:solidFill>
              <a:latin typeface="Encode Sans Black"/>
              <a:ea typeface="Encode Sans Black"/>
              <a:cs typeface="Encode Sans Black"/>
              <a:sym typeface="Encode Sans Black"/>
            </a:endParaRPr>
          </a:p>
        </p:txBody>
      </p:sp>
      <p:sp>
        <p:nvSpPr>
          <p:cNvPr id="182" name="Google Shape;182;p35"/>
          <p:cNvSpPr/>
          <p:nvPr/>
        </p:nvSpPr>
        <p:spPr>
          <a:xfrm>
            <a:off x="886501" y="806397"/>
            <a:ext cx="8118677" cy="338811"/>
          </a:xfrm>
          <a:prstGeom prst="rect">
            <a:avLst/>
          </a:prstGeom>
          <a:noFill/>
          <a:ln>
            <a:noFill/>
          </a:ln>
        </p:spPr>
        <p:txBody>
          <a:bodyPr spcFirstLastPara="1" wrap="square" lIns="91425" tIns="45700" rIns="91425" bIns="45700" anchor="t" anchorCtr="0">
            <a:noAutofit/>
          </a:bodyPr>
          <a:lstStyle/>
          <a:p>
            <a:pPr marL="0" marR="0" lvl="2" indent="0" algn="l" rtl="0">
              <a:spcBef>
                <a:spcPts val="0"/>
              </a:spcBef>
              <a:spcAft>
                <a:spcPts val="0"/>
              </a:spcAft>
              <a:buClr>
                <a:srgbClr val="4B2E83"/>
              </a:buClr>
              <a:buSzPts val="1800"/>
              <a:buFont typeface="Merriweather Sans"/>
              <a:buNone/>
            </a:pPr>
            <a:r>
              <a:rPr lang="en-US" sz="1800" b="0" i="0" u="none" strike="noStrike" cap="none">
                <a:solidFill>
                  <a:srgbClr val="4B2E83"/>
                </a:solidFill>
                <a:latin typeface="Arial"/>
                <a:ea typeface="Arial"/>
                <a:cs typeface="Arial"/>
                <a:sym typeface="Arial"/>
              </a:rPr>
              <a:t>Seattle Campus – FY 2018 YTD</a:t>
            </a:r>
            <a:endParaRPr sz="1800" b="0" i="0" u="none" strike="noStrike" cap="none">
              <a:solidFill>
                <a:srgbClr val="4B2E83"/>
              </a:solidFill>
              <a:latin typeface="Arial"/>
              <a:ea typeface="Arial"/>
              <a:cs typeface="Arial"/>
              <a:sym typeface="Arial"/>
            </a:endParaRPr>
          </a:p>
          <a:p>
            <a:pPr marL="0" marR="0" lvl="2" indent="0" algn="l" rtl="0">
              <a:lnSpc>
                <a:spcPct val="108000"/>
              </a:lnSpc>
              <a:spcBef>
                <a:spcPts val="600"/>
              </a:spcBef>
              <a:spcAft>
                <a:spcPts val="0"/>
              </a:spcAft>
              <a:buClr>
                <a:srgbClr val="4B2E83"/>
              </a:buClr>
              <a:buSzPts val="2400"/>
              <a:buFont typeface="Merriweather Sans"/>
              <a:buNone/>
            </a:pPr>
            <a:endParaRPr sz="2400" b="0" i="0" u="none" strike="noStrike" cap="none">
              <a:solidFill>
                <a:srgbClr val="4B2E83"/>
              </a:solidFill>
              <a:latin typeface="Calibri"/>
              <a:ea typeface="Calibri"/>
              <a:cs typeface="Calibri"/>
              <a:sym typeface="Calibri"/>
            </a:endParaRPr>
          </a:p>
          <a:p>
            <a:pPr marL="0" marR="0" lvl="2" indent="0" algn="l" rtl="0">
              <a:lnSpc>
                <a:spcPct val="108000"/>
              </a:lnSpc>
              <a:spcBef>
                <a:spcPts val="600"/>
              </a:spcBef>
              <a:spcAft>
                <a:spcPts val="0"/>
              </a:spcAft>
              <a:buClr>
                <a:srgbClr val="4B2E83"/>
              </a:buClr>
              <a:buSzPts val="2200"/>
              <a:buFont typeface="Merriweather Sans"/>
              <a:buNone/>
            </a:pPr>
            <a:endParaRPr sz="2200" b="0" i="0" u="none" strike="noStrike" cap="none">
              <a:solidFill>
                <a:srgbClr val="4B2E83"/>
              </a:solidFill>
              <a:latin typeface="Calibri"/>
              <a:ea typeface="Calibri"/>
              <a:cs typeface="Calibri"/>
              <a:sym typeface="Calibri"/>
            </a:endParaRPr>
          </a:p>
          <a:p>
            <a:pPr marL="800100" marR="0" lvl="3" indent="-203200" algn="l" rtl="0">
              <a:lnSpc>
                <a:spcPct val="108000"/>
              </a:lnSpc>
              <a:spcBef>
                <a:spcPts val="600"/>
              </a:spcBef>
              <a:spcAft>
                <a:spcPts val="0"/>
              </a:spcAft>
              <a:buClr>
                <a:srgbClr val="4B2E83"/>
              </a:buClr>
              <a:buSzPts val="2200"/>
              <a:buFont typeface="Arial"/>
              <a:buNone/>
            </a:pPr>
            <a:endParaRPr sz="2200" b="0" i="0" u="none" strike="noStrike" cap="none">
              <a:solidFill>
                <a:srgbClr val="4B2E83"/>
              </a:solidFill>
              <a:latin typeface="Calibri"/>
              <a:ea typeface="Calibri"/>
              <a:cs typeface="Calibri"/>
              <a:sym typeface="Calibri"/>
            </a:endParaRPr>
          </a:p>
        </p:txBody>
      </p:sp>
      <p:pic>
        <p:nvPicPr>
          <p:cNvPr id="183" name="Google Shape;183;p35"/>
          <p:cNvPicPr preferRelativeResize="0"/>
          <p:nvPr/>
        </p:nvPicPr>
        <p:blipFill>
          <a:blip r:embed="rId4">
            <a:alphaModFix/>
          </a:blip>
          <a:stretch>
            <a:fillRect/>
          </a:stretch>
        </p:blipFill>
        <p:spPr>
          <a:xfrm>
            <a:off x="2098688" y="1145208"/>
            <a:ext cx="549592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p:nvPr/>
        </p:nvSpPr>
        <p:spPr>
          <a:xfrm>
            <a:off x="8815752" y="6405890"/>
            <a:ext cx="30480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A0A2A5"/>
                </a:solidFill>
                <a:latin typeface="Calibri"/>
                <a:ea typeface="Calibri"/>
                <a:cs typeface="Calibri"/>
                <a:sym typeface="Calibri"/>
              </a:rPr>
              <a:t>6</a:t>
            </a:fld>
            <a:endParaRPr sz="1100">
              <a:solidFill>
                <a:srgbClr val="A0A2A5"/>
              </a:solidFill>
              <a:latin typeface="Calibri"/>
              <a:ea typeface="Calibri"/>
              <a:cs typeface="Calibri"/>
              <a:sym typeface="Calibri"/>
            </a:endParaRPr>
          </a:p>
        </p:txBody>
      </p:sp>
      <p:sp>
        <p:nvSpPr>
          <p:cNvPr id="190" name="Google Shape;190;p36"/>
          <p:cNvSpPr/>
          <p:nvPr/>
        </p:nvSpPr>
        <p:spPr>
          <a:xfrm>
            <a:off x="610051" y="1130790"/>
            <a:ext cx="8205701" cy="928756"/>
          </a:xfrm>
          <a:prstGeom prst="rect">
            <a:avLst/>
          </a:prstGeom>
          <a:noFill/>
          <a:ln>
            <a:noFill/>
          </a:ln>
        </p:spPr>
        <p:txBody>
          <a:bodyPr spcFirstLastPara="1" wrap="square" lIns="91425" tIns="45700" rIns="91425" bIns="45700" anchor="t" anchorCtr="0">
            <a:noAutofit/>
          </a:bodyPr>
          <a:lstStyle/>
          <a:p>
            <a:pPr marL="0" marR="0" lvl="2" indent="0" algn="l" rtl="0">
              <a:spcBef>
                <a:spcPts val="0"/>
              </a:spcBef>
              <a:spcAft>
                <a:spcPts val="0"/>
              </a:spcAft>
              <a:buClr>
                <a:srgbClr val="4B2E83"/>
              </a:buClr>
              <a:buSzPts val="2400"/>
              <a:buFont typeface="Merriweather Sans"/>
              <a:buNone/>
            </a:pPr>
            <a:r>
              <a:rPr lang="en-US" sz="2400" b="0" i="0" u="none" strike="noStrike" cap="none">
                <a:solidFill>
                  <a:srgbClr val="4B2E83"/>
                </a:solidFill>
                <a:latin typeface="Arial"/>
                <a:ea typeface="Arial"/>
                <a:cs typeface="Arial"/>
                <a:sym typeface="Arial"/>
              </a:rPr>
              <a:t>We are asking every UW unit to more than double their diverse spend and number of diverse suppliers utilized over the next year.</a:t>
            </a:r>
            <a:endParaRPr sz="2400" b="0" i="0" u="none" strike="noStrike" cap="none">
              <a:solidFill>
                <a:srgbClr val="4B2E83"/>
              </a:solidFill>
              <a:latin typeface="Arial"/>
              <a:ea typeface="Arial"/>
              <a:cs typeface="Arial"/>
              <a:sym typeface="Arial"/>
            </a:endParaRPr>
          </a:p>
          <a:p>
            <a:pPr marL="0" marR="0" lvl="2" indent="0" algn="l" rtl="0">
              <a:lnSpc>
                <a:spcPct val="108000"/>
              </a:lnSpc>
              <a:spcBef>
                <a:spcPts val="600"/>
              </a:spcBef>
              <a:spcAft>
                <a:spcPts val="0"/>
              </a:spcAft>
              <a:buClr>
                <a:srgbClr val="4B2E83"/>
              </a:buClr>
              <a:buSzPts val="2400"/>
              <a:buFont typeface="Merriweather Sans"/>
              <a:buNone/>
            </a:pPr>
            <a:endParaRPr sz="2400" b="0" i="0" u="none" strike="noStrike" cap="none">
              <a:solidFill>
                <a:srgbClr val="4B2E83"/>
              </a:solidFill>
              <a:latin typeface="Calibri"/>
              <a:ea typeface="Calibri"/>
              <a:cs typeface="Calibri"/>
              <a:sym typeface="Calibri"/>
            </a:endParaRPr>
          </a:p>
          <a:p>
            <a:pPr marL="0" marR="0" lvl="2" indent="0" algn="l" rtl="0">
              <a:lnSpc>
                <a:spcPct val="108000"/>
              </a:lnSpc>
              <a:spcBef>
                <a:spcPts val="600"/>
              </a:spcBef>
              <a:spcAft>
                <a:spcPts val="0"/>
              </a:spcAft>
              <a:buClr>
                <a:srgbClr val="4B2E83"/>
              </a:buClr>
              <a:buSzPts val="2200"/>
              <a:buFont typeface="Merriweather Sans"/>
              <a:buNone/>
            </a:pPr>
            <a:endParaRPr sz="2200" b="0" i="0" u="none" strike="noStrike" cap="none">
              <a:solidFill>
                <a:srgbClr val="4B2E83"/>
              </a:solidFill>
              <a:latin typeface="Calibri"/>
              <a:ea typeface="Calibri"/>
              <a:cs typeface="Calibri"/>
              <a:sym typeface="Calibri"/>
            </a:endParaRPr>
          </a:p>
          <a:p>
            <a:pPr marL="800100" marR="0" lvl="3" indent="-203200" algn="l" rtl="0">
              <a:lnSpc>
                <a:spcPct val="108000"/>
              </a:lnSpc>
              <a:spcBef>
                <a:spcPts val="600"/>
              </a:spcBef>
              <a:spcAft>
                <a:spcPts val="0"/>
              </a:spcAft>
              <a:buClr>
                <a:srgbClr val="4B2E83"/>
              </a:buClr>
              <a:buSzPts val="2200"/>
              <a:buFont typeface="Arial"/>
              <a:buNone/>
            </a:pPr>
            <a:endParaRPr sz="2200" b="0" i="0" u="none" strike="noStrike" cap="none">
              <a:solidFill>
                <a:srgbClr val="4B2E83"/>
              </a:solidFill>
              <a:latin typeface="Calibri"/>
              <a:ea typeface="Calibri"/>
              <a:cs typeface="Calibri"/>
              <a:sym typeface="Calibri"/>
            </a:endParaRPr>
          </a:p>
        </p:txBody>
      </p:sp>
      <p:graphicFrame>
        <p:nvGraphicFramePr>
          <p:cNvPr id="191" name="Google Shape;191;p36"/>
          <p:cNvGraphicFramePr/>
          <p:nvPr/>
        </p:nvGraphicFramePr>
        <p:xfrm>
          <a:off x="948656" y="2317802"/>
          <a:ext cx="3000000" cy="3000000"/>
        </p:xfrm>
        <a:graphic>
          <a:graphicData uri="http://schemas.openxmlformats.org/drawingml/2006/table">
            <a:tbl>
              <a:tblPr firstRow="1" bandRow="1">
                <a:noFill/>
                <a:tableStyleId>{DECF1D1B-50CB-4D40-AC2C-F2350E6D8938}</a:tableStyleId>
              </a:tblPr>
              <a:tblGrid>
                <a:gridCol w="1854875">
                  <a:extLst>
                    <a:ext uri="{9D8B030D-6E8A-4147-A177-3AD203B41FA5}">
                      <a16:colId xmlns:a16="http://schemas.microsoft.com/office/drawing/2014/main" val="20000"/>
                    </a:ext>
                  </a:extLst>
                </a:gridCol>
                <a:gridCol w="5407175">
                  <a:extLst>
                    <a:ext uri="{9D8B030D-6E8A-4147-A177-3AD203B41FA5}">
                      <a16:colId xmlns:a16="http://schemas.microsoft.com/office/drawing/2014/main" val="20001"/>
                    </a:ext>
                  </a:extLst>
                </a:gridCol>
              </a:tblGrid>
              <a:tr h="610250">
                <a:tc>
                  <a:txBody>
                    <a:bodyPr/>
                    <a:lstStyle/>
                    <a:p>
                      <a:pPr marL="0" marR="0" lvl="0" indent="0" algn="ctr" rtl="0">
                        <a:spcBef>
                          <a:spcPts val="0"/>
                        </a:spcBef>
                        <a:spcAft>
                          <a:spcPts val="0"/>
                        </a:spcAft>
                        <a:buNone/>
                      </a:pPr>
                      <a:r>
                        <a:rPr lang="en-US" sz="2000" b="1" u="none" strike="noStrike" cap="none">
                          <a:latin typeface="Arial"/>
                          <a:ea typeface="Arial"/>
                          <a:cs typeface="Arial"/>
                          <a:sym typeface="Arial"/>
                        </a:rPr>
                        <a:t>Spend Areas</a:t>
                      </a:r>
                      <a:endParaRPr/>
                    </a:p>
                  </a:txBody>
                  <a:tcPr marL="91450" marR="91450" marT="45725" marB="45725" anchor="ctr"/>
                </a:tc>
                <a:tc>
                  <a:txBody>
                    <a:bodyPr/>
                    <a:lstStyle/>
                    <a:p>
                      <a:pPr marL="0" marR="0" lvl="0" indent="0" algn="ctr" rtl="0">
                        <a:spcBef>
                          <a:spcPts val="0"/>
                        </a:spcBef>
                        <a:spcAft>
                          <a:spcPts val="0"/>
                        </a:spcAft>
                        <a:buNone/>
                      </a:pPr>
                      <a:r>
                        <a:rPr lang="en-US" sz="2000" b="1" u="none" strike="noStrike" cap="none">
                          <a:latin typeface="Arial"/>
                          <a:ea typeface="Arial"/>
                          <a:cs typeface="Arial"/>
                          <a:sym typeface="Arial"/>
                        </a:rPr>
                        <a:t>Potential Opportunity</a:t>
                      </a:r>
                      <a:endParaRPr/>
                    </a:p>
                  </a:txBody>
                  <a:tcPr marL="91450" marR="91450" marT="45725" marB="45725" anchor="ctr"/>
                </a:tc>
                <a:extLst>
                  <a:ext uri="{0D108BD9-81ED-4DB2-BD59-A6C34878D82A}">
                    <a16:rowId xmlns:a16="http://schemas.microsoft.com/office/drawing/2014/main" val="10000"/>
                  </a:ext>
                </a:extLst>
              </a:tr>
              <a:tr h="1030750">
                <a:tc>
                  <a:txBody>
                    <a:bodyPr/>
                    <a:lstStyle/>
                    <a:p>
                      <a:pPr marL="0" marR="0" lvl="0" indent="0" algn="ctr" rtl="0">
                        <a:spcBef>
                          <a:spcPts val="0"/>
                        </a:spcBef>
                        <a:spcAft>
                          <a:spcPts val="0"/>
                        </a:spcAft>
                        <a:buNone/>
                      </a:pPr>
                      <a:r>
                        <a:rPr lang="en-US" sz="1800" b="1" u="none" strike="noStrike" cap="none">
                          <a:latin typeface="Arial"/>
                          <a:ea typeface="Arial"/>
                          <a:cs typeface="Arial"/>
                          <a:sym typeface="Arial"/>
                        </a:rPr>
                        <a:t>Office Supplies</a:t>
                      </a:r>
                      <a:endParaRPr/>
                    </a:p>
                  </a:txBody>
                  <a:tcPr marL="91450" marR="91450" marT="45725" marB="45725"/>
                </a:tc>
                <a:tc>
                  <a:txBody>
                    <a:bodyPr/>
                    <a:lstStyle/>
                    <a:p>
                      <a:pPr marL="117475" marR="0" lvl="0" indent="-117475"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Consider 10%-20% of qualified office supplies purchases to Keeney’s Office Plus or Pacific Office Solutions </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753025">
                <a:tc>
                  <a:txBody>
                    <a:bodyPr/>
                    <a:lstStyle/>
                    <a:p>
                      <a:pPr marL="0" marR="0" lvl="0" indent="0" algn="ctr" rtl="0">
                        <a:spcBef>
                          <a:spcPts val="0"/>
                        </a:spcBef>
                        <a:spcAft>
                          <a:spcPts val="0"/>
                        </a:spcAft>
                        <a:buNone/>
                      </a:pPr>
                      <a:r>
                        <a:rPr lang="en-US" sz="1800" b="1" u="none" strike="noStrike" cap="none">
                          <a:latin typeface="Arial"/>
                          <a:ea typeface="Arial"/>
                          <a:cs typeface="Arial"/>
                          <a:sym typeface="Arial"/>
                        </a:rPr>
                        <a:t>Catering</a:t>
                      </a:r>
                      <a:endParaRPr/>
                    </a:p>
                  </a:txBody>
                  <a:tcPr marL="91450" marR="91450" marT="45725" marB="45725"/>
                </a:tc>
                <a:tc>
                  <a:txBody>
                    <a:bodyPr/>
                    <a:lstStyle/>
                    <a:p>
                      <a:pPr marL="117475" marR="0" lvl="0" indent="-117475" algn="l" rtl="0">
                        <a:lnSpc>
                          <a:spcPct val="100000"/>
                        </a:lnSpc>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Consider using caterers from the UW list of Small and Diverse Caterers</a:t>
                      </a:r>
                      <a:endParaRPr sz="18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773450">
                <a:tc>
                  <a:txBody>
                    <a:bodyPr/>
                    <a:lstStyle/>
                    <a:p>
                      <a:pPr marL="0" marR="0" lvl="0" indent="0" algn="ctr" rtl="0">
                        <a:spcBef>
                          <a:spcPts val="0"/>
                        </a:spcBef>
                        <a:spcAft>
                          <a:spcPts val="0"/>
                        </a:spcAft>
                        <a:buNone/>
                      </a:pPr>
                      <a:r>
                        <a:rPr lang="en-US" sz="1800" b="1" u="none" strike="noStrike" cap="none">
                          <a:latin typeface="Arial"/>
                          <a:ea typeface="Arial"/>
                          <a:cs typeface="Arial"/>
                          <a:sym typeface="Arial"/>
                        </a:rPr>
                        <a:t>Technology</a:t>
                      </a:r>
                      <a:endParaRPr sz="1800" b="1" u="none" strike="noStrike" cap="none">
                        <a:latin typeface="Arial"/>
                        <a:ea typeface="Arial"/>
                        <a:cs typeface="Arial"/>
                        <a:sym typeface="Arial"/>
                      </a:endParaRPr>
                    </a:p>
                    <a:p>
                      <a:pPr marL="0" marR="0" lvl="0" indent="0" algn="ctr" rtl="0">
                        <a:spcBef>
                          <a:spcPts val="0"/>
                        </a:spcBef>
                        <a:spcAft>
                          <a:spcPts val="0"/>
                        </a:spcAft>
                        <a:buNone/>
                      </a:pPr>
                      <a:endParaRPr sz="1800" b="1" u="none" strike="noStrike" cap="none">
                        <a:latin typeface="Arial"/>
                        <a:ea typeface="Arial"/>
                        <a:cs typeface="Arial"/>
                        <a:sym typeface="Arial"/>
                      </a:endParaRPr>
                    </a:p>
                  </a:txBody>
                  <a:tcPr marL="91450" marR="91450" marT="45725" marB="45725"/>
                </a:tc>
                <a:tc>
                  <a:txBody>
                    <a:bodyPr/>
                    <a:lstStyle/>
                    <a:p>
                      <a:pPr marL="117475" marR="0" lvl="0" indent="-117475"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Consider 10%-20% of qualified IT purchases to JR Microsystems or General Microsystems Inc</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bl>
          </a:graphicData>
        </a:graphic>
      </p:graphicFrame>
      <p:pic>
        <p:nvPicPr>
          <p:cNvPr id="192" name="Google Shape;192;p36"/>
          <p:cNvPicPr preferRelativeResize="0"/>
          <p:nvPr/>
        </p:nvPicPr>
        <p:blipFill rotWithShape="1">
          <a:blip r:embed="rId3">
            <a:alphaModFix/>
          </a:blip>
          <a:srcRect/>
          <a:stretch/>
        </p:blipFill>
        <p:spPr>
          <a:xfrm>
            <a:off x="511728" y="872535"/>
            <a:ext cx="1103781" cy="96362"/>
          </a:xfrm>
          <a:prstGeom prst="rect">
            <a:avLst/>
          </a:prstGeom>
          <a:noFill/>
          <a:ln>
            <a:noFill/>
          </a:ln>
        </p:spPr>
      </p:pic>
      <p:sp>
        <p:nvSpPr>
          <p:cNvPr id="193" name="Google Shape;193;p36"/>
          <p:cNvSpPr txBox="1">
            <a:spLocks noGrp="1"/>
          </p:cNvSpPr>
          <p:nvPr>
            <p:ph type="body" idx="1"/>
          </p:nvPr>
        </p:nvSpPr>
        <p:spPr>
          <a:xfrm>
            <a:off x="412038" y="382774"/>
            <a:ext cx="8184662" cy="4897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Diverse Spend Recommendations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body" idx="1"/>
          </p:nvPr>
        </p:nvSpPr>
        <p:spPr>
          <a:xfrm>
            <a:off x="421483" y="395243"/>
            <a:ext cx="8184662" cy="49599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When UW Supports Diverse Businesses</a:t>
            </a:r>
            <a:endParaRPr/>
          </a:p>
        </p:txBody>
      </p:sp>
      <p:pic>
        <p:nvPicPr>
          <p:cNvPr id="199" name="Google Shape;199;p37"/>
          <p:cNvPicPr preferRelativeResize="0"/>
          <p:nvPr/>
        </p:nvPicPr>
        <p:blipFill rotWithShape="1">
          <a:blip r:embed="rId3">
            <a:alphaModFix/>
          </a:blip>
          <a:srcRect/>
          <a:stretch/>
        </p:blipFill>
        <p:spPr>
          <a:xfrm>
            <a:off x="508459" y="885314"/>
            <a:ext cx="1103781" cy="96362"/>
          </a:xfrm>
          <a:prstGeom prst="rect">
            <a:avLst/>
          </a:prstGeom>
          <a:noFill/>
          <a:ln>
            <a:noFill/>
          </a:ln>
        </p:spPr>
      </p:pic>
      <p:sp>
        <p:nvSpPr>
          <p:cNvPr id="200" name="Google Shape;200;p37"/>
          <p:cNvSpPr txBox="1"/>
          <p:nvPr/>
        </p:nvSpPr>
        <p:spPr>
          <a:xfrm>
            <a:off x="508459" y="6023513"/>
            <a:ext cx="3332021"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u="sng">
                <a:solidFill>
                  <a:schemeClr val="hlink"/>
                </a:solidFill>
                <a:latin typeface="Encode Sans Condensed"/>
                <a:ea typeface="Encode Sans Condensed"/>
                <a:cs typeface="Encode Sans Condensed"/>
                <a:sym typeface="Encode Sans Condensed"/>
                <a:hlinkClick r:id="rId4"/>
              </a:rPr>
              <a:t>https://youtu.be/bBNHUQcKaZk</a:t>
            </a:r>
            <a:endParaRPr sz="1600">
              <a:solidFill>
                <a:srgbClr val="190037"/>
              </a:solidFill>
              <a:latin typeface="Encode Sans Condensed"/>
              <a:ea typeface="Encode Sans Condensed"/>
              <a:cs typeface="Encode Sans Condensed"/>
              <a:sym typeface="Encode Sans Condensed"/>
            </a:endParaRPr>
          </a:p>
        </p:txBody>
      </p:sp>
      <p:pic>
        <p:nvPicPr>
          <p:cNvPr id="201" name="Google Shape;201;p37" descr="Hear from small business owners from our local business community about what it is like to be working with the UW Business Diversity Program, and why it is important for the UW to shop locally and support small business in the community.   &#10;&#10;Amalia Martino, Latina Creative Agency&#10;Ben Johnson, Woodburn Company&#10;Bill Riordan, Act 3 Catering&#10;Dayo Edwards, Dayosense Catering&#10;Marie Bolstad, UW School of Social Work&#10;Victoria Picardal, Excel Supply Company&#10;Matthew Mason, Promoshop Inc.&#10;Brance Lanning, Creative House Branding LLC&#10;Lisa Kenney McCarthy, Keeney’s Office Supply&#10;&#10;02/28/17, 05/03/17, 10/11/17&#10;&#10;https://bdp.uw.edu/&#10;http://uwtv.org" title="University of Washington Business Diversity Program">
            <a:hlinkClick r:id="rId5"/>
          </p:cNvPr>
          <p:cNvPicPr preferRelativeResize="0"/>
          <p:nvPr/>
        </p:nvPicPr>
        <p:blipFill>
          <a:blip r:embed="rId6">
            <a:alphaModFix/>
          </a:blip>
          <a:stretch>
            <a:fillRect/>
          </a:stretch>
        </p:blipFill>
        <p:spPr>
          <a:xfrm>
            <a:off x="152400" y="1134075"/>
            <a:ext cx="8852275" cy="4645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body" idx="2"/>
          </p:nvPr>
        </p:nvSpPr>
        <p:spPr>
          <a:xfrm>
            <a:off x="3042576" y="1966352"/>
            <a:ext cx="3645537" cy="38100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Claudia Frere-Anderson</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Director </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frerec@uw.edu / 206.221.0391</a:t>
            </a:r>
            <a:endParaRPr/>
          </a:p>
          <a:p>
            <a:pPr marL="0" marR="0" lvl="0" indent="0" algn="l" rtl="0">
              <a:spcBef>
                <a:spcPts val="360"/>
              </a:spcBef>
              <a:spcAft>
                <a:spcPts val="0"/>
              </a:spcAft>
              <a:buClr>
                <a:schemeClr val="accent5"/>
              </a:buClr>
              <a:buSzPts val="1800"/>
              <a:buFont typeface="Merriweather Sans"/>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Katherine Wu</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Program Specialist</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yabonunu@uw.edu / 206.616.3741</a:t>
            </a:r>
            <a:endParaRPr/>
          </a:p>
          <a:p>
            <a:pPr marL="0" marR="0" lvl="0" indent="0" algn="l" rtl="0">
              <a:spcBef>
                <a:spcPts val="360"/>
              </a:spcBef>
              <a:spcAft>
                <a:spcPts val="0"/>
              </a:spcAft>
              <a:buClr>
                <a:schemeClr val="accent5"/>
              </a:buClr>
              <a:buSzPts val="1800"/>
              <a:buFont typeface="Merriweather Sans"/>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Christina VanMiddlesworth</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Program Specialist</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cvanmid@uw.edu /206.543.9214</a:t>
            </a:r>
            <a:endParaRPr sz="1000" b="0" i="0" u="none" strike="noStrike" cap="none">
              <a:solidFill>
                <a:schemeClr val="dk1"/>
              </a:solidFill>
              <a:latin typeface="Arial"/>
              <a:ea typeface="Arial"/>
              <a:cs typeface="Arial"/>
              <a:sym typeface="Arial"/>
            </a:endParaRPr>
          </a:p>
          <a:p>
            <a:pPr marL="342900" marR="0" lvl="0" indent="-190500" algn="l" rtl="0">
              <a:spcBef>
                <a:spcPts val="480"/>
              </a:spcBef>
              <a:spcAft>
                <a:spcPts val="0"/>
              </a:spcAft>
              <a:buClr>
                <a:schemeClr val="accent5"/>
              </a:buClr>
              <a:buSzPts val="2400"/>
              <a:buFont typeface="Merriweather Sans"/>
              <a:buNone/>
            </a:pPr>
            <a:endParaRPr sz="2400" b="0" i="0" u="none" strike="noStrike" cap="none">
              <a:solidFill>
                <a:schemeClr val="accent5"/>
              </a:solidFill>
              <a:latin typeface="Open Sans Light"/>
              <a:ea typeface="Open Sans Light"/>
              <a:cs typeface="Open Sans Light"/>
              <a:sym typeface="Open Sans Light"/>
            </a:endParaRPr>
          </a:p>
        </p:txBody>
      </p:sp>
      <p:sp>
        <p:nvSpPr>
          <p:cNvPr id="207" name="Google Shape;207;p38"/>
          <p:cNvSpPr txBox="1">
            <a:spLocks noGrp="1"/>
          </p:cNvSpPr>
          <p:nvPr>
            <p:ph type="body" idx="3"/>
          </p:nvPr>
        </p:nvSpPr>
        <p:spPr>
          <a:xfrm>
            <a:off x="2627666" y="1278715"/>
            <a:ext cx="3816135" cy="4111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3006F"/>
              </a:buClr>
              <a:buSzPts val="2800"/>
              <a:buFont typeface="Arial"/>
              <a:buNone/>
            </a:pPr>
            <a:r>
              <a:rPr lang="en-US" sz="2800" b="0" i="0" u="sng" strike="noStrike" cap="none">
                <a:solidFill>
                  <a:srgbClr val="33006F"/>
                </a:solidFill>
                <a:latin typeface="Arial"/>
                <a:ea typeface="Arial"/>
                <a:cs typeface="Arial"/>
                <a:sym typeface="Arial"/>
              </a:rPr>
              <a:t>Contact the BDP Team</a:t>
            </a:r>
            <a:endParaRPr sz="2800" b="0" i="0" u="sng" strike="noStrike" cap="none">
              <a:solidFill>
                <a:srgbClr val="33006F"/>
              </a:solidFill>
              <a:latin typeface="Arial"/>
              <a:ea typeface="Arial"/>
              <a:cs typeface="Arial"/>
              <a:sym typeface="Arial"/>
            </a:endParaRPr>
          </a:p>
        </p:txBody>
      </p:sp>
      <p:pic>
        <p:nvPicPr>
          <p:cNvPr id="208" name="Google Shape;208;p38"/>
          <p:cNvPicPr preferRelativeResize="0"/>
          <p:nvPr/>
        </p:nvPicPr>
        <p:blipFill rotWithShape="1">
          <a:blip r:embed="rId3">
            <a:alphaModFix/>
          </a:blip>
          <a:srcRect/>
          <a:stretch/>
        </p:blipFill>
        <p:spPr>
          <a:xfrm>
            <a:off x="510374" y="895911"/>
            <a:ext cx="1103781" cy="96362"/>
          </a:xfrm>
          <a:prstGeom prst="rect">
            <a:avLst/>
          </a:prstGeom>
          <a:noFill/>
          <a:ln>
            <a:noFill/>
          </a:ln>
        </p:spPr>
      </p:pic>
      <p:sp>
        <p:nvSpPr>
          <p:cNvPr id="209" name="Google Shape;209;p38"/>
          <p:cNvSpPr txBox="1">
            <a:spLocks noGrp="1"/>
          </p:cNvSpPr>
          <p:nvPr>
            <p:ph type="body" idx="1"/>
          </p:nvPr>
        </p:nvSpPr>
        <p:spPr>
          <a:xfrm>
            <a:off x="410308" y="303380"/>
            <a:ext cx="9144000" cy="57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Questions</a:t>
            </a:r>
            <a:endParaRPr sz="3000" b="1" i="0" u="none" strike="noStrike" cap="none">
              <a:solidFill>
                <a:srgbClr val="33006F"/>
              </a:solidFill>
              <a:latin typeface="Encode Sans Black"/>
              <a:ea typeface="Encode Sans Black"/>
              <a:cs typeface="Encode Sans Black"/>
              <a:sym typeface="Encode Sans Black"/>
            </a:endParaRPr>
          </a:p>
        </p:txBody>
      </p:sp>
    </p:spTree>
  </p:cSld>
  <p:clrMapOvr>
    <a:masterClrMapping/>
  </p:clrMapOvr>
</p:sld>
</file>

<file path=ppt/theme/theme1.xml><?xml version="1.0" encoding="utf-8"?>
<a:theme xmlns:a="http://schemas.openxmlformats.org/drawingml/2006/main" name="Office Them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Words>
  <Application>Microsoft Office PowerPoint</Application>
  <PresentationFormat>On-screen Show (4:3)</PresentationFormat>
  <Paragraphs>54</Paragraphs>
  <Slides>8</Slides>
  <Notes>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8</vt:i4>
      </vt:variant>
    </vt:vector>
  </HeadingPairs>
  <TitlesOfParts>
    <vt:vector size="22" baseType="lpstr">
      <vt:lpstr>Open Sans Light</vt:lpstr>
      <vt:lpstr>Arial</vt:lpstr>
      <vt:lpstr>Open Sans</vt:lpstr>
      <vt:lpstr>Noto Sans Symbols</vt:lpstr>
      <vt:lpstr>Encode Sans Black</vt:lpstr>
      <vt:lpstr>Merriweather Sans</vt:lpstr>
      <vt:lpstr>Encode Sans Condensed</vt:lpstr>
      <vt:lpstr>Calibri</vt:lpstr>
      <vt:lpstr>Office Theme</vt:lpstr>
      <vt:lpstr>1_Custom Design</vt:lpstr>
      <vt:lpstr>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2018-07-19T22:19:08Z</dcterms:modified>
</cp:coreProperties>
</file>