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Encode Sans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53525" cy="13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0"/>
            <a:ext cx="9153525" cy="1219199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48963" y="375047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 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0" y="4876800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-US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" name="Google Shape;100;p13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60614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/>
          <p:nvPr/>
        </p:nvSpPr>
        <p:spPr>
          <a:xfrm>
            <a:off x="0" y="3645694"/>
            <a:ext cx="915352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Classes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GCA 201 Salary and Cost Transfers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RAA 201 Post Award Food Purchases and Compliance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GCA 202 Direct Billing of F&amp;A Type Costs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RAA 202 Timing of Expenditures &amp; Benefit to Award 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59997" y="1273076"/>
            <a:ext cx="909352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8/01/2018 MAA 100	Introduction to Grant and Contract Certification (GCCR)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8/15/2018 MAA 101	Introduction to Faculty Effort Certification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8/22/2018 MAA 102	Electronic Faculty Effort Certification (eFECS) for FEC Coordinators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9/11/2018 RAA 205		Introduction to Cost Share at the UW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9/12/2018 SP 101		Introduction to Research Administration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9/12/2018 MAA 205	Modifying an FEC Using Comments and Adjusting Cost Sharing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9/20/2018 RAA 206		Managing Cost Share at the UW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9/26/2018 MAA 210	Modifying an FEC, Change Outside eFECS and Re-certifications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Encode Sans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2018-07-19T22:21:02Z</dcterms:modified>
</cp:coreProperties>
</file>