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010400" cy="92964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9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48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315" cy="438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50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41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313" cy="422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419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98" cy="472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16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yresearch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</a:pPr>
            <a:r>
              <a:rPr lang="en-US" sz="5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50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685800" y="2362200"/>
            <a:ext cx="7515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SAGE Maintenance Updates</a:t>
            </a:r>
            <a:endParaRPr sz="36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Release: 9/26/2018</a:t>
            </a:r>
            <a:endParaRPr sz="24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654725" y="4267200"/>
            <a:ext cx="805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September 13, 2018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Judy Chung, SAGE Product Manager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ORIS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jachung@uw.edu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78762" y="1429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Desired Outcomes</a:t>
            </a:r>
            <a:endParaRPr sz="3000" b="0" i="0" u="none" strike="sng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➢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Find award status answers you need without OSP or GCA help. </a:t>
            </a:r>
            <a:endParaRPr sz="2400" b="0" i="0" u="none" strike="sng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➢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Facilitate quicker turn-around on award setup (less back and forth between OSP &amp; GCA)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➢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Improved reporting and analytics capabilities for award roll-ups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463062" y="2110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On its way to your desktop soon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3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3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3000" b="0" i="0" u="none" strike="noStrike" cap="non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552575" y="2323350"/>
            <a:ext cx="4853400" cy="23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Release Date:  </a:t>
            </a:r>
            <a:r>
              <a:rPr lang="en-US" sz="3000" b="1" i="0" u="none" strike="noStrike" cap="non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September 26,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Questions or Suggestions?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2"/>
          </p:nvPr>
        </p:nvSpPr>
        <p:spPr>
          <a:xfrm>
            <a:off x="469925" y="1474025"/>
            <a:ext cx="8481000" cy="4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3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3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Systems help or suggestions:</a:t>
            </a:r>
            <a:endParaRPr sz="3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51516"/>
              </a:buClr>
              <a:buSzPts val="3000"/>
              <a:buFont typeface="Merriweather Sans"/>
              <a:buChar char="➢"/>
            </a:pPr>
            <a:r>
              <a:rPr lang="en-US" sz="3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sagehelp@uw.edu</a:t>
            </a:r>
            <a:r>
              <a:rPr lang="en-US" sz="3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51516"/>
              </a:buClr>
              <a:buSzPts val="3000"/>
              <a:buFont typeface="Merriweather Sans"/>
              <a:buChar char="➢"/>
            </a:pPr>
            <a:r>
              <a:rPr lang="en-US" sz="3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myresearch@uw.edu</a:t>
            </a:r>
            <a:endParaRPr sz="3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3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7390575" y="5810925"/>
            <a:ext cx="1548900" cy="108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463062" y="2551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 26 Maintenance Release Highlights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372900" y="1555997"/>
            <a:ext cx="8398200" cy="4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Goal: Improve Award Data Quality &amp; Transparency</a:t>
            </a:r>
            <a:endParaRPr sz="24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Features to be Delivered:</a:t>
            </a:r>
            <a:endParaRPr sz="20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erriweather Sans"/>
              <a:buChar char="➢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 new Funding Action fields to clarify terms &amp; conditions, and improve business processes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erriweather Sans"/>
              <a:buChar char="➢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Update Funding Action Receipt (Notification pdf) for campus clarity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erriweather Sans"/>
              <a:buChar char="➢"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Link to MyResearch funding status from SAGE for improved status transparency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463062" y="1855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Funding Action Changes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2"/>
          </p:nvPr>
        </p:nvSpPr>
        <p:spPr>
          <a:xfrm>
            <a:off x="457200" y="956673"/>
            <a:ext cx="8398200" cy="52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New fields added:</a:t>
            </a:r>
            <a:endParaRPr sz="20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Award modification number (allows easier roll-up of award data)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Originating sponsor award number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Non-monetary award amount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Carryover Terms, with sponsor limits explanation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Disposition of Balance Terms, with sponsor limits explanation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New Terms &amp; Conditions Section: </a:t>
            </a:r>
            <a:endParaRPr sz="20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Replaces “GCA Flags” section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Includes new carryover &amp; disposition of balance fields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Consolidates other terms &amp; conditions together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Misc. Existing fields added to FA Notification:</a:t>
            </a:r>
            <a:endParaRPr sz="20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F&amp;A Explanation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Subject to e-Verify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erriweather Sans"/>
              <a:buChar char="➢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Intellectual Property Provisions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463062" y="1855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FA Receipt Notification Changes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625" y="1212496"/>
            <a:ext cx="5688366" cy="5551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4"/>
          <p:cNvSpPr txBox="1"/>
          <p:nvPr/>
        </p:nvSpPr>
        <p:spPr>
          <a:xfrm>
            <a:off x="569625" y="866951"/>
            <a:ext cx="3452100" cy="3603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1 - New fields, changes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463062" y="1855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FA Receipt Notification Changes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975" y="1171185"/>
            <a:ext cx="7880089" cy="537556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5"/>
          <p:cNvSpPr txBox="1"/>
          <p:nvPr/>
        </p:nvSpPr>
        <p:spPr>
          <a:xfrm>
            <a:off x="535975" y="882449"/>
            <a:ext cx="3452100" cy="3585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2 - New fields, section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63062" y="1855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Link to MyResearch Funding Status from SAGE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41135"/>
            <a:ext cx="8839200" cy="2868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53400" y="1262175"/>
            <a:ext cx="82644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from My eGC1s list to MyResearch Funding Status, when eGC1 status is: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Approved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Awarded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Denied by Sponsor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63062" y="1855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Can also link from eGC1 Left Navigation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1600" y="1982850"/>
            <a:ext cx="2650950" cy="440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17"/>
          <p:cNvSpPr txBox="1"/>
          <p:nvPr/>
        </p:nvSpPr>
        <p:spPr>
          <a:xfrm>
            <a:off x="535325" y="1192425"/>
            <a:ext cx="82716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an eGC1 in Approved, Awarded, or Denied by Sponsor Status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Funding Status link in left navigation, launches to MyResearch Funding Status Details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63062" y="1855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Why Would I Want to Go to MyResearch?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39375" y="1250550"/>
            <a:ext cx="82101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answers related to award status: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in the setup process is my award?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the award on hold?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OSP completed their review yet?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my budget number ready yet?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important OSP &amp; GCA comments during award setup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the same view as your PI’s in the MyResearch Portal, without leaving SAGE!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include PANs &amp; PACs in upcoming releases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63062" y="1855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MR Funding Status Details:  What you’ll see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700" y="894196"/>
            <a:ext cx="8265200" cy="58629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19"/>
          <p:cNvSpPr/>
          <p:nvPr/>
        </p:nvSpPr>
        <p:spPr>
          <a:xfrm>
            <a:off x="811325" y="1534625"/>
            <a:ext cx="802800" cy="4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eGC1 details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6205725" y="1710275"/>
            <a:ext cx="1848300" cy="79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status during entire process; composing through budget ready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205725" y="2646975"/>
            <a:ext cx="1129200" cy="4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access to GT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6983525" y="3106950"/>
            <a:ext cx="1170900" cy="552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notes from OSP/GCA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7184225" y="4829825"/>
            <a:ext cx="1522200" cy="1062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transparency to the review and set up process; including holds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On-screen Show (4:3)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</vt:lpstr>
      <vt:lpstr>Calibri</vt:lpstr>
      <vt:lpstr>Merriweather Sans</vt:lpstr>
      <vt:lpstr>Arial</vt:lpstr>
      <vt:lpstr>Custom Design</vt:lpstr>
      <vt:lpstr>1_Custom Design</vt:lpstr>
      <vt:lpstr>SAGE Maintenance Updates Release: 9/26/2018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Maintenance Updates Release: 9/26/2018</dc:title>
  <dc:creator>Susan S. Wilbanks</dc:creator>
  <cp:lastModifiedBy>Susan S. Wilbanks</cp:lastModifiedBy>
  <cp:revision>1</cp:revision>
  <dcterms:modified xsi:type="dcterms:W3CDTF">2018-09-18T23:18:09Z</dcterms:modified>
</cp:coreProperties>
</file>