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5"/>
  </p:notesMasterIdLst>
  <p:sldIdLst>
    <p:sldId id="256" r:id="rId2"/>
    <p:sldId id="257" r:id="rId3"/>
    <p:sldId id="258" r:id="rId4"/>
  </p:sldIdLst>
  <p:sldSz cx="9144000" cy="6858000" type="screen4x3"/>
  <p:notesSz cx="6858000" cy="9144000"/>
  <p:embeddedFontLst>
    <p:embeddedFont>
      <p:font typeface="Encode Sans" panose="020B0604020202020204" charset="0"/>
      <p:regular r:id="rId6"/>
      <p:bold r:id="rId7"/>
    </p:embeddedFont>
    <p:embeddedFont>
      <p:font typeface="Calibri" panose="020F0502020204030204" pitchFamily="34" charset="0"/>
      <p:regular r:id="rId8"/>
      <p:bold r:id="rId9"/>
      <p:italic r:id="rId10"/>
      <p:boldItalic r:id="rId11"/>
    </p:embeddedFont>
    <p:embeddedFont>
      <p:font typeface="Arial Black" panose="020B0A04020102020204" pitchFamily="34" charset="0"/>
      <p:regular r:id="rId12"/>
      <p:bold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B4871F0-015C-41AC-90F6-9D53A5F6850A}">
  <a:tblStyle styleId="{6B4871F0-015C-41AC-90F6-9D53A5F6850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6EB"/>
          </a:solidFill>
        </a:fill>
      </a:tcStyle>
    </a:wholeTbl>
    <a:band1H>
      <a:tcTxStyle/>
      <a:tcStyle>
        <a:tcBdr/>
        <a:fill>
          <a:solidFill>
            <a:srgbClr val="CCCAD4"/>
          </a:solidFill>
        </a:fill>
      </a:tcStyle>
    </a:band1H>
    <a:band2H>
      <a:tcTxStyle/>
      <a:tcStyle>
        <a:tcBdr/>
      </a:tcStyle>
    </a:band2H>
    <a:band1V>
      <a:tcTxStyle/>
      <a:tcStyle>
        <a:tcBdr/>
        <a:fill>
          <a:solidFill>
            <a:srgbClr val="CCCAD4"/>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124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viewProps" Target="viewProps.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CORE offers research administration training based on identified need.  Cost Share courses are an example of this.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Needs identified through:</a:t>
            </a:r>
            <a:endParaRPr/>
          </a:p>
          <a:p>
            <a:pPr marL="457200" marR="0" lvl="0" indent="-4572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CORE customer survey (2014) –cost share rose to the top as an area where training/information was needed</a:t>
            </a:r>
            <a:endParaRPr sz="1200" b="0" i="0" u="none" strike="noStrike" cap="none">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Facilitated groups with department research administration staff—when asked where more training/information could be offered cost share was a top area</a:t>
            </a:r>
            <a:endParaRPr sz="1200" b="0" i="0" u="none" strike="noStrike" cap="none">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Transaction and process data in central units—as shared by Andra recent data analysis shows there is a need for better information and skills dissemination in this area</a:t>
            </a:r>
            <a:endParaRPr sz="1200" b="0" i="0" u="none" strike="noStrike" cap="none">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Advisory group for the Research Administration certificate—representatives from the schools and colleges identified cost share as a significant need</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Curriculum vetted by department SMEs so we know it’s targeted to the right audience with the most helpful lens on the information. We rely on our SMEs in the departments heavily and here is a shout to all of you who spend your valuable time to share your expertise with us. You know who you are! Thank you!!</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cost share classes are full but look for more coming up soon.  Speaking of upcoming training… NEXT SLIDE</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Continuous improvement through feedback gathered from student evaluations, observation and ongoing process changes at the central units to ease burdens in the departments</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82" name="Google Shape;18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2</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89" name="Google Shape;18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3</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Gray Section Header">
  <p:cSld name="Gray Section Header">
    <p:bg>
      <p:bgPr>
        <a:solidFill>
          <a:srgbClr val="C4C4C4"/>
        </a:solidFill>
        <a:effectLst/>
      </p:bgPr>
    </p:bg>
    <p:spTree>
      <p:nvGrpSpPr>
        <p:cNvPr id="1" name="Shape 13"/>
        <p:cNvGrpSpPr/>
        <p:nvPr/>
      </p:nvGrpSpPr>
      <p:grpSpPr>
        <a:xfrm>
          <a:off x="0" y="0"/>
          <a:ext cx="0" cy="0"/>
          <a:chOff x="0" y="0"/>
          <a:chExt cx="0" cy="0"/>
        </a:xfrm>
      </p:grpSpPr>
      <p:sp>
        <p:nvSpPr>
          <p:cNvPr id="14" name="Google Shape;14;p2"/>
          <p:cNvSpPr/>
          <p:nvPr/>
        </p:nvSpPr>
        <p:spPr>
          <a:xfrm>
            <a:off x="0" y="2438400"/>
            <a:ext cx="8382000" cy="1524000"/>
          </a:xfrm>
          <a:custGeom>
            <a:avLst/>
            <a:gdLst/>
            <a:ahLst/>
            <a:cxnLst/>
            <a:rect l="l" t="t" r="r" b="b"/>
            <a:pathLst>
              <a:path w="7848600" h="1676400" extrusionOk="0">
                <a:moveTo>
                  <a:pt x="0" y="0"/>
                </a:moveTo>
                <a:lnTo>
                  <a:pt x="7848600" y="0"/>
                </a:lnTo>
                <a:lnTo>
                  <a:pt x="7200530" y="1667522"/>
                </a:lnTo>
                <a:lnTo>
                  <a:pt x="0" y="167640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p2"/>
          <p:cNvSpPr txBox="1">
            <a:spLocks noGrp="1"/>
          </p:cNvSpPr>
          <p:nvPr>
            <p:ph type="subTitle" idx="1"/>
          </p:nvPr>
        </p:nvSpPr>
        <p:spPr>
          <a:xfrm>
            <a:off x="228600" y="4265676"/>
            <a:ext cx="7391400" cy="685800"/>
          </a:xfrm>
          <a:prstGeom prst="rect">
            <a:avLst/>
          </a:prstGeom>
          <a:noFill/>
          <a:ln>
            <a:noFill/>
          </a:ln>
        </p:spPr>
        <p:txBody>
          <a:bodyPr spcFirstLastPara="1" wrap="square" lIns="91425" tIns="45700" rIns="91425" bIns="45700" anchor="t" anchorCtr="0"/>
          <a:lstStyle>
            <a:lvl1pPr marR="0" lvl="0" algn="l" rtl="0">
              <a:spcBef>
                <a:spcPts val="560"/>
              </a:spcBef>
              <a:spcAft>
                <a:spcPts val="0"/>
              </a:spcAft>
              <a:buClr>
                <a:srgbClr val="2A2A2D"/>
              </a:buClr>
              <a:buSzPts val="2800"/>
              <a:buFont typeface="Arial"/>
              <a:buNone/>
              <a:defRPr sz="2800" b="0" i="0" u="none" strike="noStrike" cap="none">
                <a:solidFill>
                  <a:srgbClr val="2A2A2D"/>
                </a:solidFill>
                <a:latin typeface="Calibri"/>
                <a:ea typeface="Calibri"/>
                <a:cs typeface="Calibri"/>
                <a:sym typeface="Calibri"/>
              </a:defRPr>
            </a:lvl1pPr>
            <a:lvl2pPr marR="0" lvl="1" algn="ctr" rtl="0">
              <a:spcBef>
                <a:spcPts val="560"/>
              </a:spcBef>
              <a:spcAft>
                <a:spcPts val="0"/>
              </a:spcAft>
              <a:buClr>
                <a:srgbClr val="898989"/>
              </a:buClr>
              <a:buSzPts val="2800"/>
              <a:buFont typeface="Arial"/>
              <a:buNone/>
              <a:defRPr sz="2800" b="0" i="0" u="none" strike="noStrike" cap="none">
                <a:solidFill>
                  <a:srgbClr val="898989"/>
                </a:solidFill>
                <a:latin typeface="Calibri"/>
                <a:ea typeface="Calibri"/>
                <a:cs typeface="Calibri"/>
                <a:sym typeface="Calibri"/>
              </a:defRPr>
            </a:lvl2pPr>
            <a:lvl3pPr marR="0" lvl="2" algn="ctr" rtl="0">
              <a:spcBef>
                <a:spcPts val="480"/>
              </a:spcBef>
              <a:spcAft>
                <a:spcPts val="0"/>
              </a:spcAft>
              <a:buClr>
                <a:srgbClr val="898989"/>
              </a:buClr>
              <a:buSzPts val="2400"/>
              <a:buFont typeface="Arial"/>
              <a:buNone/>
              <a:defRPr sz="2400" b="0" i="0" u="none" strike="noStrike" cap="none">
                <a:solidFill>
                  <a:srgbClr val="898989"/>
                </a:solidFill>
                <a:latin typeface="Calibri"/>
                <a:ea typeface="Calibri"/>
                <a:cs typeface="Calibri"/>
                <a:sym typeface="Calibri"/>
              </a:defRPr>
            </a:lvl3pPr>
            <a:lvl4pPr marR="0" lvl="3" algn="ctr" rtl="0">
              <a:spcBef>
                <a:spcPts val="400"/>
              </a:spcBef>
              <a:spcAft>
                <a:spcPts val="0"/>
              </a:spcAft>
              <a:buClr>
                <a:srgbClr val="898989"/>
              </a:buClr>
              <a:buSzPts val="2000"/>
              <a:buFont typeface="Arial"/>
              <a:buNone/>
              <a:defRPr sz="2000" b="0" i="0" u="none" strike="noStrike" cap="none">
                <a:solidFill>
                  <a:srgbClr val="898989"/>
                </a:solidFill>
                <a:latin typeface="Calibri"/>
                <a:ea typeface="Calibri"/>
                <a:cs typeface="Calibri"/>
                <a:sym typeface="Calibri"/>
              </a:defRPr>
            </a:lvl4pPr>
            <a:lvl5pPr marR="0" lvl="4" algn="ctr" rtl="0">
              <a:spcBef>
                <a:spcPts val="400"/>
              </a:spcBef>
              <a:spcAft>
                <a:spcPts val="0"/>
              </a:spcAft>
              <a:buClr>
                <a:srgbClr val="898989"/>
              </a:buClr>
              <a:buSzPts val="2000"/>
              <a:buFont typeface="Arial"/>
              <a:buNone/>
              <a:defRPr sz="2000" b="0" i="0" u="none" strike="noStrike" cap="none">
                <a:solidFill>
                  <a:srgbClr val="898989"/>
                </a:solidFill>
                <a:latin typeface="Calibri"/>
                <a:ea typeface="Calibri"/>
                <a:cs typeface="Calibri"/>
                <a:sym typeface="Calibri"/>
              </a:defRPr>
            </a:lvl5pPr>
            <a:lvl6pPr marR="0" lvl="5" algn="ctr" rtl="0">
              <a:spcBef>
                <a:spcPts val="400"/>
              </a:spcBef>
              <a:spcAft>
                <a:spcPts val="0"/>
              </a:spcAft>
              <a:buClr>
                <a:srgbClr val="898989"/>
              </a:buClr>
              <a:buSzPts val="2000"/>
              <a:buFont typeface="Arial"/>
              <a:buNone/>
              <a:defRPr sz="2000" b="0" i="0" u="none" strike="noStrike" cap="none">
                <a:solidFill>
                  <a:srgbClr val="898989"/>
                </a:solidFill>
                <a:latin typeface="Calibri"/>
                <a:ea typeface="Calibri"/>
                <a:cs typeface="Calibri"/>
                <a:sym typeface="Calibri"/>
              </a:defRPr>
            </a:lvl6pPr>
            <a:lvl7pPr marR="0" lvl="6" algn="ctr" rtl="0">
              <a:spcBef>
                <a:spcPts val="400"/>
              </a:spcBef>
              <a:spcAft>
                <a:spcPts val="0"/>
              </a:spcAft>
              <a:buClr>
                <a:srgbClr val="898989"/>
              </a:buClr>
              <a:buSzPts val="2000"/>
              <a:buFont typeface="Arial"/>
              <a:buNone/>
              <a:defRPr sz="2000" b="0" i="0" u="none" strike="noStrike" cap="none">
                <a:solidFill>
                  <a:srgbClr val="898989"/>
                </a:solidFill>
                <a:latin typeface="Calibri"/>
                <a:ea typeface="Calibri"/>
                <a:cs typeface="Calibri"/>
                <a:sym typeface="Calibri"/>
              </a:defRPr>
            </a:lvl7pPr>
            <a:lvl8pPr marR="0" lvl="7" algn="ctr" rtl="0">
              <a:spcBef>
                <a:spcPts val="400"/>
              </a:spcBef>
              <a:spcAft>
                <a:spcPts val="0"/>
              </a:spcAft>
              <a:buClr>
                <a:srgbClr val="898989"/>
              </a:buClr>
              <a:buSzPts val="2000"/>
              <a:buFont typeface="Arial"/>
              <a:buNone/>
              <a:defRPr sz="2000" b="0" i="0" u="none" strike="noStrike" cap="none">
                <a:solidFill>
                  <a:srgbClr val="898989"/>
                </a:solidFill>
                <a:latin typeface="Calibri"/>
                <a:ea typeface="Calibri"/>
                <a:cs typeface="Calibri"/>
                <a:sym typeface="Calibri"/>
              </a:defRPr>
            </a:lvl8pPr>
            <a:lvl9pPr marR="0" lvl="8" algn="ctr" rtl="0">
              <a:spcBef>
                <a:spcPts val="400"/>
              </a:spcBef>
              <a:spcAft>
                <a:spcPts val="0"/>
              </a:spcAft>
              <a:buClr>
                <a:srgbClr val="898989"/>
              </a:buClr>
              <a:buSzPts val="2000"/>
              <a:buFont typeface="Arial"/>
              <a:buNone/>
              <a:defRPr sz="2000" b="0" i="0" u="none" strike="noStrike" cap="none">
                <a:solidFill>
                  <a:srgbClr val="898989"/>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91440" y="6428232"/>
            <a:ext cx="402336" cy="24447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7" name="Google Shape;17;p2"/>
          <p:cNvSpPr txBox="1">
            <a:spLocks noGrp="1"/>
          </p:cNvSpPr>
          <p:nvPr>
            <p:ph type="title"/>
          </p:nvPr>
        </p:nvSpPr>
        <p:spPr>
          <a:xfrm>
            <a:off x="228600" y="2438400"/>
            <a:ext cx="7391400" cy="1524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2"/>
              </a:buClr>
              <a:buSzPts val="5400"/>
              <a:buFont typeface="Arial Black"/>
              <a:buNone/>
              <a:defRPr sz="5400" b="1" i="0" u="none" strike="noStrike" cap="none">
                <a:solidFill>
                  <a:schemeClr val="lt2"/>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Content with Titles" type="twoTxTwoObj">
  <p:cSld name="TWO_OBJECTS_WITH_TEXT">
    <p:spTree>
      <p:nvGrpSpPr>
        <p:cNvPr id="1" name="Shape 84"/>
        <p:cNvGrpSpPr/>
        <p:nvPr/>
      </p:nvGrpSpPr>
      <p:grpSpPr>
        <a:xfrm>
          <a:off x="0" y="0"/>
          <a:ext cx="0" cy="0"/>
          <a:chOff x="0" y="0"/>
          <a:chExt cx="0" cy="0"/>
        </a:xfrm>
      </p:grpSpPr>
      <p:sp>
        <p:nvSpPr>
          <p:cNvPr id="85" name="Google Shape;85;p11"/>
          <p:cNvSpPr/>
          <p:nvPr/>
        </p:nvSpPr>
        <p:spPr>
          <a:xfrm>
            <a:off x="128726" y="152400"/>
            <a:ext cx="8862874" cy="6588116"/>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p1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8" name="Google Shape;88;p1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9" name="Google Shape;89;p1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0" name="Google Shape;90;p1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pic>
        <p:nvPicPr>
          <p:cNvPr id="91" name="Google Shape;91;p11"/>
          <p:cNvPicPr preferRelativeResize="0"/>
          <p:nvPr/>
        </p:nvPicPr>
        <p:blipFill rotWithShape="1">
          <a:blip r:embed="rId2">
            <a:alphaModFix/>
          </a:blip>
          <a:srcRect/>
          <a:stretch/>
        </p:blipFill>
        <p:spPr>
          <a:xfrm>
            <a:off x="128726" y="6243656"/>
            <a:ext cx="532863" cy="496858"/>
          </a:xfrm>
          <a:prstGeom prst="rect">
            <a:avLst/>
          </a:prstGeom>
          <a:noFill/>
          <a:ln>
            <a:noFill/>
          </a:ln>
        </p:spPr>
      </p:pic>
      <p:pic>
        <p:nvPicPr>
          <p:cNvPr id="92" name="Google Shape;92;p11"/>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93" name="Google Shape;93;p11"/>
          <p:cNvSpPr txBox="1">
            <a:spLocks noGrp="1"/>
          </p:cNvSpPr>
          <p:nvPr>
            <p:ph type="sldNum" idx="12"/>
          </p:nvPr>
        </p:nvSpPr>
        <p:spPr>
          <a:xfrm>
            <a:off x="91440" y="6428232"/>
            <a:ext cx="402336" cy="24447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94" name="Google Shape;94;p11"/>
          <p:cNvSpPr/>
          <p:nvPr/>
        </p:nvSpPr>
        <p:spPr>
          <a:xfrm>
            <a:off x="8382000" y="6289685"/>
            <a:ext cx="609600" cy="415915"/>
          </a:xfrm>
          <a:prstGeom prst="rect">
            <a:avLst/>
          </a:prstGeom>
          <a:solidFill>
            <a:srgbClr val="F2F2F2">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stacked content with Titles">
  <p:cSld name="Two stacked content with Titles">
    <p:spTree>
      <p:nvGrpSpPr>
        <p:cNvPr id="1" name="Shape 95"/>
        <p:cNvGrpSpPr/>
        <p:nvPr/>
      </p:nvGrpSpPr>
      <p:grpSpPr>
        <a:xfrm>
          <a:off x="0" y="0"/>
          <a:ext cx="0" cy="0"/>
          <a:chOff x="0" y="0"/>
          <a:chExt cx="0" cy="0"/>
        </a:xfrm>
      </p:grpSpPr>
      <p:sp>
        <p:nvSpPr>
          <p:cNvPr id="96" name="Google Shape;96;p12"/>
          <p:cNvSpPr/>
          <p:nvPr/>
        </p:nvSpPr>
        <p:spPr>
          <a:xfrm>
            <a:off x="128726" y="152400"/>
            <a:ext cx="8862874" cy="6588116"/>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8" name="Google Shape;98;p12"/>
          <p:cNvSpPr txBox="1">
            <a:spLocks noGrp="1"/>
          </p:cNvSpPr>
          <p:nvPr>
            <p:ph type="body" idx="1"/>
          </p:nvPr>
        </p:nvSpPr>
        <p:spPr>
          <a:xfrm>
            <a:off x="457200" y="1535113"/>
            <a:ext cx="8229600"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9" name="Google Shape;99;p12"/>
          <p:cNvSpPr txBox="1">
            <a:spLocks noGrp="1"/>
          </p:cNvSpPr>
          <p:nvPr>
            <p:ph type="body" idx="2"/>
          </p:nvPr>
        </p:nvSpPr>
        <p:spPr>
          <a:xfrm>
            <a:off x="457200" y="2209790"/>
            <a:ext cx="8229600" cy="160021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00" name="Google Shape;100;p12"/>
          <p:cNvSpPr txBox="1">
            <a:spLocks noGrp="1"/>
          </p:cNvSpPr>
          <p:nvPr>
            <p:ph type="body" idx="3"/>
          </p:nvPr>
        </p:nvSpPr>
        <p:spPr>
          <a:xfrm>
            <a:off x="457200" y="3968769"/>
            <a:ext cx="8229600"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01" name="Google Shape;101;p12"/>
          <p:cNvSpPr txBox="1">
            <a:spLocks noGrp="1"/>
          </p:cNvSpPr>
          <p:nvPr>
            <p:ph type="body" idx="4"/>
          </p:nvPr>
        </p:nvSpPr>
        <p:spPr>
          <a:xfrm>
            <a:off x="455613" y="4654560"/>
            <a:ext cx="8231187" cy="1635125"/>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pic>
        <p:nvPicPr>
          <p:cNvPr id="102" name="Google Shape;102;p12"/>
          <p:cNvPicPr preferRelativeResize="0"/>
          <p:nvPr/>
        </p:nvPicPr>
        <p:blipFill rotWithShape="1">
          <a:blip r:embed="rId2">
            <a:alphaModFix/>
          </a:blip>
          <a:srcRect/>
          <a:stretch/>
        </p:blipFill>
        <p:spPr>
          <a:xfrm>
            <a:off x="128726" y="6243656"/>
            <a:ext cx="532863" cy="496858"/>
          </a:xfrm>
          <a:prstGeom prst="rect">
            <a:avLst/>
          </a:prstGeom>
          <a:noFill/>
          <a:ln>
            <a:noFill/>
          </a:ln>
        </p:spPr>
      </p:pic>
      <p:pic>
        <p:nvPicPr>
          <p:cNvPr id="103" name="Google Shape;103;p12"/>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104" name="Google Shape;104;p12"/>
          <p:cNvSpPr txBox="1">
            <a:spLocks noGrp="1"/>
          </p:cNvSpPr>
          <p:nvPr>
            <p:ph type="sldNum" idx="12"/>
          </p:nvPr>
        </p:nvSpPr>
        <p:spPr>
          <a:xfrm>
            <a:off x="91440" y="6428232"/>
            <a:ext cx="402336" cy="24447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05" name="Google Shape;105;p12"/>
          <p:cNvSpPr/>
          <p:nvPr/>
        </p:nvSpPr>
        <p:spPr>
          <a:xfrm>
            <a:off x="8382000" y="6289685"/>
            <a:ext cx="609600" cy="415915"/>
          </a:xfrm>
          <a:prstGeom prst="rect">
            <a:avLst/>
          </a:prstGeom>
          <a:solidFill>
            <a:srgbClr val="F2F2F2">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6"/>
        <p:cNvGrpSpPr/>
        <p:nvPr/>
      </p:nvGrpSpPr>
      <p:grpSpPr>
        <a:xfrm>
          <a:off x="0" y="0"/>
          <a:ext cx="0" cy="0"/>
          <a:chOff x="0" y="0"/>
          <a:chExt cx="0" cy="0"/>
        </a:xfrm>
      </p:grpSpPr>
      <p:sp>
        <p:nvSpPr>
          <p:cNvPr id="107" name="Google Shape;107;p13"/>
          <p:cNvSpPr/>
          <p:nvPr/>
        </p:nvSpPr>
        <p:spPr>
          <a:xfrm>
            <a:off x="128726" y="152400"/>
            <a:ext cx="8862874" cy="6588116"/>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8" name="Google Shape;108;p1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9" name="Google Shape;109;p13"/>
          <p:cNvSpPr txBox="1">
            <a:spLocks noGrp="1"/>
          </p:cNvSpPr>
          <p:nvPr>
            <p:ph type="body" idx="1"/>
          </p:nvPr>
        </p:nvSpPr>
        <p:spPr>
          <a:xfrm>
            <a:off x="3575050" y="1435100"/>
            <a:ext cx="5111750" cy="46910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0" name="Google Shape;110;p1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pic>
        <p:nvPicPr>
          <p:cNvPr id="111" name="Google Shape;111;p13"/>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112" name="Google Shape;112;p13"/>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113" name="Google Shape;113;p13"/>
          <p:cNvSpPr txBox="1">
            <a:spLocks noGrp="1"/>
          </p:cNvSpPr>
          <p:nvPr>
            <p:ph type="sldNum" idx="12"/>
          </p:nvPr>
        </p:nvSpPr>
        <p:spPr>
          <a:xfrm>
            <a:off x="91440" y="6428232"/>
            <a:ext cx="402336" cy="24447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14" name="Google Shape;114;p13"/>
          <p:cNvSpPr/>
          <p:nvPr/>
        </p:nvSpPr>
        <p:spPr>
          <a:xfrm>
            <a:off x="8382000" y="6289685"/>
            <a:ext cx="609600" cy="415915"/>
          </a:xfrm>
          <a:prstGeom prst="rect">
            <a:avLst/>
          </a:prstGeom>
          <a:solidFill>
            <a:srgbClr val="F2F2F2">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5"/>
        <p:cNvGrpSpPr/>
        <p:nvPr/>
      </p:nvGrpSpPr>
      <p:grpSpPr>
        <a:xfrm>
          <a:off x="0" y="0"/>
          <a:ext cx="0" cy="0"/>
          <a:chOff x="0" y="0"/>
          <a:chExt cx="0" cy="0"/>
        </a:xfrm>
      </p:grpSpPr>
      <p:sp>
        <p:nvSpPr>
          <p:cNvPr id="116" name="Google Shape;116;p14"/>
          <p:cNvSpPr/>
          <p:nvPr/>
        </p:nvSpPr>
        <p:spPr>
          <a:xfrm>
            <a:off x="128726" y="152400"/>
            <a:ext cx="8862874" cy="6588116"/>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7" name="Google Shape;117;p14"/>
          <p:cNvSpPr txBox="1">
            <a:spLocks noGrp="1"/>
          </p:cNvSpPr>
          <p:nvPr>
            <p:ph type="title"/>
          </p:nvPr>
        </p:nvSpPr>
        <p:spPr>
          <a:xfrm>
            <a:off x="1792288" y="4800600"/>
            <a:ext cx="5486400" cy="566738"/>
          </a:xfrm>
          <a:prstGeom prst="rect">
            <a:avLst/>
          </a:prstGeom>
          <a:solidFill>
            <a:srgbClr val="260053"/>
          </a:solidFill>
          <a:ln>
            <a:noFill/>
          </a:ln>
        </p:spPr>
        <p:txBody>
          <a:bodyPr spcFirstLastPara="1" wrap="square" lIns="91425" tIns="45700" rIns="91425" bIns="45700" anchor="b" anchorCtr="0"/>
          <a:lstStyle>
            <a:lvl1pPr marR="0" lvl="0" algn="l" rtl="0">
              <a:spcBef>
                <a:spcPts val="0"/>
              </a:spcBef>
              <a:spcAft>
                <a:spcPts val="0"/>
              </a:spcAft>
              <a:buClr>
                <a:schemeClr val="lt2"/>
              </a:buClr>
              <a:buSzPts val="2000"/>
              <a:buFont typeface="Calibri"/>
              <a:buNone/>
              <a:defRPr sz="2000" b="1" i="0" u="none" strike="noStrike" cap="none">
                <a:solidFill>
                  <a:schemeClr val="l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8" name="Google Shape;118;p1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9" name="Google Shape;119;p1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rgbClr val="4C4C51"/>
              </a:buClr>
              <a:buSzPts val="1400"/>
              <a:buFont typeface="Arial"/>
              <a:buNone/>
              <a:defRPr sz="1400" b="0" i="0" u="none" strike="noStrike" cap="none">
                <a:solidFill>
                  <a:srgbClr val="4C4C5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pic>
        <p:nvPicPr>
          <p:cNvPr id="120" name="Google Shape;120;p14"/>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121" name="Google Shape;121;p14"/>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122" name="Google Shape;122;p14"/>
          <p:cNvSpPr txBox="1">
            <a:spLocks noGrp="1"/>
          </p:cNvSpPr>
          <p:nvPr>
            <p:ph type="sldNum" idx="12"/>
          </p:nvPr>
        </p:nvSpPr>
        <p:spPr>
          <a:xfrm>
            <a:off x="91440" y="6428232"/>
            <a:ext cx="402336" cy="24447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23" name="Google Shape;123;p14"/>
          <p:cNvSpPr/>
          <p:nvPr/>
        </p:nvSpPr>
        <p:spPr>
          <a:xfrm>
            <a:off x="8382000" y="6289685"/>
            <a:ext cx="609600" cy="415915"/>
          </a:xfrm>
          <a:prstGeom prst="rect">
            <a:avLst/>
          </a:prstGeom>
          <a:solidFill>
            <a:srgbClr val="F2F2F2">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ized content and logos">
  <p:cSld name="Sized content and logos">
    <p:bg>
      <p:bgPr>
        <a:solidFill>
          <a:schemeClr val="lt2"/>
        </a:solidFill>
        <a:effectLst/>
      </p:bgPr>
    </p:bg>
    <p:spTree>
      <p:nvGrpSpPr>
        <p:cNvPr id="1" name="Shape 124"/>
        <p:cNvGrpSpPr/>
        <p:nvPr/>
      </p:nvGrpSpPr>
      <p:grpSpPr>
        <a:xfrm>
          <a:off x="0" y="0"/>
          <a:ext cx="0" cy="0"/>
          <a:chOff x="0" y="0"/>
          <a:chExt cx="0" cy="0"/>
        </a:xfrm>
      </p:grpSpPr>
      <p:sp>
        <p:nvSpPr>
          <p:cNvPr id="125" name="Google Shape;125;p15"/>
          <p:cNvSpPr/>
          <p:nvPr/>
        </p:nvSpPr>
        <p:spPr>
          <a:xfrm>
            <a:off x="128726" y="152400"/>
            <a:ext cx="8862874" cy="6588116"/>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6" name="Google Shape;126;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7" name="Google Shape;127;p15"/>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128" name="Google Shape;128;p15"/>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129" name="Google Shape;129;p15"/>
          <p:cNvSpPr/>
          <p:nvPr/>
        </p:nvSpPr>
        <p:spPr>
          <a:xfrm>
            <a:off x="8382000" y="6289685"/>
            <a:ext cx="609600" cy="415915"/>
          </a:xfrm>
          <a:prstGeom prst="rect">
            <a:avLst/>
          </a:prstGeom>
          <a:solidFill>
            <a:srgbClr val="F2F2F2">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15"/>
          <p:cNvSpPr txBox="1">
            <a:spLocks noGrp="1"/>
          </p:cNvSpPr>
          <p:nvPr>
            <p:ph type="sldNum" idx="12"/>
          </p:nvPr>
        </p:nvSpPr>
        <p:spPr>
          <a:xfrm>
            <a:off x="93214" y="6427434"/>
            <a:ext cx="404674" cy="24447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ullscreen Content w/logos (gray)">
  <p:cSld name="Fullscreen Content w/logos (gray)">
    <p:spTree>
      <p:nvGrpSpPr>
        <p:cNvPr id="1" name="Shape 131"/>
        <p:cNvGrpSpPr/>
        <p:nvPr/>
      </p:nvGrpSpPr>
      <p:grpSpPr>
        <a:xfrm>
          <a:off x="0" y="0"/>
          <a:ext cx="0" cy="0"/>
          <a:chOff x="0" y="0"/>
          <a:chExt cx="0" cy="0"/>
        </a:xfrm>
      </p:grpSpPr>
      <p:sp>
        <p:nvSpPr>
          <p:cNvPr id="132" name="Google Shape;132;p16"/>
          <p:cNvSpPr/>
          <p:nvPr/>
        </p:nvSpPr>
        <p:spPr>
          <a:xfrm>
            <a:off x="128726" y="152400"/>
            <a:ext cx="8862874" cy="6588116"/>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3" name="Google Shape;133;p16"/>
          <p:cNvPicPr preferRelativeResize="0"/>
          <p:nvPr/>
        </p:nvPicPr>
        <p:blipFill rotWithShape="1">
          <a:blip r:embed="rId2">
            <a:alphaModFix/>
          </a:blip>
          <a:srcRect/>
          <a:stretch/>
        </p:blipFill>
        <p:spPr>
          <a:xfrm>
            <a:off x="128726" y="6243656"/>
            <a:ext cx="532863" cy="496858"/>
          </a:xfrm>
          <a:prstGeom prst="rect">
            <a:avLst/>
          </a:prstGeom>
          <a:noFill/>
          <a:ln>
            <a:noFill/>
          </a:ln>
        </p:spPr>
      </p:pic>
      <p:pic>
        <p:nvPicPr>
          <p:cNvPr id="134" name="Google Shape;134;p16"/>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135" name="Google Shape;135;p16"/>
          <p:cNvSpPr txBox="1">
            <a:spLocks noGrp="1"/>
          </p:cNvSpPr>
          <p:nvPr>
            <p:ph type="sldNum" idx="12"/>
          </p:nvPr>
        </p:nvSpPr>
        <p:spPr>
          <a:xfrm>
            <a:off x="91440" y="6428232"/>
            <a:ext cx="402336" cy="24447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36" name="Google Shape;136;p16"/>
          <p:cNvSpPr/>
          <p:nvPr/>
        </p:nvSpPr>
        <p:spPr>
          <a:xfrm>
            <a:off x="8382000" y="6289685"/>
            <a:ext cx="609600" cy="415915"/>
          </a:xfrm>
          <a:prstGeom prst="rect">
            <a:avLst/>
          </a:prstGeom>
          <a:solidFill>
            <a:srgbClr val="F2F2F2">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p16"/>
          <p:cNvSpPr txBox="1">
            <a:spLocks noGrp="1"/>
          </p:cNvSpPr>
          <p:nvPr>
            <p:ph type="body" idx="1"/>
          </p:nvPr>
        </p:nvSpPr>
        <p:spPr>
          <a:xfrm>
            <a:off x="128588" y="152400"/>
            <a:ext cx="8863012" cy="6091238"/>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ullscreen Content Only (white)">
  <p:cSld name="Fullscreen Content Only (white)">
    <p:spTree>
      <p:nvGrpSpPr>
        <p:cNvPr id="1" name="Shape 138"/>
        <p:cNvGrpSpPr/>
        <p:nvPr/>
      </p:nvGrpSpPr>
      <p:grpSpPr>
        <a:xfrm>
          <a:off x="0" y="0"/>
          <a:ext cx="0" cy="0"/>
          <a:chOff x="0" y="0"/>
          <a:chExt cx="0" cy="0"/>
        </a:xfrm>
      </p:grpSpPr>
      <p:sp>
        <p:nvSpPr>
          <p:cNvPr id="139" name="Google Shape;139;p17"/>
          <p:cNvSpPr txBox="1">
            <a:spLocks noGrp="1"/>
          </p:cNvSpPr>
          <p:nvPr>
            <p:ph type="body" idx="1"/>
          </p:nvPr>
        </p:nvSpPr>
        <p:spPr>
          <a:xfrm>
            <a:off x="128588" y="152399"/>
            <a:ext cx="8863012" cy="6520307"/>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Logos" type="titleOnly">
  <p:cSld name="TITLE_ONLY">
    <p:spTree>
      <p:nvGrpSpPr>
        <p:cNvPr id="1" name="Shape 140"/>
        <p:cNvGrpSpPr/>
        <p:nvPr/>
      </p:nvGrpSpPr>
      <p:grpSpPr>
        <a:xfrm>
          <a:off x="0" y="0"/>
          <a:ext cx="0" cy="0"/>
          <a:chOff x="0" y="0"/>
          <a:chExt cx="0" cy="0"/>
        </a:xfrm>
      </p:grpSpPr>
      <p:sp>
        <p:nvSpPr>
          <p:cNvPr id="141" name="Google Shape;141;p18"/>
          <p:cNvSpPr/>
          <p:nvPr/>
        </p:nvSpPr>
        <p:spPr>
          <a:xfrm>
            <a:off x="128726" y="152400"/>
            <a:ext cx="8862874" cy="6588116"/>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2" name="Google Shape;142;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43" name="Google Shape;143;p18"/>
          <p:cNvPicPr preferRelativeResize="0"/>
          <p:nvPr/>
        </p:nvPicPr>
        <p:blipFill rotWithShape="1">
          <a:blip r:embed="rId2">
            <a:alphaModFix/>
          </a:blip>
          <a:srcRect/>
          <a:stretch/>
        </p:blipFill>
        <p:spPr>
          <a:xfrm>
            <a:off x="128726" y="6243656"/>
            <a:ext cx="532863" cy="496858"/>
          </a:xfrm>
          <a:prstGeom prst="rect">
            <a:avLst/>
          </a:prstGeom>
          <a:noFill/>
          <a:ln>
            <a:noFill/>
          </a:ln>
        </p:spPr>
      </p:pic>
      <p:pic>
        <p:nvPicPr>
          <p:cNvPr id="144" name="Google Shape;144;p18"/>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145" name="Google Shape;145;p18"/>
          <p:cNvSpPr txBox="1">
            <a:spLocks noGrp="1"/>
          </p:cNvSpPr>
          <p:nvPr>
            <p:ph type="sldNum" idx="12"/>
          </p:nvPr>
        </p:nvSpPr>
        <p:spPr>
          <a:xfrm>
            <a:off x="91440" y="6428232"/>
            <a:ext cx="402336" cy="24447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46" name="Google Shape;146;p18"/>
          <p:cNvSpPr/>
          <p:nvPr/>
        </p:nvSpPr>
        <p:spPr>
          <a:xfrm>
            <a:off x="8382000" y="6289685"/>
            <a:ext cx="609600" cy="415915"/>
          </a:xfrm>
          <a:prstGeom prst="rect">
            <a:avLst/>
          </a:prstGeom>
          <a:solidFill>
            <a:srgbClr val="F2F2F2">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 gray">
  <p:cSld name="Title on gray">
    <p:spTree>
      <p:nvGrpSpPr>
        <p:cNvPr id="1" name="Shape 147"/>
        <p:cNvGrpSpPr/>
        <p:nvPr/>
      </p:nvGrpSpPr>
      <p:grpSpPr>
        <a:xfrm>
          <a:off x="0" y="0"/>
          <a:ext cx="0" cy="0"/>
          <a:chOff x="0" y="0"/>
          <a:chExt cx="0" cy="0"/>
        </a:xfrm>
      </p:grpSpPr>
      <p:sp>
        <p:nvSpPr>
          <p:cNvPr id="148" name="Google Shape;148;p19"/>
          <p:cNvSpPr/>
          <p:nvPr/>
        </p:nvSpPr>
        <p:spPr>
          <a:xfrm>
            <a:off x="128726" y="152400"/>
            <a:ext cx="8862874" cy="6588116"/>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9" name="Google Shape;149;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otally Blank (gray)">
  <p:cSld name="Totally Blank (gray)">
    <p:spTree>
      <p:nvGrpSpPr>
        <p:cNvPr id="1" name="Shape 150"/>
        <p:cNvGrpSpPr/>
        <p:nvPr/>
      </p:nvGrpSpPr>
      <p:grpSpPr>
        <a:xfrm>
          <a:off x="0" y="0"/>
          <a:ext cx="0" cy="0"/>
          <a:chOff x="0" y="0"/>
          <a:chExt cx="0" cy="0"/>
        </a:xfrm>
      </p:grpSpPr>
      <p:sp>
        <p:nvSpPr>
          <p:cNvPr id="151" name="Google Shape;151;p20"/>
          <p:cNvSpPr/>
          <p:nvPr/>
        </p:nvSpPr>
        <p:spPr>
          <a:xfrm>
            <a:off x="128726" y="152400"/>
            <a:ext cx="8862874" cy="6588116"/>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2"/>
        </a:solidFill>
        <a:effectLst/>
      </p:bgPr>
    </p:bg>
    <p:spTree>
      <p:nvGrpSpPr>
        <p:cNvPr id="1" name="Shape 18"/>
        <p:cNvGrpSpPr/>
        <p:nvPr/>
      </p:nvGrpSpPr>
      <p:grpSpPr>
        <a:xfrm>
          <a:off x="0" y="0"/>
          <a:ext cx="0" cy="0"/>
          <a:chOff x="0" y="0"/>
          <a:chExt cx="0" cy="0"/>
        </a:xfrm>
      </p:grpSpPr>
      <p:sp>
        <p:nvSpPr>
          <p:cNvPr id="19" name="Google Shape;19;p3"/>
          <p:cNvSpPr/>
          <p:nvPr/>
        </p:nvSpPr>
        <p:spPr>
          <a:xfrm>
            <a:off x="128726" y="152400"/>
            <a:ext cx="8862874" cy="6588116"/>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 name="Google Shape;22;p3"/>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23" name="Google Shape;23;p3"/>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24" name="Google Shape;24;p3"/>
          <p:cNvSpPr/>
          <p:nvPr/>
        </p:nvSpPr>
        <p:spPr>
          <a:xfrm>
            <a:off x="8382000" y="6289685"/>
            <a:ext cx="609600" cy="415915"/>
          </a:xfrm>
          <a:prstGeom prst="rect">
            <a:avLst/>
          </a:prstGeom>
          <a:solidFill>
            <a:srgbClr val="F2F2F2">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3"/>
          <p:cNvSpPr txBox="1">
            <a:spLocks noGrp="1"/>
          </p:cNvSpPr>
          <p:nvPr>
            <p:ph type="sldNum" idx="12"/>
          </p:nvPr>
        </p:nvSpPr>
        <p:spPr>
          <a:xfrm>
            <a:off x="93214" y="6427434"/>
            <a:ext cx="404674" cy="24447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otally Blank (white)">
  <p:cSld name="Totally Blank (white)">
    <p:spTree>
      <p:nvGrpSpPr>
        <p:cNvPr id="1" name="Shape 152"/>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3"/>
        <p:cNvGrpSpPr/>
        <p:nvPr/>
      </p:nvGrpSpPr>
      <p:grpSpPr>
        <a:xfrm>
          <a:off x="0" y="0"/>
          <a:ext cx="0" cy="0"/>
          <a:chOff x="0" y="0"/>
          <a:chExt cx="0" cy="0"/>
        </a:xfrm>
      </p:grpSpPr>
      <p:sp>
        <p:nvSpPr>
          <p:cNvPr id="154" name="Google Shape;154;p22"/>
          <p:cNvSpPr/>
          <p:nvPr/>
        </p:nvSpPr>
        <p:spPr>
          <a:xfrm>
            <a:off x="128726" y="152400"/>
            <a:ext cx="8862874" cy="6588116"/>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5" name="Google Shape;155;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6" name="Google Shape;156;p2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57" name="Google Shape;157;p22"/>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158" name="Google Shape;158;p22"/>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159" name="Google Shape;159;p22"/>
          <p:cNvSpPr txBox="1">
            <a:spLocks noGrp="1"/>
          </p:cNvSpPr>
          <p:nvPr>
            <p:ph type="sldNum" idx="12"/>
          </p:nvPr>
        </p:nvSpPr>
        <p:spPr>
          <a:xfrm>
            <a:off x="91440" y="6428232"/>
            <a:ext cx="402336" cy="24447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60" name="Google Shape;160;p22"/>
          <p:cNvSpPr/>
          <p:nvPr/>
        </p:nvSpPr>
        <p:spPr>
          <a:xfrm>
            <a:off x="8382000" y="6289685"/>
            <a:ext cx="609600" cy="415915"/>
          </a:xfrm>
          <a:prstGeom prst="rect">
            <a:avLst/>
          </a:prstGeom>
          <a:solidFill>
            <a:srgbClr val="F2F2F2">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1"/>
        <p:cNvGrpSpPr/>
        <p:nvPr/>
      </p:nvGrpSpPr>
      <p:grpSpPr>
        <a:xfrm>
          <a:off x="0" y="0"/>
          <a:ext cx="0" cy="0"/>
          <a:chOff x="0" y="0"/>
          <a:chExt cx="0" cy="0"/>
        </a:xfrm>
      </p:grpSpPr>
      <p:sp>
        <p:nvSpPr>
          <p:cNvPr id="162" name="Google Shape;162;p23"/>
          <p:cNvSpPr/>
          <p:nvPr/>
        </p:nvSpPr>
        <p:spPr>
          <a:xfrm>
            <a:off x="128726" y="152400"/>
            <a:ext cx="8862874" cy="6588116"/>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3" name="Google Shape;163;p2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4" name="Google Shape;164;p23"/>
          <p:cNvSpPr txBox="1">
            <a:spLocks noGrp="1"/>
          </p:cNvSpPr>
          <p:nvPr>
            <p:ph type="body" idx="1"/>
          </p:nvPr>
        </p:nvSpPr>
        <p:spPr>
          <a:xfrm rot="5400000">
            <a:off x="579437" y="228601"/>
            <a:ext cx="5851525" cy="5943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65" name="Google Shape;165;p23"/>
          <p:cNvPicPr preferRelativeResize="0"/>
          <p:nvPr/>
        </p:nvPicPr>
        <p:blipFill rotWithShape="1">
          <a:blip r:embed="rId2">
            <a:alphaModFix/>
          </a:blip>
          <a:srcRect/>
          <a:stretch/>
        </p:blipFill>
        <p:spPr>
          <a:xfrm rot="5400000">
            <a:off x="124389" y="192254"/>
            <a:ext cx="532863" cy="496859"/>
          </a:xfrm>
          <a:prstGeom prst="rect">
            <a:avLst/>
          </a:prstGeom>
          <a:noFill/>
          <a:ln>
            <a:noFill/>
          </a:ln>
        </p:spPr>
      </p:pic>
      <p:pic>
        <p:nvPicPr>
          <p:cNvPr id="166" name="Google Shape;166;p23"/>
          <p:cNvPicPr preferRelativeResize="0"/>
          <p:nvPr/>
        </p:nvPicPr>
        <p:blipFill rotWithShape="1">
          <a:blip r:embed="rId3">
            <a:alphaModFix/>
          </a:blip>
          <a:srcRect/>
          <a:stretch/>
        </p:blipFill>
        <p:spPr>
          <a:xfrm rot="5400000">
            <a:off x="128726" y="6324600"/>
            <a:ext cx="481598" cy="324276"/>
          </a:xfrm>
          <a:prstGeom prst="rect">
            <a:avLst/>
          </a:prstGeom>
          <a:noFill/>
          <a:ln>
            <a:noFill/>
          </a:ln>
        </p:spPr>
      </p:pic>
      <p:sp>
        <p:nvSpPr>
          <p:cNvPr id="167" name="Google Shape;167;p23"/>
          <p:cNvSpPr txBox="1">
            <a:spLocks noGrp="1"/>
          </p:cNvSpPr>
          <p:nvPr>
            <p:ph type="sldNum" idx="12"/>
          </p:nvPr>
        </p:nvSpPr>
        <p:spPr>
          <a:xfrm rot="5400000">
            <a:off x="113797" y="220663"/>
            <a:ext cx="381000" cy="24447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68" name="Google Shape;168;p23"/>
          <p:cNvSpPr/>
          <p:nvPr/>
        </p:nvSpPr>
        <p:spPr>
          <a:xfrm rot="5400000">
            <a:off x="64725" y="6214780"/>
            <a:ext cx="609600" cy="415915"/>
          </a:xfrm>
          <a:prstGeom prst="rect">
            <a:avLst/>
          </a:prstGeom>
          <a:solidFill>
            <a:srgbClr val="F2F2F2">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69"/>
        <p:cNvGrpSpPr/>
        <p:nvPr/>
      </p:nvGrpSpPr>
      <p:grpSpPr>
        <a:xfrm>
          <a:off x="0" y="0"/>
          <a:ext cx="0" cy="0"/>
          <a:chOff x="0" y="0"/>
          <a:chExt cx="0" cy="0"/>
        </a:xfrm>
      </p:grpSpPr>
      <p:sp>
        <p:nvSpPr>
          <p:cNvPr id="170" name="Google Shape;170;p24"/>
          <p:cNvSpPr txBox="1">
            <a:spLocks noGrp="1"/>
          </p:cNvSpPr>
          <p:nvPr>
            <p:ph type="body" idx="1"/>
          </p:nvPr>
        </p:nvSpPr>
        <p:spPr>
          <a:xfrm>
            <a:off x="722313" y="4660900"/>
            <a:ext cx="5297487" cy="673100"/>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rgbClr val="4C4C51"/>
              </a:buClr>
              <a:buSzPts val="2400"/>
              <a:buFont typeface="Arial"/>
              <a:buNone/>
              <a:defRPr sz="2400" b="0" i="0" u="none" strike="noStrike" cap="none">
                <a:solidFill>
                  <a:srgbClr val="4C4C51"/>
                </a:solidFill>
                <a:latin typeface="Calibri"/>
                <a:ea typeface="Calibri"/>
                <a:cs typeface="Calibri"/>
                <a:sym typeface="Calibri"/>
              </a:defRPr>
            </a:lvl1pPr>
            <a:lvl2pPr marL="914400" marR="0" lvl="1" indent="-228600" algn="l" rtl="0">
              <a:spcBef>
                <a:spcPts val="360"/>
              </a:spcBef>
              <a:spcAft>
                <a:spcPts val="0"/>
              </a:spcAft>
              <a:buClr>
                <a:srgbClr val="898989"/>
              </a:buClr>
              <a:buSzPts val="1800"/>
              <a:buFont typeface="Arial"/>
              <a:buNone/>
              <a:defRPr sz="1800" b="0" i="0" u="none" strike="noStrike" cap="none">
                <a:solidFill>
                  <a:srgbClr val="898989"/>
                </a:solidFill>
                <a:latin typeface="Calibri"/>
                <a:ea typeface="Calibri"/>
                <a:cs typeface="Calibri"/>
                <a:sym typeface="Calibri"/>
              </a:defRPr>
            </a:lvl2pPr>
            <a:lvl3pPr marL="1371600" marR="0" lvl="2" indent="-228600" algn="l" rtl="0">
              <a:spcBef>
                <a:spcPts val="320"/>
              </a:spcBef>
              <a:spcAft>
                <a:spcPts val="0"/>
              </a:spcAft>
              <a:buClr>
                <a:srgbClr val="898989"/>
              </a:buClr>
              <a:buSzPts val="1600"/>
              <a:buFont typeface="Arial"/>
              <a:buNone/>
              <a:defRPr sz="1600" b="0" i="0" u="none" strike="noStrike" cap="none">
                <a:solidFill>
                  <a:srgbClr val="898989"/>
                </a:solidFill>
                <a:latin typeface="Calibri"/>
                <a:ea typeface="Calibri"/>
                <a:cs typeface="Calibri"/>
                <a:sym typeface="Calibri"/>
              </a:defRPr>
            </a:lvl3pPr>
            <a:lvl4pPr marL="1828800" marR="0" lvl="3" indent="-228600" algn="l" rtl="0">
              <a:spcBef>
                <a:spcPts val="280"/>
              </a:spcBef>
              <a:spcAft>
                <a:spcPts val="0"/>
              </a:spcAft>
              <a:buClr>
                <a:srgbClr val="898989"/>
              </a:buClr>
              <a:buSzPts val="1400"/>
              <a:buFont typeface="Arial"/>
              <a:buNone/>
              <a:defRPr sz="1400" b="0" i="0" u="none" strike="noStrike" cap="none">
                <a:solidFill>
                  <a:srgbClr val="898989"/>
                </a:solidFill>
                <a:latin typeface="Calibri"/>
                <a:ea typeface="Calibri"/>
                <a:cs typeface="Calibri"/>
                <a:sym typeface="Calibri"/>
              </a:defRPr>
            </a:lvl4pPr>
            <a:lvl5pPr marL="2286000" marR="0" lvl="4" indent="-228600" algn="l" rtl="0">
              <a:spcBef>
                <a:spcPts val="280"/>
              </a:spcBef>
              <a:spcAft>
                <a:spcPts val="0"/>
              </a:spcAft>
              <a:buClr>
                <a:srgbClr val="898989"/>
              </a:buClr>
              <a:buSzPts val="1400"/>
              <a:buFont typeface="Arial"/>
              <a:buNone/>
              <a:defRPr sz="1400" b="0" i="0" u="none" strike="noStrike" cap="none">
                <a:solidFill>
                  <a:srgbClr val="898989"/>
                </a:solidFill>
                <a:latin typeface="Calibri"/>
                <a:ea typeface="Calibri"/>
                <a:cs typeface="Calibri"/>
                <a:sym typeface="Calibri"/>
              </a:defRPr>
            </a:lvl5pPr>
            <a:lvl6pPr marL="2743200" marR="0" lvl="5" indent="-228600" algn="l" rtl="0">
              <a:spcBef>
                <a:spcPts val="280"/>
              </a:spcBef>
              <a:spcAft>
                <a:spcPts val="0"/>
              </a:spcAft>
              <a:buClr>
                <a:srgbClr val="898989"/>
              </a:buClr>
              <a:buSzPts val="1400"/>
              <a:buFont typeface="Arial"/>
              <a:buNone/>
              <a:defRPr sz="1400" b="0" i="0" u="none" strike="noStrike" cap="none">
                <a:solidFill>
                  <a:srgbClr val="898989"/>
                </a:solidFill>
                <a:latin typeface="Calibri"/>
                <a:ea typeface="Calibri"/>
                <a:cs typeface="Calibri"/>
                <a:sym typeface="Calibri"/>
              </a:defRPr>
            </a:lvl6pPr>
            <a:lvl7pPr marL="3200400" marR="0" lvl="6" indent="-228600" algn="l" rtl="0">
              <a:spcBef>
                <a:spcPts val="280"/>
              </a:spcBef>
              <a:spcAft>
                <a:spcPts val="0"/>
              </a:spcAft>
              <a:buClr>
                <a:srgbClr val="898989"/>
              </a:buClr>
              <a:buSzPts val="1400"/>
              <a:buFont typeface="Arial"/>
              <a:buNone/>
              <a:defRPr sz="1400" b="0" i="0" u="none" strike="noStrike" cap="none">
                <a:solidFill>
                  <a:srgbClr val="898989"/>
                </a:solidFill>
                <a:latin typeface="Calibri"/>
                <a:ea typeface="Calibri"/>
                <a:cs typeface="Calibri"/>
                <a:sym typeface="Calibri"/>
              </a:defRPr>
            </a:lvl7pPr>
            <a:lvl8pPr marL="3657600" marR="0" lvl="7" indent="-228600" algn="l" rtl="0">
              <a:spcBef>
                <a:spcPts val="280"/>
              </a:spcBef>
              <a:spcAft>
                <a:spcPts val="0"/>
              </a:spcAft>
              <a:buClr>
                <a:srgbClr val="898989"/>
              </a:buClr>
              <a:buSzPts val="1400"/>
              <a:buFont typeface="Arial"/>
              <a:buNone/>
              <a:defRPr sz="1400" b="0" i="0" u="none" strike="noStrike" cap="none">
                <a:solidFill>
                  <a:srgbClr val="898989"/>
                </a:solidFill>
                <a:latin typeface="Calibri"/>
                <a:ea typeface="Calibri"/>
                <a:cs typeface="Calibri"/>
                <a:sym typeface="Calibri"/>
              </a:defRPr>
            </a:lvl8pPr>
            <a:lvl9pPr marL="4114800" marR="0" lvl="8" indent="-228600" algn="l" rtl="0">
              <a:spcBef>
                <a:spcPts val="280"/>
              </a:spcBef>
              <a:spcAft>
                <a:spcPts val="0"/>
              </a:spcAft>
              <a:buClr>
                <a:srgbClr val="898989"/>
              </a:buClr>
              <a:buSzPts val="1400"/>
              <a:buFont typeface="Arial"/>
              <a:buNone/>
              <a:defRPr sz="1400" b="0" i="0" u="none" strike="noStrike" cap="none">
                <a:solidFill>
                  <a:srgbClr val="898989"/>
                </a:solidFill>
                <a:latin typeface="Calibri"/>
                <a:ea typeface="Calibri"/>
                <a:cs typeface="Calibri"/>
                <a:sym typeface="Calibri"/>
              </a:defRPr>
            </a:lvl9pPr>
          </a:lstStyle>
          <a:p>
            <a:endParaRPr/>
          </a:p>
        </p:txBody>
      </p:sp>
      <p:sp>
        <p:nvSpPr>
          <p:cNvPr id="171" name="Google Shape;171;p24"/>
          <p:cNvSpPr txBox="1">
            <a:spLocks noGrp="1"/>
          </p:cNvSpPr>
          <p:nvPr>
            <p:ph type="dt" idx="10"/>
          </p:nvPr>
        </p:nvSpPr>
        <p:spPr>
          <a:xfrm>
            <a:off x="685800" y="5638800"/>
            <a:ext cx="2743200" cy="2444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b="0" i="0" u="none" strike="noStrike" cap="none">
                <a:solidFill>
                  <a:srgbClr val="4C4C5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2" name="Google Shape;172;p24"/>
          <p:cNvSpPr txBox="1">
            <a:spLocks noGrp="1"/>
          </p:cNvSpPr>
          <p:nvPr>
            <p:ph type="sldNum" idx="12"/>
          </p:nvPr>
        </p:nvSpPr>
        <p:spPr>
          <a:xfrm>
            <a:off x="91440" y="6428232"/>
            <a:ext cx="402336" cy="24447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73" name="Google Shape;173;p24"/>
          <p:cNvPicPr preferRelativeResize="0"/>
          <p:nvPr/>
        </p:nvPicPr>
        <p:blipFill rotWithShape="1">
          <a:blip r:embed="rId2">
            <a:alphaModFix/>
          </a:blip>
          <a:srcRect/>
          <a:stretch/>
        </p:blipFill>
        <p:spPr>
          <a:xfrm>
            <a:off x="677662" y="838200"/>
            <a:ext cx="2141737" cy="58588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ullscreen Content w/logos (white)">
  <p:cSld name="Fullscreen Content w/logos (white)">
    <p:spTree>
      <p:nvGrpSpPr>
        <p:cNvPr id="1"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28" name="Google Shape;28;p4"/>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29" name="Google Shape;29;p4"/>
          <p:cNvSpPr txBox="1">
            <a:spLocks noGrp="1"/>
          </p:cNvSpPr>
          <p:nvPr>
            <p:ph type="sldNum" idx="12"/>
          </p:nvPr>
        </p:nvSpPr>
        <p:spPr>
          <a:xfrm>
            <a:off x="91440" y="6428232"/>
            <a:ext cx="402336" cy="24447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0" name="Google Shape;30;p4"/>
          <p:cNvSpPr/>
          <p:nvPr/>
        </p:nvSpPr>
        <p:spPr>
          <a:xfrm>
            <a:off x="8382000" y="6289685"/>
            <a:ext cx="609600" cy="415915"/>
          </a:xfrm>
          <a:prstGeom prst="rect">
            <a:avLst/>
          </a:prstGeom>
          <a:solidFill>
            <a:srgbClr val="F2F2F2">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4"/>
          <p:cNvSpPr txBox="1">
            <a:spLocks noGrp="1"/>
          </p:cNvSpPr>
          <p:nvPr>
            <p:ph type="body" idx="1"/>
          </p:nvPr>
        </p:nvSpPr>
        <p:spPr>
          <a:xfrm>
            <a:off x="128588" y="152400"/>
            <a:ext cx="8863012" cy="6091238"/>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secHead">
  <p:cSld name="SECTION_HEADER">
    <p:spTree>
      <p:nvGrpSpPr>
        <p:cNvPr id="1" name="Shape 32"/>
        <p:cNvGrpSpPr/>
        <p:nvPr/>
      </p:nvGrpSpPr>
      <p:grpSpPr>
        <a:xfrm>
          <a:off x="0" y="0"/>
          <a:ext cx="0" cy="0"/>
          <a:chOff x="0" y="0"/>
          <a:chExt cx="0" cy="0"/>
        </a:xfrm>
      </p:grpSpPr>
      <p:sp>
        <p:nvSpPr>
          <p:cNvPr id="33" name="Google Shape;33;p5"/>
          <p:cNvSpPr/>
          <p:nvPr/>
        </p:nvSpPr>
        <p:spPr>
          <a:xfrm>
            <a:off x="6477000" y="219722"/>
            <a:ext cx="2438400" cy="6409677"/>
          </a:xfrm>
          <a:custGeom>
            <a:avLst/>
            <a:gdLst/>
            <a:ahLst/>
            <a:cxnLst/>
            <a:rect l="l" t="t" r="r" b="b"/>
            <a:pathLst>
              <a:path w="2438400" h="6409677" extrusionOk="0">
                <a:moveTo>
                  <a:pt x="1544714" y="0"/>
                </a:moveTo>
                <a:lnTo>
                  <a:pt x="2438400" y="8877"/>
                </a:lnTo>
                <a:lnTo>
                  <a:pt x="2438400" y="6409677"/>
                </a:lnTo>
                <a:lnTo>
                  <a:pt x="0" y="6409677"/>
                </a:lnTo>
                <a:lnTo>
                  <a:pt x="154471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34;p5"/>
          <p:cNvSpPr txBox="1">
            <a:spLocks noGrp="1"/>
          </p:cNvSpPr>
          <p:nvPr>
            <p:ph type="title"/>
          </p:nvPr>
        </p:nvSpPr>
        <p:spPr>
          <a:xfrm>
            <a:off x="722313" y="3289300"/>
            <a:ext cx="5830887" cy="136207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4400"/>
              <a:buFont typeface="Arial Black"/>
              <a:buNone/>
              <a:defRPr sz="4400" b="1" i="0" u="none" strike="noStrike" cap="non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5"/>
          <p:cNvSpPr txBox="1">
            <a:spLocks noGrp="1"/>
          </p:cNvSpPr>
          <p:nvPr>
            <p:ph type="body" idx="1"/>
          </p:nvPr>
        </p:nvSpPr>
        <p:spPr>
          <a:xfrm>
            <a:off x="722313" y="4660900"/>
            <a:ext cx="5297487" cy="673100"/>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rgbClr val="4C4C51"/>
              </a:buClr>
              <a:buSzPts val="2400"/>
              <a:buFont typeface="Arial"/>
              <a:buNone/>
              <a:defRPr sz="2400" b="0" i="0" u="none" strike="noStrike" cap="none">
                <a:solidFill>
                  <a:srgbClr val="4C4C51"/>
                </a:solidFill>
                <a:latin typeface="Calibri"/>
                <a:ea typeface="Calibri"/>
                <a:cs typeface="Calibri"/>
                <a:sym typeface="Calibri"/>
              </a:defRPr>
            </a:lvl1pPr>
            <a:lvl2pPr marL="914400" marR="0" lvl="1" indent="-228600" algn="l" rtl="0">
              <a:spcBef>
                <a:spcPts val="360"/>
              </a:spcBef>
              <a:spcAft>
                <a:spcPts val="0"/>
              </a:spcAft>
              <a:buClr>
                <a:srgbClr val="898989"/>
              </a:buClr>
              <a:buSzPts val="1800"/>
              <a:buFont typeface="Arial"/>
              <a:buNone/>
              <a:defRPr sz="1800" b="0" i="0" u="none" strike="noStrike" cap="none">
                <a:solidFill>
                  <a:srgbClr val="898989"/>
                </a:solidFill>
                <a:latin typeface="Calibri"/>
                <a:ea typeface="Calibri"/>
                <a:cs typeface="Calibri"/>
                <a:sym typeface="Calibri"/>
              </a:defRPr>
            </a:lvl2pPr>
            <a:lvl3pPr marL="1371600" marR="0" lvl="2" indent="-228600" algn="l" rtl="0">
              <a:spcBef>
                <a:spcPts val="320"/>
              </a:spcBef>
              <a:spcAft>
                <a:spcPts val="0"/>
              </a:spcAft>
              <a:buClr>
                <a:srgbClr val="898989"/>
              </a:buClr>
              <a:buSzPts val="1600"/>
              <a:buFont typeface="Arial"/>
              <a:buNone/>
              <a:defRPr sz="1600" b="0" i="0" u="none" strike="noStrike" cap="none">
                <a:solidFill>
                  <a:srgbClr val="898989"/>
                </a:solidFill>
                <a:latin typeface="Calibri"/>
                <a:ea typeface="Calibri"/>
                <a:cs typeface="Calibri"/>
                <a:sym typeface="Calibri"/>
              </a:defRPr>
            </a:lvl3pPr>
            <a:lvl4pPr marL="1828800" marR="0" lvl="3" indent="-228600" algn="l" rtl="0">
              <a:spcBef>
                <a:spcPts val="280"/>
              </a:spcBef>
              <a:spcAft>
                <a:spcPts val="0"/>
              </a:spcAft>
              <a:buClr>
                <a:srgbClr val="898989"/>
              </a:buClr>
              <a:buSzPts val="1400"/>
              <a:buFont typeface="Arial"/>
              <a:buNone/>
              <a:defRPr sz="1400" b="0" i="0" u="none" strike="noStrike" cap="none">
                <a:solidFill>
                  <a:srgbClr val="898989"/>
                </a:solidFill>
                <a:latin typeface="Calibri"/>
                <a:ea typeface="Calibri"/>
                <a:cs typeface="Calibri"/>
                <a:sym typeface="Calibri"/>
              </a:defRPr>
            </a:lvl4pPr>
            <a:lvl5pPr marL="2286000" marR="0" lvl="4" indent="-228600" algn="l" rtl="0">
              <a:spcBef>
                <a:spcPts val="280"/>
              </a:spcBef>
              <a:spcAft>
                <a:spcPts val="0"/>
              </a:spcAft>
              <a:buClr>
                <a:srgbClr val="898989"/>
              </a:buClr>
              <a:buSzPts val="1400"/>
              <a:buFont typeface="Arial"/>
              <a:buNone/>
              <a:defRPr sz="1400" b="0" i="0" u="none" strike="noStrike" cap="none">
                <a:solidFill>
                  <a:srgbClr val="898989"/>
                </a:solidFill>
                <a:latin typeface="Calibri"/>
                <a:ea typeface="Calibri"/>
                <a:cs typeface="Calibri"/>
                <a:sym typeface="Calibri"/>
              </a:defRPr>
            </a:lvl5pPr>
            <a:lvl6pPr marL="2743200" marR="0" lvl="5" indent="-228600" algn="l" rtl="0">
              <a:spcBef>
                <a:spcPts val="280"/>
              </a:spcBef>
              <a:spcAft>
                <a:spcPts val="0"/>
              </a:spcAft>
              <a:buClr>
                <a:srgbClr val="898989"/>
              </a:buClr>
              <a:buSzPts val="1400"/>
              <a:buFont typeface="Arial"/>
              <a:buNone/>
              <a:defRPr sz="1400" b="0" i="0" u="none" strike="noStrike" cap="none">
                <a:solidFill>
                  <a:srgbClr val="898989"/>
                </a:solidFill>
                <a:latin typeface="Calibri"/>
                <a:ea typeface="Calibri"/>
                <a:cs typeface="Calibri"/>
                <a:sym typeface="Calibri"/>
              </a:defRPr>
            </a:lvl6pPr>
            <a:lvl7pPr marL="3200400" marR="0" lvl="6" indent="-228600" algn="l" rtl="0">
              <a:spcBef>
                <a:spcPts val="280"/>
              </a:spcBef>
              <a:spcAft>
                <a:spcPts val="0"/>
              </a:spcAft>
              <a:buClr>
                <a:srgbClr val="898989"/>
              </a:buClr>
              <a:buSzPts val="1400"/>
              <a:buFont typeface="Arial"/>
              <a:buNone/>
              <a:defRPr sz="1400" b="0" i="0" u="none" strike="noStrike" cap="none">
                <a:solidFill>
                  <a:srgbClr val="898989"/>
                </a:solidFill>
                <a:latin typeface="Calibri"/>
                <a:ea typeface="Calibri"/>
                <a:cs typeface="Calibri"/>
                <a:sym typeface="Calibri"/>
              </a:defRPr>
            </a:lvl7pPr>
            <a:lvl8pPr marL="3657600" marR="0" lvl="7" indent="-228600" algn="l" rtl="0">
              <a:spcBef>
                <a:spcPts val="280"/>
              </a:spcBef>
              <a:spcAft>
                <a:spcPts val="0"/>
              </a:spcAft>
              <a:buClr>
                <a:srgbClr val="898989"/>
              </a:buClr>
              <a:buSzPts val="1400"/>
              <a:buFont typeface="Arial"/>
              <a:buNone/>
              <a:defRPr sz="1400" b="0" i="0" u="none" strike="noStrike" cap="none">
                <a:solidFill>
                  <a:srgbClr val="898989"/>
                </a:solidFill>
                <a:latin typeface="Calibri"/>
                <a:ea typeface="Calibri"/>
                <a:cs typeface="Calibri"/>
                <a:sym typeface="Calibri"/>
              </a:defRPr>
            </a:lvl8pPr>
            <a:lvl9pPr marL="4114800" marR="0" lvl="8" indent="-228600" algn="l" rtl="0">
              <a:spcBef>
                <a:spcPts val="280"/>
              </a:spcBef>
              <a:spcAft>
                <a:spcPts val="0"/>
              </a:spcAft>
              <a:buClr>
                <a:srgbClr val="898989"/>
              </a:buClr>
              <a:buSzPts val="1400"/>
              <a:buFont typeface="Arial"/>
              <a:buNone/>
              <a:defRPr sz="1400" b="0" i="0" u="none" strike="noStrike" cap="none">
                <a:solidFill>
                  <a:srgbClr val="898989"/>
                </a:solidFill>
                <a:latin typeface="Calibri"/>
                <a:ea typeface="Calibri"/>
                <a:cs typeface="Calibri"/>
                <a:sym typeface="Calibri"/>
              </a:defRPr>
            </a:lvl9pPr>
          </a:lstStyle>
          <a:p>
            <a:endParaRPr/>
          </a:p>
        </p:txBody>
      </p:sp>
      <p:sp>
        <p:nvSpPr>
          <p:cNvPr id="36" name="Google Shape;36;p5"/>
          <p:cNvSpPr txBox="1">
            <a:spLocks noGrp="1"/>
          </p:cNvSpPr>
          <p:nvPr>
            <p:ph type="dt" idx="10"/>
          </p:nvPr>
        </p:nvSpPr>
        <p:spPr>
          <a:xfrm>
            <a:off x="685800" y="5638800"/>
            <a:ext cx="2743200" cy="2444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b="0" i="0" u="none" strike="noStrike" cap="none">
                <a:solidFill>
                  <a:srgbClr val="4C4C5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sldNum" idx="12"/>
          </p:nvPr>
        </p:nvSpPr>
        <p:spPr>
          <a:xfrm>
            <a:off x="91440" y="6428232"/>
            <a:ext cx="402336" cy="24447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8" name="Google Shape;38;p5"/>
          <p:cNvPicPr preferRelativeResize="0"/>
          <p:nvPr/>
        </p:nvPicPr>
        <p:blipFill rotWithShape="1">
          <a:blip r:embed="rId2">
            <a:alphaModFix/>
          </a:blip>
          <a:srcRect/>
          <a:stretch/>
        </p:blipFill>
        <p:spPr>
          <a:xfrm>
            <a:off x="7391399" y="4951476"/>
            <a:ext cx="1600201" cy="1077469"/>
          </a:xfrm>
          <a:prstGeom prst="rect">
            <a:avLst/>
          </a:prstGeom>
          <a:noFill/>
          <a:ln>
            <a:noFill/>
          </a:ln>
        </p:spPr>
      </p:pic>
      <p:pic>
        <p:nvPicPr>
          <p:cNvPr id="39" name="Google Shape;39;p5"/>
          <p:cNvPicPr preferRelativeResize="0"/>
          <p:nvPr/>
        </p:nvPicPr>
        <p:blipFill rotWithShape="1">
          <a:blip r:embed="rId3">
            <a:alphaModFix/>
          </a:blip>
          <a:srcRect/>
          <a:stretch/>
        </p:blipFill>
        <p:spPr>
          <a:xfrm>
            <a:off x="677662" y="838200"/>
            <a:ext cx="2141737" cy="58588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content">
  <p:cSld name="Title, subtitle, content">
    <p:bg>
      <p:bgPr>
        <a:solidFill>
          <a:schemeClr val="lt2"/>
        </a:solidFill>
        <a:effectLst/>
      </p:bgPr>
    </p:bg>
    <p:spTree>
      <p:nvGrpSpPr>
        <p:cNvPr id="1" name="Shape 40"/>
        <p:cNvGrpSpPr/>
        <p:nvPr/>
      </p:nvGrpSpPr>
      <p:grpSpPr>
        <a:xfrm>
          <a:off x="0" y="0"/>
          <a:ext cx="0" cy="0"/>
          <a:chOff x="0" y="0"/>
          <a:chExt cx="0" cy="0"/>
        </a:xfrm>
      </p:grpSpPr>
      <p:sp>
        <p:nvSpPr>
          <p:cNvPr id="41" name="Google Shape;41;p6"/>
          <p:cNvSpPr/>
          <p:nvPr/>
        </p:nvSpPr>
        <p:spPr>
          <a:xfrm>
            <a:off x="128726" y="152400"/>
            <a:ext cx="8862874" cy="6588116"/>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6"/>
          <p:cNvSpPr txBox="1">
            <a:spLocks noGrp="1"/>
          </p:cNvSpPr>
          <p:nvPr>
            <p:ph type="title"/>
          </p:nvPr>
        </p:nvSpPr>
        <p:spPr>
          <a:xfrm>
            <a:off x="457200" y="274637"/>
            <a:ext cx="8229600" cy="86836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6"/>
          <p:cNvSpPr txBox="1">
            <a:spLocks noGrp="1"/>
          </p:cNvSpPr>
          <p:nvPr>
            <p:ph type="body" idx="1"/>
          </p:nvPr>
        </p:nvSpPr>
        <p:spPr>
          <a:xfrm>
            <a:off x="457200" y="1981200"/>
            <a:ext cx="8229600" cy="4144963"/>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4" name="Google Shape;44;p6"/>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45" name="Google Shape;45;p6"/>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46" name="Google Shape;46;p6"/>
          <p:cNvSpPr/>
          <p:nvPr/>
        </p:nvSpPr>
        <p:spPr>
          <a:xfrm>
            <a:off x="8382000" y="6289685"/>
            <a:ext cx="609600" cy="415915"/>
          </a:xfrm>
          <a:prstGeom prst="rect">
            <a:avLst/>
          </a:prstGeom>
          <a:solidFill>
            <a:srgbClr val="F2F2F2">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7" name="Google Shape;47;p6"/>
          <p:cNvSpPr txBox="1">
            <a:spLocks noGrp="1"/>
          </p:cNvSpPr>
          <p:nvPr>
            <p:ph type="sldNum" idx="12"/>
          </p:nvPr>
        </p:nvSpPr>
        <p:spPr>
          <a:xfrm>
            <a:off x="93214" y="6427434"/>
            <a:ext cx="404674" cy="24447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48" name="Google Shape;48;p6"/>
          <p:cNvSpPr txBox="1">
            <a:spLocks noGrp="1"/>
          </p:cNvSpPr>
          <p:nvPr>
            <p:ph type="body" idx="2"/>
          </p:nvPr>
        </p:nvSpPr>
        <p:spPr>
          <a:xfrm>
            <a:off x="457200" y="1143000"/>
            <a:ext cx="8229600" cy="533400"/>
          </a:xfrm>
          <a:prstGeom prst="rect">
            <a:avLst/>
          </a:prstGeom>
          <a:noFill/>
          <a:ln>
            <a:noFill/>
          </a:ln>
        </p:spPr>
        <p:txBody>
          <a:bodyPr spcFirstLastPara="1" wrap="square" lIns="91425" tIns="45700" rIns="91425" bIns="45700" anchor="t" anchorCtr="0"/>
          <a:lstStyle>
            <a:lvl1pPr marL="457200" marR="0" lvl="0" indent="-22860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Title">
  <p:cSld name="Content with Title">
    <p:spTree>
      <p:nvGrpSpPr>
        <p:cNvPr id="1" name="Shape 49"/>
        <p:cNvGrpSpPr/>
        <p:nvPr/>
      </p:nvGrpSpPr>
      <p:grpSpPr>
        <a:xfrm>
          <a:off x="0" y="0"/>
          <a:ext cx="0" cy="0"/>
          <a:chOff x="0" y="0"/>
          <a:chExt cx="0" cy="0"/>
        </a:xfrm>
      </p:grpSpPr>
      <p:sp>
        <p:nvSpPr>
          <p:cNvPr id="50" name="Google Shape;50;p7"/>
          <p:cNvSpPr/>
          <p:nvPr/>
        </p:nvSpPr>
        <p:spPr>
          <a:xfrm>
            <a:off x="128726" y="152400"/>
            <a:ext cx="8862874" cy="6588116"/>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1" name="Google Shape;5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7"/>
          <p:cNvSpPr txBox="1">
            <a:spLocks noGrp="1"/>
          </p:cNvSpPr>
          <p:nvPr>
            <p:ph type="body" idx="1"/>
          </p:nvPr>
        </p:nvSpPr>
        <p:spPr>
          <a:xfrm>
            <a:off x="457200" y="1535113"/>
            <a:ext cx="8229600"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3" name="Google Shape;53;p7"/>
          <p:cNvSpPr txBox="1">
            <a:spLocks noGrp="1"/>
          </p:cNvSpPr>
          <p:nvPr>
            <p:ph type="body" idx="2"/>
          </p:nvPr>
        </p:nvSpPr>
        <p:spPr>
          <a:xfrm>
            <a:off x="457200" y="2174875"/>
            <a:ext cx="8229600"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pic>
        <p:nvPicPr>
          <p:cNvPr id="54" name="Google Shape;54;p7"/>
          <p:cNvPicPr preferRelativeResize="0"/>
          <p:nvPr/>
        </p:nvPicPr>
        <p:blipFill rotWithShape="1">
          <a:blip r:embed="rId2">
            <a:alphaModFix/>
          </a:blip>
          <a:srcRect/>
          <a:stretch/>
        </p:blipFill>
        <p:spPr>
          <a:xfrm>
            <a:off x="128726" y="6243656"/>
            <a:ext cx="532863" cy="496858"/>
          </a:xfrm>
          <a:prstGeom prst="rect">
            <a:avLst/>
          </a:prstGeom>
          <a:noFill/>
          <a:ln>
            <a:noFill/>
          </a:ln>
        </p:spPr>
      </p:pic>
      <p:pic>
        <p:nvPicPr>
          <p:cNvPr id="55" name="Google Shape;55;p7"/>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56" name="Google Shape;56;p7"/>
          <p:cNvSpPr txBox="1">
            <a:spLocks noGrp="1"/>
          </p:cNvSpPr>
          <p:nvPr>
            <p:ph type="sldNum" idx="12"/>
          </p:nvPr>
        </p:nvSpPr>
        <p:spPr>
          <a:xfrm>
            <a:off x="91440" y="6428232"/>
            <a:ext cx="402336" cy="24447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57" name="Google Shape;57;p7"/>
          <p:cNvSpPr/>
          <p:nvPr/>
        </p:nvSpPr>
        <p:spPr>
          <a:xfrm>
            <a:off x="8382000" y="6289685"/>
            <a:ext cx="609600" cy="415915"/>
          </a:xfrm>
          <a:prstGeom prst="rect">
            <a:avLst/>
          </a:prstGeom>
          <a:solidFill>
            <a:srgbClr val="F2F2F2">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structors and Thank you">
  <p:cSld name="Instructors and Thank you">
    <p:spTree>
      <p:nvGrpSpPr>
        <p:cNvPr id="1" name="Shape 58"/>
        <p:cNvGrpSpPr/>
        <p:nvPr/>
      </p:nvGrpSpPr>
      <p:grpSpPr>
        <a:xfrm>
          <a:off x="0" y="0"/>
          <a:ext cx="0" cy="0"/>
          <a:chOff x="0" y="0"/>
          <a:chExt cx="0" cy="0"/>
        </a:xfrm>
      </p:grpSpPr>
      <p:sp>
        <p:nvSpPr>
          <p:cNvPr id="59" name="Google Shape;59;p8"/>
          <p:cNvSpPr/>
          <p:nvPr/>
        </p:nvSpPr>
        <p:spPr>
          <a:xfrm>
            <a:off x="128726" y="152400"/>
            <a:ext cx="8862874" cy="6588116"/>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0" name="Google Shape;60;p8"/>
          <p:cNvSpPr txBox="1">
            <a:spLocks noGrp="1"/>
          </p:cNvSpPr>
          <p:nvPr>
            <p:ph type="title"/>
          </p:nvPr>
        </p:nvSpPr>
        <p:spPr>
          <a:xfrm>
            <a:off x="457200" y="1447800"/>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8"/>
          <p:cNvSpPr txBox="1">
            <a:spLocks noGrp="1"/>
          </p:cNvSpPr>
          <p:nvPr>
            <p:ph type="sldNum" idx="12"/>
          </p:nvPr>
        </p:nvSpPr>
        <p:spPr>
          <a:xfrm>
            <a:off x="91440" y="6428232"/>
            <a:ext cx="402336" cy="24447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2" name="Google Shape;62;p8"/>
          <p:cNvPicPr preferRelativeResize="0"/>
          <p:nvPr/>
        </p:nvPicPr>
        <p:blipFill rotWithShape="1">
          <a:blip r:embed="rId2">
            <a:alphaModFix/>
          </a:blip>
          <a:srcRect/>
          <a:stretch/>
        </p:blipFill>
        <p:spPr>
          <a:xfrm>
            <a:off x="128726" y="6243656"/>
            <a:ext cx="532863" cy="496859"/>
          </a:xfrm>
          <a:prstGeom prst="rect">
            <a:avLst/>
          </a:prstGeom>
          <a:noFill/>
          <a:ln>
            <a:noFill/>
          </a:ln>
        </p:spPr>
      </p:pic>
      <p:pic>
        <p:nvPicPr>
          <p:cNvPr id="63" name="Google Shape;63;p8"/>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64" name="Google Shape;64;p8"/>
          <p:cNvSpPr/>
          <p:nvPr/>
        </p:nvSpPr>
        <p:spPr>
          <a:xfrm>
            <a:off x="8382000" y="6289685"/>
            <a:ext cx="609600" cy="415915"/>
          </a:xfrm>
          <a:prstGeom prst="rect">
            <a:avLst/>
          </a:prstGeom>
          <a:solidFill>
            <a:srgbClr val="F2F2F2">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5" name="Google Shape;65;p8"/>
          <p:cNvSpPr txBox="1">
            <a:spLocks noGrp="1"/>
          </p:cNvSpPr>
          <p:nvPr>
            <p:ph type="body" idx="1"/>
          </p:nvPr>
        </p:nvSpPr>
        <p:spPr>
          <a:xfrm>
            <a:off x="838200" y="2819400"/>
            <a:ext cx="7543800" cy="27432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 Content" type="twoObj">
  <p:cSld name="TWO_OBJECTS">
    <p:spTree>
      <p:nvGrpSpPr>
        <p:cNvPr id="1" name="Shape 66"/>
        <p:cNvGrpSpPr/>
        <p:nvPr/>
      </p:nvGrpSpPr>
      <p:grpSpPr>
        <a:xfrm>
          <a:off x="0" y="0"/>
          <a:ext cx="0" cy="0"/>
          <a:chOff x="0" y="0"/>
          <a:chExt cx="0" cy="0"/>
        </a:xfrm>
      </p:grpSpPr>
      <p:sp>
        <p:nvSpPr>
          <p:cNvPr id="67" name="Google Shape;67;p9"/>
          <p:cNvSpPr/>
          <p:nvPr/>
        </p:nvSpPr>
        <p:spPr>
          <a:xfrm>
            <a:off x="128726" y="152400"/>
            <a:ext cx="8862874" cy="6588116"/>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8" name="Google Shape;68;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1" name="Google Shape;71;p9"/>
          <p:cNvPicPr preferRelativeResize="0"/>
          <p:nvPr/>
        </p:nvPicPr>
        <p:blipFill rotWithShape="1">
          <a:blip r:embed="rId2">
            <a:alphaModFix/>
          </a:blip>
          <a:srcRect/>
          <a:stretch/>
        </p:blipFill>
        <p:spPr>
          <a:xfrm>
            <a:off x="128726" y="6243656"/>
            <a:ext cx="532863" cy="496858"/>
          </a:xfrm>
          <a:prstGeom prst="rect">
            <a:avLst/>
          </a:prstGeom>
          <a:noFill/>
          <a:ln>
            <a:noFill/>
          </a:ln>
        </p:spPr>
      </p:pic>
      <p:pic>
        <p:nvPicPr>
          <p:cNvPr id="72" name="Google Shape;72;p9"/>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73" name="Google Shape;73;p9"/>
          <p:cNvSpPr txBox="1">
            <a:spLocks noGrp="1"/>
          </p:cNvSpPr>
          <p:nvPr>
            <p:ph type="sldNum" idx="12"/>
          </p:nvPr>
        </p:nvSpPr>
        <p:spPr>
          <a:xfrm>
            <a:off x="91440" y="6428232"/>
            <a:ext cx="402336" cy="24447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74" name="Google Shape;74;p9"/>
          <p:cNvSpPr/>
          <p:nvPr/>
        </p:nvSpPr>
        <p:spPr>
          <a:xfrm>
            <a:off x="8382000" y="6289685"/>
            <a:ext cx="609600" cy="415915"/>
          </a:xfrm>
          <a:prstGeom prst="rect">
            <a:avLst/>
          </a:prstGeom>
          <a:solidFill>
            <a:srgbClr val="F2F2F2">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 stacked content">
  <p:cSld name="2 stacked content">
    <p:spTree>
      <p:nvGrpSpPr>
        <p:cNvPr id="1" name="Shape 75"/>
        <p:cNvGrpSpPr/>
        <p:nvPr/>
      </p:nvGrpSpPr>
      <p:grpSpPr>
        <a:xfrm>
          <a:off x="0" y="0"/>
          <a:ext cx="0" cy="0"/>
          <a:chOff x="0" y="0"/>
          <a:chExt cx="0" cy="0"/>
        </a:xfrm>
      </p:grpSpPr>
      <p:sp>
        <p:nvSpPr>
          <p:cNvPr id="76" name="Google Shape;76;p10"/>
          <p:cNvSpPr/>
          <p:nvPr/>
        </p:nvSpPr>
        <p:spPr>
          <a:xfrm>
            <a:off x="128726" y="152400"/>
            <a:ext cx="8862874" cy="6588116"/>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7" name="Google Shape;77;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10"/>
          <p:cNvSpPr txBox="1">
            <a:spLocks noGrp="1"/>
          </p:cNvSpPr>
          <p:nvPr>
            <p:ph type="body" idx="1"/>
          </p:nvPr>
        </p:nvSpPr>
        <p:spPr>
          <a:xfrm>
            <a:off x="457200" y="1600201"/>
            <a:ext cx="8229600" cy="21336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Google Shape;79;p10"/>
          <p:cNvSpPr txBox="1">
            <a:spLocks noGrp="1"/>
          </p:cNvSpPr>
          <p:nvPr>
            <p:ph type="body" idx="2"/>
          </p:nvPr>
        </p:nvSpPr>
        <p:spPr>
          <a:xfrm>
            <a:off x="457200" y="3733801"/>
            <a:ext cx="8229600" cy="2392362"/>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0" name="Google Shape;80;p10"/>
          <p:cNvPicPr preferRelativeResize="0"/>
          <p:nvPr/>
        </p:nvPicPr>
        <p:blipFill rotWithShape="1">
          <a:blip r:embed="rId2">
            <a:alphaModFix/>
          </a:blip>
          <a:srcRect/>
          <a:stretch/>
        </p:blipFill>
        <p:spPr>
          <a:xfrm>
            <a:off x="128726" y="6243656"/>
            <a:ext cx="532863" cy="496858"/>
          </a:xfrm>
          <a:prstGeom prst="rect">
            <a:avLst/>
          </a:prstGeom>
          <a:noFill/>
          <a:ln>
            <a:noFill/>
          </a:ln>
        </p:spPr>
      </p:pic>
      <p:pic>
        <p:nvPicPr>
          <p:cNvPr id="81" name="Google Shape;81;p10"/>
          <p:cNvPicPr preferRelativeResize="0"/>
          <p:nvPr/>
        </p:nvPicPr>
        <p:blipFill rotWithShape="1">
          <a:blip r:embed="rId3">
            <a:alphaModFix/>
          </a:blip>
          <a:srcRect/>
          <a:stretch/>
        </p:blipFill>
        <p:spPr>
          <a:xfrm>
            <a:off x="8510002" y="6324600"/>
            <a:ext cx="481598" cy="324276"/>
          </a:xfrm>
          <a:prstGeom prst="rect">
            <a:avLst/>
          </a:prstGeom>
          <a:noFill/>
          <a:ln>
            <a:noFill/>
          </a:ln>
        </p:spPr>
      </p:pic>
      <p:sp>
        <p:nvSpPr>
          <p:cNvPr id="82" name="Google Shape;82;p10"/>
          <p:cNvSpPr txBox="1">
            <a:spLocks noGrp="1"/>
          </p:cNvSpPr>
          <p:nvPr>
            <p:ph type="sldNum" idx="12"/>
          </p:nvPr>
        </p:nvSpPr>
        <p:spPr>
          <a:xfrm>
            <a:off x="91440" y="6428232"/>
            <a:ext cx="402336" cy="24447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83" name="Google Shape;83;p10"/>
          <p:cNvSpPr/>
          <p:nvPr/>
        </p:nvSpPr>
        <p:spPr>
          <a:xfrm>
            <a:off x="8382000" y="6289685"/>
            <a:ext cx="609600" cy="415915"/>
          </a:xfrm>
          <a:prstGeom prst="rect">
            <a:avLst/>
          </a:prstGeom>
          <a:solidFill>
            <a:srgbClr val="F2F2F2">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91440" y="6428232"/>
            <a:ext cx="402336" cy="24447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2A2A2D"/>
                </a:solidFill>
                <a:latin typeface="Calibri"/>
                <a:ea typeface="Calibri"/>
                <a:cs typeface="Calibri"/>
                <a:sym typeface="Calibri"/>
              </a:defRPr>
            </a:lvl1pPr>
            <a:lvl2pPr marL="0" marR="0" lvl="1" indent="0" algn="l" rtl="0">
              <a:spcBef>
                <a:spcPts val="0"/>
              </a:spcBef>
              <a:buNone/>
              <a:defRPr sz="1000" b="0" i="0" u="none" strike="noStrike" cap="none">
                <a:solidFill>
                  <a:srgbClr val="2A2A2D"/>
                </a:solidFill>
                <a:latin typeface="Calibri"/>
                <a:ea typeface="Calibri"/>
                <a:cs typeface="Calibri"/>
                <a:sym typeface="Calibri"/>
              </a:defRPr>
            </a:lvl2pPr>
            <a:lvl3pPr marL="0" marR="0" lvl="2" indent="0" algn="l" rtl="0">
              <a:spcBef>
                <a:spcPts val="0"/>
              </a:spcBef>
              <a:buNone/>
              <a:defRPr sz="1000" b="0" i="0" u="none" strike="noStrike" cap="none">
                <a:solidFill>
                  <a:srgbClr val="2A2A2D"/>
                </a:solidFill>
                <a:latin typeface="Calibri"/>
                <a:ea typeface="Calibri"/>
                <a:cs typeface="Calibri"/>
                <a:sym typeface="Calibri"/>
              </a:defRPr>
            </a:lvl3pPr>
            <a:lvl4pPr marL="0" marR="0" lvl="3" indent="0" algn="l" rtl="0">
              <a:spcBef>
                <a:spcPts val="0"/>
              </a:spcBef>
              <a:buNone/>
              <a:defRPr sz="1000" b="0" i="0" u="none" strike="noStrike" cap="none">
                <a:solidFill>
                  <a:srgbClr val="2A2A2D"/>
                </a:solidFill>
                <a:latin typeface="Calibri"/>
                <a:ea typeface="Calibri"/>
                <a:cs typeface="Calibri"/>
                <a:sym typeface="Calibri"/>
              </a:defRPr>
            </a:lvl4pPr>
            <a:lvl5pPr marL="0" marR="0" lvl="4" indent="0" algn="l" rtl="0">
              <a:spcBef>
                <a:spcPts val="0"/>
              </a:spcBef>
              <a:buNone/>
              <a:defRPr sz="1000" b="0" i="0" u="none" strike="noStrike" cap="none">
                <a:solidFill>
                  <a:srgbClr val="2A2A2D"/>
                </a:solidFill>
                <a:latin typeface="Calibri"/>
                <a:ea typeface="Calibri"/>
                <a:cs typeface="Calibri"/>
                <a:sym typeface="Calibri"/>
              </a:defRPr>
            </a:lvl5pPr>
            <a:lvl6pPr marL="0" marR="0" lvl="5" indent="0" algn="l" rtl="0">
              <a:spcBef>
                <a:spcPts val="0"/>
              </a:spcBef>
              <a:buNone/>
              <a:defRPr sz="1000" b="0" i="0" u="none" strike="noStrike" cap="none">
                <a:solidFill>
                  <a:srgbClr val="2A2A2D"/>
                </a:solidFill>
                <a:latin typeface="Calibri"/>
                <a:ea typeface="Calibri"/>
                <a:cs typeface="Calibri"/>
                <a:sym typeface="Calibri"/>
              </a:defRPr>
            </a:lvl6pPr>
            <a:lvl7pPr marL="0" marR="0" lvl="6" indent="0" algn="l" rtl="0">
              <a:spcBef>
                <a:spcPts val="0"/>
              </a:spcBef>
              <a:buNone/>
              <a:defRPr sz="1000" b="0" i="0" u="none" strike="noStrike" cap="none">
                <a:solidFill>
                  <a:srgbClr val="2A2A2D"/>
                </a:solidFill>
                <a:latin typeface="Calibri"/>
                <a:ea typeface="Calibri"/>
                <a:cs typeface="Calibri"/>
                <a:sym typeface="Calibri"/>
              </a:defRPr>
            </a:lvl7pPr>
            <a:lvl8pPr marL="0" marR="0" lvl="7" indent="0" algn="l" rtl="0">
              <a:spcBef>
                <a:spcPts val="0"/>
              </a:spcBef>
              <a:buNone/>
              <a:defRPr sz="1000" b="0" i="0" u="none" strike="noStrike" cap="none">
                <a:solidFill>
                  <a:srgbClr val="2A2A2D"/>
                </a:solidFill>
                <a:latin typeface="Calibri"/>
                <a:ea typeface="Calibri"/>
                <a:cs typeface="Calibri"/>
                <a:sym typeface="Calibri"/>
              </a:defRPr>
            </a:lvl8pPr>
            <a:lvl9pPr marL="0" marR="0" lvl="8" indent="0" algn="l" rtl="0">
              <a:spcBef>
                <a:spcPts val="0"/>
              </a:spcBef>
              <a:buNone/>
              <a:defRPr sz="1000" b="0" i="0" u="none" strike="noStrike" cap="none">
                <a:solidFill>
                  <a:srgbClr val="2A2A2D"/>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hyperlink" Target="https://www.washington.edu/research/training/about-core/"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hyperlink" Target="https://uwresearch.gosignmeup.com/public/course/browse"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5"/>
          <p:cNvSpPr txBox="1">
            <a:spLocks noGrp="1"/>
          </p:cNvSpPr>
          <p:nvPr>
            <p:ph type="title"/>
          </p:nvPr>
        </p:nvSpPr>
        <p:spPr>
          <a:xfrm>
            <a:off x="228600" y="2438400"/>
            <a:ext cx="7391400" cy="1524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2"/>
              </a:buClr>
              <a:buSzPts val="5400"/>
              <a:buFont typeface="Arial Black"/>
              <a:buNone/>
            </a:pPr>
            <a:r>
              <a:rPr lang="en-US" sz="5400" b="1" i="0" u="none" strike="noStrike" cap="none">
                <a:solidFill>
                  <a:schemeClr val="lt2"/>
                </a:solidFill>
                <a:latin typeface="Arial Black"/>
                <a:ea typeface="Arial Black"/>
                <a:cs typeface="Arial Black"/>
                <a:sym typeface="Arial Black"/>
              </a:rPr>
              <a:t>CORE!</a:t>
            </a:r>
            <a:endParaRPr sz="5400" b="1" i="0" u="none" strike="noStrike" cap="none">
              <a:solidFill>
                <a:schemeClr val="lt2"/>
              </a:solidFill>
              <a:latin typeface="Arial Black"/>
              <a:ea typeface="Arial Black"/>
              <a:cs typeface="Arial Black"/>
              <a:sym typeface="Arial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6"/>
          <p:cNvSpPr txBox="1">
            <a:spLocks noGrp="1"/>
          </p:cNvSpPr>
          <p:nvPr>
            <p:ph type="title"/>
          </p:nvPr>
        </p:nvSpPr>
        <p:spPr>
          <a:xfrm>
            <a:off x="472068" y="1524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1" i="0" u="none" strike="noStrike" cap="none">
                <a:solidFill>
                  <a:schemeClr val="dk1"/>
                </a:solidFill>
                <a:latin typeface="Calibri"/>
                <a:ea typeface="Calibri"/>
                <a:cs typeface="Calibri"/>
                <a:sym typeface="Calibri"/>
              </a:rPr>
              <a:t>A Quick Word from CORE</a:t>
            </a:r>
            <a:endParaRPr sz="4400" b="1" i="0" u="none" strike="noStrike" cap="none">
              <a:solidFill>
                <a:schemeClr val="dk1"/>
              </a:solidFill>
              <a:latin typeface="Calibri"/>
              <a:ea typeface="Calibri"/>
              <a:cs typeface="Calibri"/>
              <a:sym typeface="Calibri"/>
            </a:endParaRPr>
          </a:p>
        </p:txBody>
      </p:sp>
      <p:sp>
        <p:nvSpPr>
          <p:cNvPr id="185" name="Google Shape;185;p26"/>
          <p:cNvSpPr txBox="1">
            <a:spLocks noGrp="1"/>
          </p:cNvSpPr>
          <p:nvPr>
            <p:ph type="body" idx="1"/>
          </p:nvPr>
        </p:nvSpPr>
        <p:spPr>
          <a:xfrm>
            <a:off x="457200" y="1524000"/>
            <a:ext cx="8229600" cy="41997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480"/>
              <a:buFont typeface="Arial"/>
              <a:buNone/>
            </a:pPr>
            <a:r>
              <a:rPr lang="en-US" sz="2480" b="0" i="0" u="none" strike="noStrike" cap="none">
                <a:solidFill>
                  <a:schemeClr val="dk1"/>
                </a:solidFill>
                <a:latin typeface="Calibri"/>
                <a:ea typeface="Calibri"/>
                <a:cs typeface="Calibri"/>
                <a:sym typeface="Calibri"/>
              </a:rPr>
              <a:t>CORE offers training responsive to your needs</a:t>
            </a:r>
            <a:endParaRPr/>
          </a:p>
          <a:p>
            <a:pPr marL="0" marR="0" lvl="0" indent="0" algn="l" rtl="0">
              <a:lnSpc>
                <a:spcPct val="80000"/>
              </a:lnSpc>
              <a:spcBef>
                <a:spcPts val="496"/>
              </a:spcBef>
              <a:spcAft>
                <a:spcPts val="0"/>
              </a:spcAft>
              <a:buClr>
                <a:schemeClr val="dk1"/>
              </a:buClr>
              <a:buSzPts val="2480"/>
              <a:buFont typeface="Arial"/>
              <a:buNone/>
            </a:pPr>
            <a:endParaRPr sz="2480" b="0" i="0" u="none" strike="noStrike" cap="none">
              <a:solidFill>
                <a:schemeClr val="dk1"/>
              </a:solidFill>
              <a:latin typeface="Calibri"/>
              <a:ea typeface="Calibri"/>
              <a:cs typeface="Calibri"/>
              <a:sym typeface="Calibri"/>
            </a:endParaRPr>
          </a:p>
          <a:p>
            <a:pPr marL="0" marR="0" lvl="0" indent="0" algn="l" rtl="0">
              <a:lnSpc>
                <a:spcPct val="80000"/>
              </a:lnSpc>
              <a:spcBef>
                <a:spcPts val="496"/>
              </a:spcBef>
              <a:spcAft>
                <a:spcPts val="0"/>
              </a:spcAft>
              <a:buClr>
                <a:schemeClr val="dk1"/>
              </a:buClr>
              <a:buSzPts val="2480"/>
              <a:buFont typeface="Arial"/>
              <a:buNone/>
            </a:pPr>
            <a:r>
              <a:rPr lang="en-US" sz="2480" b="0" i="0" u="none" strike="noStrike" cap="none">
                <a:solidFill>
                  <a:schemeClr val="dk1"/>
                </a:solidFill>
                <a:latin typeface="Calibri"/>
                <a:ea typeface="Calibri"/>
                <a:cs typeface="Calibri"/>
                <a:sym typeface="Calibri"/>
              </a:rPr>
              <a:t>Cost Share training need identified through:</a:t>
            </a:r>
            <a:endParaRPr sz="2480" b="0" i="0" u="none" strike="noStrike" cap="none">
              <a:solidFill>
                <a:schemeClr val="dk1"/>
              </a:solidFill>
              <a:latin typeface="Calibri"/>
              <a:ea typeface="Calibri"/>
              <a:cs typeface="Calibri"/>
              <a:sym typeface="Calibri"/>
            </a:endParaRPr>
          </a:p>
          <a:p>
            <a:pPr marL="1200150" marR="0" lvl="1" indent="-457200" algn="l" rtl="0">
              <a:lnSpc>
                <a:spcPct val="80000"/>
              </a:lnSpc>
              <a:spcBef>
                <a:spcPts val="434"/>
              </a:spcBef>
              <a:spcAft>
                <a:spcPts val="0"/>
              </a:spcAft>
              <a:buClr>
                <a:schemeClr val="dk1"/>
              </a:buClr>
              <a:buSzPts val="2170"/>
              <a:buFont typeface="Arial"/>
              <a:buChar char="•"/>
            </a:pPr>
            <a:r>
              <a:rPr lang="en-US" sz="2170" b="0" i="0" u="none" strike="noStrike" cap="none">
                <a:solidFill>
                  <a:schemeClr val="dk1"/>
                </a:solidFill>
                <a:latin typeface="Calibri"/>
                <a:ea typeface="Calibri"/>
                <a:cs typeface="Calibri"/>
                <a:sym typeface="Calibri"/>
              </a:rPr>
              <a:t>CORE customer survey (2014)</a:t>
            </a:r>
            <a:endParaRPr/>
          </a:p>
          <a:p>
            <a:pPr marL="1200150" marR="0" lvl="1" indent="-457200" algn="l" rtl="0">
              <a:lnSpc>
                <a:spcPct val="80000"/>
              </a:lnSpc>
              <a:spcBef>
                <a:spcPts val="434"/>
              </a:spcBef>
              <a:spcAft>
                <a:spcPts val="0"/>
              </a:spcAft>
              <a:buClr>
                <a:schemeClr val="dk1"/>
              </a:buClr>
              <a:buSzPts val="2170"/>
              <a:buFont typeface="Arial"/>
              <a:buChar char="•"/>
            </a:pPr>
            <a:r>
              <a:rPr lang="en-US" sz="2170" b="0" i="0" u="none" strike="noStrike" cap="none">
                <a:solidFill>
                  <a:schemeClr val="dk1"/>
                </a:solidFill>
                <a:latin typeface="Calibri"/>
                <a:ea typeface="Calibri"/>
                <a:cs typeface="Calibri"/>
                <a:sym typeface="Calibri"/>
              </a:rPr>
              <a:t>Facilitated discussions with department research administration staff</a:t>
            </a:r>
            <a:endParaRPr/>
          </a:p>
          <a:p>
            <a:pPr marL="1200150" marR="0" lvl="1" indent="-457200" algn="l" rtl="0">
              <a:lnSpc>
                <a:spcPct val="80000"/>
              </a:lnSpc>
              <a:spcBef>
                <a:spcPts val="434"/>
              </a:spcBef>
              <a:spcAft>
                <a:spcPts val="0"/>
              </a:spcAft>
              <a:buClr>
                <a:schemeClr val="dk1"/>
              </a:buClr>
              <a:buSzPts val="2170"/>
              <a:buFont typeface="Arial"/>
              <a:buChar char="•"/>
            </a:pPr>
            <a:r>
              <a:rPr lang="en-US" sz="2170" b="0" i="0" u="none" strike="noStrike" cap="none">
                <a:solidFill>
                  <a:schemeClr val="dk1"/>
                </a:solidFill>
                <a:latin typeface="Calibri"/>
                <a:ea typeface="Calibri"/>
                <a:cs typeface="Calibri"/>
                <a:sym typeface="Calibri"/>
              </a:rPr>
              <a:t>Transaction and process data in central units</a:t>
            </a:r>
            <a:endParaRPr/>
          </a:p>
          <a:p>
            <a:pPr marL="1200150" marR="0" lvl="1" indent="-457200" algn="l" rtl="0">
              <a:lnSpc>
                <a:spcPct val="80000"/>
              </a:lnSpc>
              <a:spcBef>
                <a:spcPts val="434"/>
              </a:spcBef>
              <a:spcAft>
                <a:spcPts val="0"/>
              </a:spcAft>
              <a:buClr>
                <a:schemeClr val="dk1"/>
              </a:buClr>
              <a:buSzPts val="2170"/>
              <a:buFont typeface="Arial"/>
              <a:buChar char="•"/>
            </a:pPr>
            <a:r>
              <a:rPr lang="en-US" sz="2170" b="0" i="0" u="none" strike="noStrike" cap="none">
                <a:solidFill>
                  <a:schemeClr val="dk1"/>
                </a:solidFill>
                <a:latin typeface="Calibri"/>
                <a:ea typeface="Calibri"/>
                <a:cs typeface="Calibri"/>
                <a:sym typeface="Calibri"/>
              </a:rPr>
              <a:t>Advisory group for the Research Administration certificate</a:t>
            </a:r>
            <a:endParaRPr/>
          </a:p>
          <a:p>
            <a:pPr marL="0" marR="0" lvl="0" indent="0" algn="l" rtl="0">
              <a:lnSpc>
                <a:spcPct val="80000"/>
              </a:lnSpc>
              <a:spcBef>
                <a:spcPts val="496"/>
              </a:spcBef>
              <a:spcAft>
                <a:spcPts val="0"/>
              </a:spcAft>
              <a:buClr>
                <a:schemeClr val="dk1"/>
              </a:buClr>
              <a:buSzPts val="248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80000"/>
              </a:lnSpc>
              <a:spcBef>
                <a:spcPts val="496"/>
              </a:spcBef>
              <a:spcAft>
                <a:spcPts val="0"/>
              </a:spcAft>
              <a:buClr>
                <a:schemeClr val="dk1"/>
              </a:buClr>
              <a:buSzPts val="2480"/>
              <a:buFont typeface="Arial"/>
              <a:buNone/>
            </a:pPr>
            <a:r>
              <a:rPr lang="en-US" sz="2480" b="0" i="0" u="none" strike="noStrike" cap="none">
                <a:solidFill>
                  <a:schemeClr val="dk1"/>
                </a:solidFill>
                <a:latin typeface="Calibri"/>
                <a:ea typeface="Calibri"/>
                <a:cs typeface="Calibri"/>
                <a:sym typeface="Calibri"/>
              </a:rPr>
              <a:t>Curriculum vetted by department SMEs</a:t>
            </a:r>
            <a:endParaRPr sz="2480" b="0" i="0" u="none" strike="noStrike" cap="none">
              <a:solidFill>
                <a:schemeClr val="dk1"/>
              </a:solidFill>
              <a:latin typeface="Calibri"/>
              <a:ea typeface="Calibri"/>
              <a:cs typeface="Calibri"/>
              <a:sym typeface="Calibri"/>
            </a:endParaRPr>
          </a:p>
          <a:p>
            <a:pPr marL="0" marR="0" lvl="0" indent="0" algn="l" rtl="0">
              <a:lnSpc>
                <a:spcPct val="80000"/>
              </a:lnSpc>
              <a:spcBef>
                <a:spcPts val="496"/>
              </a:spcBef>
              <a:spcAft>
                <a:spcPts val="0"/>
              </a:spcAft>
              <a:buClr>
                <a:schemeClr val="dk1"/>
              </a:buClr>
              <a:buSzPts val="2480"/>
              <a:buFont typeface="Arial"/>
              <a:buNone/>
            </a:pPr>
            <a:r>
              <a:rPr lang="en-US" sz="2480" b="0" i="0" u="none" strike="noStrike" cap="none">
                <a:solidFill>
                  <a:schemeClr val="dk1"/>
                </a:solidFill>
                <a:latin typeface="Calibri"/>
                <a:ea typeface="Calibri"/>
                <a:cs typeface="Calibri"/>
                <a:sym typeface="Calibri"/>
              </a:rPr>
              <a:t>Continuous improvement through feedback</a:t>
            </a:r>
            <a:endParaRPr sz="248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27" descr="Students in the Quad. Photo by Dennis Wise."/>
          <p:cNvPicPr preferRelativeResize="0"/>
          <p:nvPr/>
        </p:nvPicPr>
        <p:blipFill rotWithShape="1">
          <a:blip r:embed="rId3">
            <a:alphaModFix/>
          </a:blip>
          <a:srcRect t="71839" b="21494"/>
          <a:stretch/>
        </p:blipFill>
        <p:spPr>
          <a:xfrm>
            <a:off x="0" y="5943601"/>
            <a:ext cx="9144000" cy="914399"/>
          </a:xfrm>
          <a:prstGeom prst="rect">
            <a:avLst/>
          </a:prstGeom>
          <a:noFill/>
          <a:ln>
            <a:noFill/>
          </a:ln>
        </p:spPr>
      </p:pic>
      <p:sp>
        <p:nvSpPr>
          <p:cNvPr id="192" name="Google Shape;192;p27"/>
          <p:cNvSpPr/>
          <p:nvPr/>
        </p:nvSpPr>
        <p:spPr>
          <a:xfrm>
            <a:off x="0" y="0"/>
            <a:ext cx="9153525" cy="1083677"/>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E8D3A2"/>
              </a:solidFill>
              <a:latin typeface="Calibri"/>
              <a:ea typeface="Calibri"/>
              <a:cs typeface="Calibri"/>
              <a:sym typeface="Calibri"/>
            </a:endParaRPr>
          </a:p>
        </p:txBody>
      </p:sp>
      <p:sp>
        <p:nvSpPr>
          <p:cNvPr id="193" name="Google Shape;193;p27"/>
          <p:cNvSpPr txBox="1"/>
          <p:nvPr/>
        </p:nvSpPr>
        <p:spPr>
          <a:xfrm>
            <a:off x="548963" y="345013"/>
            <a:ext cx="5470972" cy="61555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E8D3A2"/>
              </a:buClr>
              <a:buSzPts val="2000"/>
              <a:buFont typeface="Encode Sans"/>
              <a:buNone/>
            </a:pPr>
            <a:r>
              <a:rPr lang="en-US" sz="2000" b="1" i="0" u="none" strike="noStrike" cap="none">
                <a:solidFill>
                  <a:srgbClr val="E8D3A2"/>
                </a:solidFill>
                <a:latin typeface="Encode Sans"/>
                <a:ea typeface="Encode Sans"/>
                <a:cs typeface="Encode Sans"/>
                <a:sym typeface="Encode Sans"/>
              </a:rPr>
              <a:t>UPCOMING COURSES IN </a:t>
            </a:r>
            <a:endParaRPr/>
          </a:p>
          <a:p>
            <a:pPr marL="0" marR="0" lvl="0" indent="0" algn="l" rtl="0">
              <a:lnSpc>
                <a:spcPct val="100000"/>
              </a:lnSpc>
              <a:spcBef>
                <a:spcPts val="0"/>
              </a:spcBef>
              <a:spcAft>
                <a:spcPts val="0"/>
              </a:spcAft>
              <a:buClr>
                <a:srgbClr val="E8D3A2"/>
              </a:buClr>
              <a:buSzPts val="2000"/>
              <a:buFont typeface="Encode Sans"/>
              <a:buNone/>
            </a:pPr>
            <a:r>
              <a:rPr lang="en-US" sz="2000" b="1" i="0" u="none" strike="noStrike" cap="none">
                <a:solidFill>
                  <a:srgbClr val="E8D3A2"/>
                </a:solidFill>
                <a:latin typeface="Encode Sans"/>
                <a:ea typeface="Encode Sans"/>
                <a:cs typeface="Encode Sans"/>
                <a:sym typeface="Encode Sans"/>
              </a:rPr>
              <a:t>RESEARCH ADMINISTRATION</a:t>
            </a:r>
            <a:endParaRPr sz="2000" b="1" i="0" u="none" strike="noStrike" cap="none">
              <a:solidFill>
                <a:srgbClr val="E8D3A2"/>
              </a:solidFill>
              <a:latin typeface="Encode Sans"/>
              <a:ea typeface="Encode Sans"/>
              <a:cs typeface="Encode Sans"/>
              <a:sym typeface="Encode Sans"/>
            </a:endParaRPr>
          </a:p>
        </p:txBody>
      </p:sp>
      <p:pic>
        <p:nvPicPr>
          <p:cNvPr id="194" name="Google Shape;194;p27"/>
          <p:cNvPicPr preferRelativeResize="0"/>
          <p:nvPr/>
        </p:nvPicPr>
        <p:blipFill rotWithShape="1">
          <a:blip r:embed="rId4">
            <a:alphaModFix/>
          </a:blip>
          <a:srcRect/>
          <a:stretch/>
        </p:blipFill>
        <p:spPr>
          <a:xfrm>
            <a:off x="7785980" y="5943601"/>
            <a:ext cx="1358020" cy="914400"/>
          </a:xfrm>
          <a:prstGeom prst="rect">
            <a:avLst/>
          </a:prstGeom>
          <a:noFill/>
          <a:ln>
            <a:noFill/>
          </a:ln>
        </p:spPr>
      </p:pic>
      <p:grpSp>
        <p:nvGrpSpPr>
          <p:cNvPr id="195" name="Google Shape;195;p27"/>
          <p:cNvGrpSpPr/>
          <p:nvPr/>
        </p:nvGrpSpPr>
        <p:grpSpPr>
          <a:xfrm>
            <a:off x="1137225" y="2882443"/>
            <a:ext cx="6454140" cy="307777"/>
            <a:chOff x="0" y="1401986"/>
            <a:chExt cx="5334000" cy="307777"/>
          </a:xfrm>
        </p:grpSpPr>
        <p:sp>
          <p:nvSpPr>
            <p:cNvPr id="196" name="Google Shape;196;p27"/>
            <p:cNvSpPr txBox="1"/>
            <p:nvPr/>
          </p:nvSpPr>
          <p:spPr>
            <a:xfrm>
              <a:off x="0" y="1401986"/>
              <a:ext cx="609600" cy="307777"/>
            </a:xfrm>
            <a:prstGeom prst="rect">
              <a:avLst/>
            </a:prstGeom>
            <a:noFill/>
            <a:ln>
              <a:noFill/>
            </a:ln>
          </p:spPr>
          <p:txBody>
            <a:bodyPr spcFirstLastPara="1" wrap="square" lIns="0" tIns="45700" rIns="0" bIns="45700" anchor="t" anchorCtr="0">
              <a:noAutofit/>
            </a:bodyPr>
            <a:lstStyle/>
            <a:p>
              <a:pPr marL="0" marR="0" lvl="0" indent="0" algn="r" rtl="0">
                <a:lnSpc>
                  <a:spcPct val="100000"/>
                </a:lnSpc>
                <a:spcBef>
                  <a:spcPts val="0"/>
                </a:spcBef>
                <a:spcAft>
                  <a:spcPts val="0"/>
                </a:spcAft>
                <a:buClr>
                  <a:schemeClr val="accent4"/>
                </a:buClr>
                <a:buSzPts val="1400"/>
                <a:buFont typeface="Calibri"/>
                <a:buNone/>
              </a:pPr>
              <a:endParaRPr sz="1400" b="1" i="0" u="none" strike="noStrike" cap="none">
                <a:solidFill>
                  <a:srgbClr val="62626A"/>
                </a:solidFill>
                <a:latin typeface="Calibri"/>
                <a:ea typeface="Calibri"/>
                <a:cs typeface="Calibri"/>
                <a:sym typeface="Calibri"/>
              </a:endParaRPr>
            </a:p>
          </p:txBody>
        </p:sp>
        <p:sp>
          <p:nvSpPr>
            <p:cNvPr id="197" name="Google Shape;197;p27"/>
            <p:cNvSpPr txBox="1"/>
            <p:nvPr/>
          </p:nvSpPr>
          <p:spPr>
            <a:xfrm>
              <a:off x="838200" y="1401986"/>
              <a:ext cx="4495800" cy="307777"/>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A0A2A5"/>
                </a:solidFill>
                <a:latin typeface="Calibri"/>
                <a:ea typeface="Calibri"/>
                <a:cs typeface="Calibri"/>
                <a:sym typeface="Calibri"/>
              </a:endParaRPr>
            </a:p>
          </p:txBody>
        </p:sp>
      </p:grpSp>
      <p:sp>
        <p:nvSpPr>
          <p:cNvPr id="198" name="Google Shape;198;p27"/>
          <p:cNvSpPr txBox="1"/>
          <p:nvPr/>
        </p:nvSpPr>
        <p:spPr>
          <a:xfrm>
            <a:off x="685800" y="5054025"/>
            <a:ext cx="6477000" cy="584775"/>
          </a:xfrm>
          <a:prstGeom prst="rect">
            <a:avLst/>
          </a:prstGeom>
          <a:noFill/>
          <a:ln>
            <a:noFill/>
          </a:ln>
        </p:spPr>
        <p:txBody>
          <a:bodyPr spcFirstLastPara="1" wrap="square" lIns="0" tIns="45700" rIns="91425" bIns="45700" anchor="t" anchorCtr="0">
            <a:noAutofit/>
          </a:bodyPr>
          <a:lstStyle/>
          <a:p>
            <a:pPr marL="0" marR="0" lvl="0" indent="0" algn="ctr" rtl="0">
              <a:lnSpc>
                <a:spcPct val="100000"/>
              </a:lnSpc>
              <a:spcBef>
                <a:spcPts val="0"/>
              </a:spcBef>
              <a:spcAft>
                <a:spcPts val="0"/>
              </a:spcAft>
              <a:buClr>
                <a:srgbClr val="9D7A27"/>
              </a:buClr>
              <a:buSzPts val="1600"/>
              <a:buFont typeface="Calibri"/>
              <a:buNone/>
            </a:pPr>
            <a:r>
              <a:rPr lang="en-US" sz="1600" b="1" i="0" u="none" strike="noStrike" cap="none">
                <a:solidFill>
                  <a:srgbClr val="9D7A27"/>
                </a:solidFill>
                <a:latin typeface="Calibri"/>
                <a:ea typeface="Calibri"/>
                <a:cs typeface="Calibri"/>
                <a:sym typeface="Calibri"/>
              </a:rPr>
              <a:t>Register: </a:t>
            </a:r>
            <a:r>
              <a:rPr lang="en-US" sz="1600" b="1" i="0" u="sng" strike="noStrike" cap="none">
                <a:solidFill>
                  <a:schemeClr val="hlink"/>
                </a:solidFill>
                <a:latin typeface="Calibri"/>
                <a:ea typeface="Calibri"/>
                <a:cs typeface="Calibri"/>
                <a:sym typeface="Calibri"/>
                <a:hlinkClick r:id="rId5"/>
              </a:rPr>
              <a:t>https://uwresearch.gosignmeup.com/public/course/browse</a:t>
            </a:r>
            <a:r>
              <a:rPr lang="en-US" sz="1600" b="1" i="0" u="none" strike="noStrike" cap="none">
                <a:solidFill>
                  <a:srgbClr val="62626A"/>
                </a:solidFill>
                <a:latin typeface="Calibri"/>
                <a:ea typeface="Calibri"/>
                <a:cs typeface="Calibri"/>
                <a:sym typeface="Calibri"/>
              </a:rPr>
              <a:t> </a:t>
            </a:r>
            <a:endParaRPr/>
          </a:p>
          <a:p>
            <a:pPr marL="0" marR="0" lvl="0" indent="0" algn="ctr" rtl="0">
              <a:lnSpc>
                <a:spcPct val="100000"/>
              </a:lnSpc>
              <a:spcBef>
                <a:spcPts val="0"/>
              </a:spcBef>
              <a:spcAft>
                <a:spcPts val="0"/>
              </a:spcAft>
              <a:buClr>
                <a:schemeClr val="dk1"/>
              </a:buClr>
              <a:buSzPts val="1600"/>
              <a:buFont typeface="Calibri"/>
              <a:buNone/>
            </a:pPr>
            <a:endParaRPr sz="1600" b="0" i="0" u="none" strike="noStrike" cap="none">
              <a:solidFill>
                <a:srgbClr val="151516"/>
              </a:solidFill>
              <a:latin typeface="Calibri"/>
              <a:ea typeface="Calibri"/>
              <a:cs typeface="Calibri"/>
              <a:sym typeface="Calibri"/>
            </a:endParaRPr>
          </a:p>
        </p:txBody>
      </p:sp>
      <p:grpSp>
        <p:nvGrpSpPr>
          <p:cNvPr id="199" name="Google Shape;199;p27"/>
          <p:cNvGrpSpPr/>
          <p:nvPr/>
        </p:nvGrpSpPr>
        <p:grpSpPr>
          <a:xfrm>
            <a:off x="1386952" y="3339643"/>
            <a:ext cx="6454140" cy="307777"/>
            <a:chOff x="0" y="1401986"/>
            <a:chExt cx="5334000" cy="307777"/>
          </a:xfrm>
        </p:grpSpPr>
        <p:sp>
          <p:nvSpPr>
            <p:cNvPr id="200" name="Google Shape;200;p27"/>
            <p:cNvSpPr txBox="1"/>
            <p:nvPr/>
          </p:nvSpPr>
          <p:spPr>
            <a:xfrm>
              <a:off x="0" y="1401986"/>
              <a:ext cx="609600" cy="307777"/>
            </a:xfrm>
            <a:prstGeom prst="rect">
              <a:avLst/>
            </a:prstGeom>
            <a:noFill/>
            <a:ln>
              <a:noFill/>
            </a:ln>
          </p:spPr>
          <p:txBody>
            <a:bodyPr spcFirstLastPara="1" wrap="square" lIns="0" tIns="45700" rIns="0" bIns="45700" anchor="t" anchorCtr="0">
              <a:noAutofit/>
            </a:bodyPr>
            <a:lstStyle/>
            <a:p>
              <a:pPr marL="0" marR="0" lvl="0" indent="0" algn="r" rtl="0">
                <a:lnSpc>
                  <a:spcPct val="100000"/>
                </a:lnSpc>
                <a:spcBef>
                  <a:spcPts val="0"/>
                </a:spcBef>
                <a:spcAft>
                  <a:spcPts val="0"/>
                </a:spcAft>
                <a:buClr>
                  <a:schemeClr val="accent4"/>
                </a:buClr>
                <a:buSzPts val="1400"/>
                <a:buFont typeface="Calibri"/>
                <a:buNone/>
              </a:pPr>
              <a:endParaRPr sz="1400" b="1" i="0" u="none" strike="noStrike" cap="none">
                <a:solidFill>
                  <a:srgbClr val="62626A"/>
                </a:solidFill>
                <a:latin typeface="Calibri"/>
                <a:ea typeface="Calibri"/>
                <a:cs typeface="Calibri"/>
                <a:sym typeface="Calibri"/>
              </a:endParaRPr>
            </a:p>
          </p:txBody>
        </p:sp>
        <p:sp>
          <p:nvSpPr>
            <p:cNvPr id="201" name="Google Shape;201;p27"/>
            <p:cNvSpPr txBox="1"/>
            <p:nvPr/>
          </p:nvSpPr>
          <p:spPr>
            <a:xfrm>
              <a:off x="838200" y="1401986"/>
              <a:ext cx="4495800" cy="307777"/>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A0A2A5"/>
                </a:solidFill>
                <a:latin typeface="Calibri"/>
                <a:ea typeface="Calibri"/>
                <a:cs typeface="Calibri"/>
                <a:sym typeface="Calibri"/>
              </a:endParaRPr>
            </a:p>
          </p:txBody>
        </p:sp>
      </p:grpSp>
      <p:graphicFrame>
        <p:nvGraphicFramePr>
          <p:cNvPr id="202" name="Google Shape;202;p27"/>
          <p:cNvGraphicFramePr/>
          <p:nvPr/>
        </p:nvGraphicFramePr>
        <p:xfrm>
          <a:off x="692590" y="1419459"/>
          <a:ext cx="3000000" cy="3000000"/>
        </p:xfrm>
        <a:graphic>
          <a:graphicData uri="http://schemas.openxmlformats.org/drawingml/2006/table">
            <a:tbl>
              <a:tblPr>
                <a:noFill/>
                <a:tableStyleId>{6B4871F0-015C-41AC-90F6-9D53A5F6850A}</a:tableStyleId>
              </a:tblPr>
              <a:tblGrid>
                <a:gridCol w="450050">
                  <a:extLst>
                    <a:ext uri="{9D8B030D-6E8A-4147-A177-3AD203B41FA5}">
                      <a16:colId xmlns:a16="http://schemas.microsoft.com/office/drawing/2014/main" val="20000"/>
                    </a:ext>
                  </a:extLst>
                </a:gridCol>
                <a:gridCol w="939075">
                  <a:extLst>
                    <a:ext uri="{9D8B030D-6E8A-4147-A177-3AD203B41FA5}">
                      <a16:colId xmlns:a16="http://schemas.microsoft.com/office/drawing/2014/main" val="20001"/>
                    </a:ext>
                  </a:extLst>
                </a:gridCol>
                <a:gridCol w="1195200">
                  <a:extLst>
                    <a:ext uri="{9D8B030D-6E8A-4147-A177-3AD203B41FA5}">
                      <a16:colId xmlns:a16="http://schemas.microsoft.com/office/drawing/2014/main" val="20002"/>
                    </a:ext>
                  </a:extLst>
                </a:gridCol>
                <a:gridCol w="5403650">
                  <a:extLst>
                    <a:ext uri="{9D8B030D-6E8A-4147-A177-3AD203B41FA5}">
                      <a16:colId xmlns:a16="http://schemas.microsoft.com/office/drawing/2014/main" val="20003"/>
                    </a:ext>
                  </a:extLst>
                </a:gridCol>
              </a:tblGrid>
              <a:tr h="297125">
                <a:tc>
                  <a:txBody>
                    <a:bodyPr/>
                    <a:lstStyle/>
                    <a:p>
                      <a:pPr marL="0" marR="0" lvl="0" indent="0" algn="r" rtl="0">
                        <a:spcBef>
                          <a:spcPts val="0"/>
                        </a:spcBef>
                        <a:spcAft>
                          <a:spcPts val="0"/>
                        </a:spcAft>
                        <a:buNone/>
                      </a:pPr>
                      <a:endParaRPr sz="1600" b="1" u="none" strike="noStrike" cap="none">
                        <a:solidFill>
                          <a:srgbClr val="FFCC00"/>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u="none" strike="noStrike" cap="none">
                          <a:solidFill>
                            <a:srgbClr val="84848F"/>
                          </a:solidFill>
                          <a:latin typeface="Calibri"/>
                          <a:ea typeface="Calibri"/>
                          <a:cs typeface="Calibri"/>
                          <a:sym typeface="Calibri"/>
                        </a:rPr>
                        <a:t>Sep 19</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u="none">
                          <a:solidFill>
                            <a:srgbClr val="84848F"/>
                          </a:solidFill>
                          <a:latin typeface="Calibri"/>
                          <a:ea typeface="Calibri"/>
                          <a:cs typeface="Calibri"/>
                          <a:sym typeface="Calibri"/>
                        </a:rPr>
                        <a:t>ORIS 101</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u="none">
                          <a:solidFill>
                            <a:srgbClr val="84848F"/>
                          </a:solidFill>
                          <a:latin typeface="Calibri"/>
                          <a:ea typeface="Calibri"/>
                          <a:cs typeface="Calibri"/>
                          <a:sym typeface="Calibri"/>
                        </a:rPr>
                        <a:t>SAGE: Creating and Submitting eGC1s</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97125">
                <a:tc>
                  <a:txBody>
                    <a:bodyPr/>
                    <a:lstStyle/>
                    <a:p>
                      <a:pPr marL="0" marR="0" lvl="0" indent="0" algn="l" rtl="0">
                        <a:spcBef>
                          <a:spcPts val="0"/>
                        </a:spcBef>
                        <a:spcAft>
                          <a:spcPts val="0"/>
                        </a:spcAft>
                        <a:buNone/>
                      </a:pPr>
                      <a:endParaRPr sz="1600" b="1">
                        <a:solidFill>
                          <a:srgbClr val="84848F"/>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u="none">
                          <a:solidFill>
                            <a:srgbClr val="84848F"/>
                          </a:solidFill>
                          <a:latin typeface="Calibri"/>
                          <a:ea typeface="Calibri"/>
                          <a:cs typeface="Calibri"/>
                          <a:sym typeface="Calibri"/>
                        </a:rPr>
                        <a:t>Sep 20</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u="none">
                          <a:solidFill>
                            <a:srgbClr val="84848F"/>
                          </a:solidFill>
                          <a:latin typeface="Calibri"/>
                          <a:ea typeface="Calibri"/>
                          <a:cs typeface="Calibri"/>
                          <a:sym typeface="Calibri"/>
                        </a:rPr>
                        <a:t>RAA 206</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u="none">
                          <a:solidFill>
                            <a:srgbClr val="84848F"/>
                          </a:solidFill>
                          <a:latin typeface="Calibri"/>
                          <a:ea typeface="Calibri"/>
                          <a:cs typeface="Calibri"/>
                          <a:sym typeface="Calibri"/>
                        </a:rPr>
                        <a:t>Managing Cost Share at the UW</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33150">
                <a:tc>
                  <a:txBody>
                    <a:bodyPr/>
                    <a:lstStyle/>
                    <a:p>
                      <a:pPr marL="0" marR="0" lvl="0" indent="0" algn="l" rtl="0">
                        <a:spcBef>
                          <a:spcPts val="0"/>
                        </a:spcBef>
                        <a:spcAft>
                          <a:spcPts val="0"/>
                        </a:spcAft>
                        <a:buNone/>
                      </a:pPr>
                      <a:endParaRPr sz="1600" b="1">
                        <a:solidFill>
                          <a:srgbClr val="84848F"/>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u="none">
                          <a:solidFill>
                            <a:srgbClr val="84848F"/>
                          </a:solidFill>
                          <a:latin typeface="Calibri"/>
                          <a:ea typeface="Calibri"/>
                          <a:cs typeface="Calibri"/>
                          <a:sym typeface="Calibri"/>
                        </a:rPr>
                        <a:t>Sep 26</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u="none">
                          <a:solidFill>
                            <a:srgbClr val="84848F"/>
                          </a:solidFill>
                          <a:latin typeface="Calibri"/>
                          <a:ea typeface="Calibri"/>
                          <a:cs typeface="Calibri"/>
                          <a:sym typeface="Calibri"/>
                        </a:rPr>
                        <a:t>MAA 210</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u="none">
                          <a:solidFill>
                            <a:srgbClr val="84848F"/>
                          </a:solidFill>
                          <a:latin typeface="Calibri"/>
                          <a:ea typeface="Calibri"/>
                          <a:cs typeface="Calibri"/>
                          <a:sym typeface="Calibri"/>
                        </a:rPr>
                        <a:t>Modifying an FEC, Change Outside eFECS and Recertifications</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97125">
                <a:tc>
                  <a:txBody>
                    <a:bodyPr/>
                    <a:lstStyle/>
                    <a:p>
                      <a:pPr marL="0" marR="0" lvl="0" indent="0" algn="l" rtl="0">
                        <a:spcBef>
                          <a:spcPts val="0"/>
                        </a:spcBef>
                        <a:spcAft>
                          <a:spcPts val="0"/>
                        </a:spcAft>
                        <a:buNone/>
                      </a:pPr>
                      <a:endParaRPr sz="1600" b="1">
                        <a:solidFill>
                          <a:srgbClr val="84848F"/>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u="none">
                          <a:solidFill>
                            <a:srgbClr val="84848F"/>
                          </a:solidFill>
                          <a:latin typeface="Calibri"/>
                          <a:ea typeface="Calibri"/>
                          <a:cs typeface="Calibri"/>
                          <a:sym typeface="Calibri"/>
                        </a:rPr>
                        <a:t>Sep 27</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u="none">
                          <a:solidFill>
                            <a:srgbClr val="84848F"/>
                          </a:solidFill>
                          <a:latin typeface="Calibri"/>
                          <a:ea typeface="Calibri"/>
                          <a:cs typeface="Calibri"/>
                          <a:sym typeface="Calibri"/>
                        </a:rPr>
                        <a:t>OSP 110</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u="none">
                          <a:solidFill>
                            <a:srgbClr val="84848F"/>
                          </a:solidFill>
                          <a:latin typeface="Calibri"/>
                          <a:ea typeface="Calibri"/>
                          <a:cs typeface="Calibri"/>
                          <a:sym typeface="Calibri"/>
                        </a:rPr>
                        <a:t>Introduction to Research Administration Data</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97125">
                <a:tc>
                  <a:txBody>
                    <a:bodyPr/>
                    <a:lstStyle/>
                    <a:p>
                      <a:pPr marL="0" marR="0" lvl="0" indent="0" algn="l" rtl="0">
                        <a:spcBef>
                          <a:spcPts val="0"/>
                        </a:spcBef>
                        <a:spcAft>
                          <a:spcPts val="0"/>
                        </a:spcAft>
                        <a:buNone/>
                      </a:pPr>
                      <a:endParaRPr sz="1600" b="1">
                        <a:solidFill>
                          <a:srgbClr val="84848F"/>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u="none">
                          <a:solidFill>
                            <a:srgbClr val="84848F"/>
                          </a:solidFill>
                          <a:latin typeface="Calibri"/>
                          <a:ea typeface="Calibri"/>
                          <a:cs typeface="Calibri"/>
                          <a:sym typeface="Calibri"/>
                        </a:rPr>
                        <a:t>Oct 4</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u="none">
                          <a:solidFill>
                            <a:srgbClr val="84848F"/>
                          </a:solidFill>
                          <a:latin typeface="Calibri"/>
                          <a:ea typeface="Calibri"/>
                          <a:cs typeface="Calibri"/>
                          <a:sym typeface="Calibri"/>
                        </a:rPr>
                        <a:t>ORIS 210</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u="none">
                          <a:solidFill>
                            <a:srgbClr val="84848F"/>
                          </a:solidFill>
                          <a:latin typeface="Calibri"/>
                          <a:ea typeface="Calibri"/>
                          <a:cs typeface="Calibri"/>
                          <a:sym typeface="Calibri"/>
                        </a:rPr>
                        <a:t>Research Administration Data Cube</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297125">
                <a:tc>
                  <a:txBody>
                    <a:bodyPr/>
                    <a:lstStyle/>
                    <a:p>
                      <a:pPr marL="0" marR="0" lvl="0" indent="0" algn="l" rtl="0">
                        <a:spcBef>
                          <a:spcPts val="0"/>
                        </a:spcBef>
                        <a:spcAft>
                          <a:spcPts val="0"/>
                        </a:spcAft>
                        <a:buNone/>
                      </a:pPr>
                      <a:endParaRPr sz="1600" b="1">
                        <a:solidFill>
                          <a:srgbClr val="84848F"/>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u="none">
                          <a:solidFill>
                            <a:srgbClr val="84848F"/>
                          </a:solidFill>
                          <a:latin typeface="Calibri"/>
                          <a:ea typeface="Calibri"/>
                          <a:cs typeface="Calibri"/>
                          <a:sym typeface="Calibri"/>
                        </a:rPr>
                        <a:t>Oct 24</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u="none">
                          <a:solidFill>
                            <a:srgbClr val="84848F"/>
                          </a:solidFill>
                          <a:latin typeface="Calibri"/>
                          <a:ea typeface="Calibri"/>
                          <a:cs typeface="Calibri"/>
                          <a:sym typeface="Calibri"/>
                        </a:rPr>
                        <a:t>MAA 100</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u="none">
                          <a:solidFill>
                            <a:srgbClr val="84848F"/>
                          </a:solidFill>
                          <a:latin typeface="Calibri"/>
                          <a:ea typeface="Calibri"/>
                          <a:cs typeface="Calibri"/>
                          <a:sym typeface="Calibri"/>
                        </a:rPr>
                        <a:t>Introduction to Grant and Contract Certification (GCCR)</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297125">
                <a:tc>
                  <a:txBody>
                    <a:bodyPr/>
                    <a:lstStyle/>
                    <a:p>
                      <a:pPr marL="0" marR="0" lvl="0" indent="0" algn="l" rtl="0">
                        <a:spcBef>
                          <a:spcPts val="0"/>
                        </a:spcBef>
                        <a:spcAft>
                          <a:spcPts val="0"/>
                        </a:spcAft>
                        <a:buNone/>
                      </a:pPr>
                      <a:endParaRPr sz="1600" b="1">
                        <a:solidFill>
                          <a:srgbClr val="84848F"/>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u="none">
                          <a:solidFill>
                            <a:srgbClr val="84848F"/>
                          </a:solidFill>
                          <a:latin typeface="Calibri"/>
                          <a:ea typeface="Calibri"/>
                          <a:cs typeface="Calibri"/>
                          <a:sym typeface="Calibri"/>
                        </a:rPr>
                        <a:t>ONLINE</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u="none">
                          <a:solidFill>
                            <a:srgbClr val="84848F"/>
                          </a:solidFill>
                          <a:latin typeface="Calibri"/>
                          <a:ea typeface="Calibri"/>
                          <a:cs typeface="Calibri"/>
                          <a:sym typeface="Calibri"/>
                        </a:rPr>
                        <a:t>RAA 201</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u="none">
                          <a:solidFill>
                            <a:srgbClr val="84848F"/>
                          </a:solidFill>
                          <a:latin typeface="Calibri"/>
                          <a:ea typeface="Calibri"/>
                          <a:cs typeface="Calibri"/>
                          <a:sym typeface="Calibri"/>
                        </a:rPr>
                        <a:t>Post Award Food Purchases and Compliance</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297125">
                <a:tc>
                  <a:txBody>
                    <a:bodyPr/>
                    <a:lstStyle/>
                    <a:p>
                      <a:pPr marL="0" marR="0" lvl="0" indent="0" algn="l" rtl="0">
                        <a:spcBef>
                          <a:spcPts val="0"/>
                        </a:spcBef>
                        <a:spcAft>
                          <a:spcPts val="0"/>
                        </a:spcAft>
                        <a:buNone/>
                      </a:pPr>
                      <a:endParaRPr sz="1600" b="1">
                        <a:solidFill>
                          <a:srgbClr val="84848F"/>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84848F"/>
                        </a:buClr>
                        <a:buSzPts val="1600"/>
                        <a:buFont typeface="Calibri"/>
                        <a:buNone/>
                      </a:pPr>
                      <a:r>
                        <a:rPr lang="en-US" sz="1600" b="1" u="none">
                          <a:solidFill>
                            <a:srgbClr val="84848F"/>
                          </a:solidFill>
                          <a:latin typeface="Calibri"/>
                          <a:ea typeface="Calibri"/>
                          <a:cs typeface="Calibri"/>
                          <a:sym typeface="Calibri"/>
                        </a:rPr>
                        <a:t>ONLINE</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u="none">
                          <a:solidFill>
                            <a:srgbClr val="84848F"/>
                          </a:solidFill>
                          <a:latin typeface="Calibri"/>
                          <a:ea typeface="Calibri"/>
                          <a:cs typeface="Calibri"/>
                          <a:sym typeface="Calibri"/>
                        </a:rPr>
                        <a:t>GCA 202</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u="none">
                          <a:solidFill>
                            <a:srgbClr val="84848F"/>
                          </a:solidFill>
                          <a:latin typeface="Calibri"/>
                          <a:ea typeface="Calibri"/>
                          <a:cs typeface="Calibri"/>
                          <a:sym typeface="Calibri"/>
                        </a:rPr>
                        <a:t>Direct Billing of F&amp;A Type Costs Online Class</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297125">
                <a:tc>
                  <a:txBody>
                    <a:bodyPr/>
                    <a:lstStyle/>
                    <a:p>
                      <a:pPr marL="0" marR="0" lvl="0" indent="0" algn="l" rtl="0">
                        <a:spcBef>
                          <a:spcPts val="0"/>
                        </a:spcBef>
                        <a:spcAft>
                          <a:spcPts val="0"/>
                        </a:spcAft>
                        <a:buNone/>
                      </a:pPr>
                      <a:endParaRPr sz="1600" b="1">
                        <a:solidFill>
                          <a:srgbClr val="84848F"/>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84848F"/>
                        </a:buClr>
                        <a:buSzPts val="1600"/>
                        <a:buFont typeface="Calibri"/>
                        <a:buNone/>
                      </a:pPr>
                      <a:r>
                        <a:rPr lang="en-US" sz="1600" b="1" u="none">
                          <a:solidFill>
                            <a:srgbClr val="84848F"/>
                          </a:solidFill>
                          <a:latin typeface="Calibri"/>
                          <a:ea typeface="Calibri"/>
                          <a:cs typeface="Calibri"/>
                          <a:sym typeface="Calibri"/>
                        </a:rPr>
                        <a:t>ONLINE</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u="none">
                          <a:solidFill>
                            <a:srgbClr val="84848F"/>
                          </a:solidFill>
                          <a:latin typeface="Calibri"/>
                          <a:ea typeface="Calibri"/>
                          <a:cs typeface="Calibri"/>
                          <a:sym typeface="Calibri"/>
                        </a:rPr>
                        <a:t>RAA 202</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u="none">
                          <a:solidFill>
                            <a:srgbClr val="84848F"/>
                          </a:solidFill>
                          <a:latin typeface="Calibri"/>
                          <a:ea typeface="Calibri"/>
                          <a:cs typeface="Calibri"/>
                          <a:sym typeface="Calibri"/>
                        </a:rPr>
                        <a:t>Timing of Expenditures &amp; Benefit to Award</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297125">
                <a:tc>
                  <a:txBody>
                    <a:bodyPr/>
                    <a:lstStyle/>
                    <a:p>
                      <a:pPr marL="0" marR="0" lvl="0" indent="0" algn="l" rtl="0">
                        <a:spcBef>
                          <a:spcPts val="0"/>
                        </a:spcBef>
                        <a:spcAft>
                          <a:spcPts val="0"/>
                        </a:spcAft>
                        <a:buNone/>
                      </a:pPr>
                      <a:endParaRPr sz="1600" b="1">
                        <a:solidFill>
                          <a:srgbClr val="84848F"/>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84848F"/>
                        </a:buClr>
                        <a:buSzPts val="1600"/>
                        <a:buFont typeface="Calibri"/>
                        <a:buNone/>
                      </a:pPr>
                      <a:r>
                        <a:rPr lang="en-US" sz="1600" b="1" u="none">
                          <a:solidFill>
                            <a:srgbClr val="84848F"/>
                          </a:solidFill>
                          <a:latin typeface="Calibri"/>
                          <a:ea typeface="Calibri"/>
                          <a:cs typeface="Calibri"/>
                          <a:sym typeface="Calibri"/>
                        </a:rPr>
                        <a:t>ONLINE</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u="none">
                          <a:solidFill>
                            <a:srgbClr val="84848F"/>
                          </a:solidFill>
                          <a:latin typeface="Calibri"/>
                          <a:ea typeface="Calibri"/>
                          <a:cs typeface="Calibri"/>
                          <a:sym typeface="Calibri"/>
                        </a:rPr>
                        <a:t>RAA 203</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u="none">
                          <a:solidFill>
                            <a:srgbClr val="84848F"/>
                          </a:solidFill>
                          <a:latin typeface="Calibri"/>
                          <a:ea typeface="Calibri"/>
                          <a:cs typeface="Calibri"/>
                          <a:sym typeface="Calibri"/>
                        </a:rPr>
                        <a:t>Internal Controls</a:t>
                      </a:r>
                      <a:endParaRPr sz="1600" b="1" u="none">
                        <a:solidFill>
                          <a:srgbClr val="84848F"/>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pic>
        <p:nvPicPr>
          <p:cNvPr id="203" name="Google Shape;203;p27" descr="C:\Users\hient2\Desktop\Untitled-1.png"/>
          <p:cNvPicPr preferRelativeResize="0"/>
          <p:nvPr/>
        </p:nvPicPr>
        <p:blipFill rotWithShape="1">
          <a:blip r:embed="rId6">
            <a:alphaModFix/>
          </a:blip>
          <a:srcRect/>
          <a:stretch/>
        </p:blipFill>
        <p:spPr>
          <a:xfrm>
            <a:off x="6553200" y="152400"/>
            <a:ext cx="2768927" cy="1006186"/>
          </a:xfrm>
          <a:prstGeom prst="rect">
            <a:avLst/>
          </a:prstGeom>
          <a:noFill/>
          <a:ln>
            <a:noFill/>
          </a:ln>
        </p:spPr>
      </p:pic>
      <p:sp>
        <p:nvSpPr>
          <p:cNvPr id="204" name="Google Shape;204;p27"/>
          <p:cNvSpPr txBox="1"/>
          <p:nvPr/>
        </p:nvSpPr>
        <p:spPr>
          <a:xfrm>
            <a:off x="838200" y="5376249"/>
            <a:ext cx="8442637"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9D7A27"/>
              </a:buClr>
              <a:buSzPts val="1600"/>
              <a:buFont typeface="Calibri"/>
              <a:buNone/>
            </a:pPr>
            <a:r>
              <a:rPr lang="en-US" sz="1600" b="1" i="0" u="none" strike="noStrike" cap="none">
                <a:solidFill>
                  <a:srgbClr val="9D7A27"/>
                </a:solidFill>
                <a:latin typeface="Calibri"/>
                <a:ea typeface="Calibri"/>
                <a:cs typeface="Calibri"/>
                <a:sym typeface="Calibri"/>
              </a:rPr>
              <a:t>CORE Home: </a:t>
            </a:r>
            <a:r>
              <a:rPr lang="en-US" sz="1600" b="1" i="0" u="sng" strike="noStrike" cap="none">
                <a:solidFill>
                  <a:schemeClr val="hlink"/>
                </a:solidFill>
                <a:latin typeface="Calibri"/>
                <a:ea typeface="Calibri"/>
                <a:cs typeface="Calibri"/>
                <a:sym typeface="Calibri"/>
                <a:hlinkClick r:id="rId7"/>
              </a:rPr>
              <a:t>https://www.washington.edu/research/training/about-core/</a:t>
            </a:r>
            <a:endParaRPr sz="1600" b="1" i="0" u="none" strike="noStrike" cap="none">
              <a:solidFill>
                <a:srgbClr val="62626A"/>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rgbClr val="62626A"/>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1_Office Theme">
  <a:themeElements>
    <a:clrScheme name="CORE">
      <a:dk1>
        <a:srgbClr val="151516"/>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390</Words>
  <Application>Microsoft Office PowerPoint</Application>
  <PresentationFormat>On-screen Show (4:3)</PresentationFormat>
  <Paragraphs>61</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Encode Sans</vt:lpstr>
      <vt:lpstr>Calibri</vt:lpstr>
      <vt:lpstr>Arial Black</vt:lpstr>
      <vt:lpstr>Arial</vt:lpstr>
      <vt:lpstr>1_Office Theme</vt:lpstr>
      <vt:lpstr>CORE!</vt:lpstr>
      <vt:lpstr>A Quick Word from CORE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dc:title>
  <dc:creator>Susan S. Wilbanks</dc:creator>
  <cp:lastModifiedBy>Susan S. Wilbanks</cp:lastModifiedBy>
  <cp:revision>1</cp:revision>
  <dcterms:modified xsi:type="dcterms:W3CDTF">2018-09-18T23:19:28Z</dcterms:modified>
</cp:coreProperties>
</file>