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ncode Sans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28623A-3DFE-4077-8846-B079F1F4529C}">
  <a:tblStyle styleId="{2528623A-3DFE-4077-8846-B079F1F4529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uwresearch.gosignmeup.com/public/course/brow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research/learnin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Fall colors on the University of Washington Seattle campus, October 2013. PACCAR and Denny Hall. Photo by Katherine B. Turner"/>
          <p:cNvPicPr preferRelativeResize="0"/>
          <p:nvPr/>
        </p:nvPicPr>
        <p:blipFill rotWithShape="1">
          <a:blip r:embed="rId3">
            <a:alphaModFix/>
          </a:blip>
          <a:srcRect l="-104" t="78258" r="103" b="3518"/>
          <a:stretch/>
        </p:blipFill>
        <p:spPr>
          <a:xfrm>
            <a:off x="-9524" y="5657850"/>
            <a:ext cx="9153524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0"/>
            <a:ext cx="9153525" cy="1083677"/>
          </a:xfrm>
          <a:prstGeom prst="rect">
            <a:avLst/>
          </a:prstGeom>
          <a:solidFill>
            <a:srgbClr val="917B4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548963" y="345013"/>
            <a:ext cx="54709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UPCOMING COURSES 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RESEARCH ADMINISTRATION</a:t>
            </a:r>
            <a:endParaRPr sz="2000" b="1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85980" y="5943601"/>
            <a:ext cx="135802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1137225" y="2882443"/>
            <a:ext cx="6454140" cy="307777"/>
            <a:chOff x="0" y="1401986"/>
            <a:chExt cx="5334000" cy="307777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1386952" y="3339643"/>
            <a:ext cx="6454140" cy="307777"/>
            <a:chOff x="0" y="1401986"/>
            <a:chExt cx="5334000" cy="307777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0" y="1401986"/>
              <a:ext cx="6096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u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838200" y="1401986"/>
              <a:ext cx="4495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5F497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99" name="Google Shape;99;p13"/>
          <p:cNvGraphicFramePr/>
          <p:nvPr/>
        </p:nvGraphicFramePr>
        <p:xfrm>
          <a:off x="104510" y="1381075"/>
          <a:ext cx="8824400" cy="4220860"/>
        </p:xfrm>
        <a:graphic>
          <a:graphicData uri="http://schemas.openxmlformats.org/drawingml/2006/table">
            <a:tbl>
              <a:tblPr>
                <a:noFill/>
                <a:tableStyleId>{2528623A-3DFE-4077-8846-B079F1F4529C}</a:tableStyleId>
              </a:tblPr>
              <a:tblGrid>
                <a:gridCol w="36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>
                        <a:solidFill>
                          <a:srgbClr val="FFCC00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F7F7F"/>
                          </a:solidFill>
                        </a:rPr>
                        <a:t>Oct 24</a:t>
                      </a:r>
                      <a:endParaRPr sz="1800" b="1" u="none" strike="noStrike" cap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F7F7F"/>
                          </a:solidFill>
                        </a:rPr>
                        <a:t>MAA 100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7F7F7F"/>
                          </a:solidFill>
                        </a:rPr>
                        <a:t>Introduction to Grant and Contract Certification (GCCR)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Nov 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RAA 100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7F7F7F"/>
                          </a:solidFill>
                        </a:rPr>
                        <a:t>Grant and Contract Fiscal Administration: Compliance</a:t>
                      </a:r>
                      <a:endParaRPr sz="1800" b="1" u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Nov 6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ORIS 103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7F7F7F"/>
                          </a:solidFill>
                        </a:rPr>
                        <a:t>SAGE Budget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Nov 7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RAA 205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7F7F7F"/>
                          </a:solidFill>
                        </a:rPr>
                        <a:t>Introduction to Cost Share at the UW: When is it really Cost Share?</a:t>
                      </a:r>
                      <a:endParaRPr sz="1800" b="1" u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Dec 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7F7F7F"/>
                          </a:solidFill>
                        </a:rPr>
                        <a:t>RAA 210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7F7F7F"/>
                          </a:solidFill>
                        </a:rPr>
                        <a:t>Managing NRSA Training Grants and Fellowships at the UW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74806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974806"/>
                          </a:solidFill>
                        </a:rPr>
                        <a:t>Coming Soon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7F7F7F"/>
                          </a:solidFill>
                        </a:rPr>
                        <a:t>Budget Foundations (ONLINE)</a:t>
                      </a:r>
                      <a:endParaRPr sz="1800" b="1" u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74806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>
                          <a:solidFill>
                            <a:srgbClr val="97480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Coming Soon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F7F7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>
                          <a:solidFill>
                            <a:srgbClr val="7F7F7F"/>
                          </a:solidFill>
                        </a:rPr>
                        <a:t>Introduction to Compliance for Research Administrators at the UW</a:t>
                      </a:r>
                      <a:endParaRPr sz="1800" b="1" u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1" u="none">
                        <a:solidFill>
                          <a:srgbClr val="7F7F7F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0" name="Google Shape;100;p13" descr="C:\Users\hient2\Desktop\Untitled-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3200" y="152400"/>
            <a:ext cx="2768927" cy="100618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5257800" y="5100935"/>
            <a:ext cx="3657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information on CORE, visit our homepage: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https://www.washington.edu/research/training/core//</a:t>
            </a:r>
            <a:endParaRPr sz="1200" u="sng">
              <a:solidFill>
                <a:srgbClr val="93B3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609600" y="5105400"/>
            <a:ext cx="39133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see a full list of courses and to register, visit: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https://uwresearch.gosignmeup.com/public/course/browse</a:t>
            </a:r>
            <a:r>
              <a:rPr lang="en-US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On-screen Show (4:3)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Encode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2018-10-15T15:15:14Z</dcterms:modified>
</cp:coreProperties>
</file>