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ITAC funding to streamline F&amp;A application.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Overcharges and undercharges have had a significant impact.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Worked with UWIT and ORIS on solutions.</a:t>
            </a:r>
            <a:endParaRPr/>
          </a:p>
        </p:txBody>
      </p:sp>
      <p:sp>
        <p:nvSpPr>
          <p:cNvPr id="62" name="Google Shape;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 be more work for GCA but greater benefit for the 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Departments will see BSC encumbrances again.</a:t>
            </a:r>
            <a:endParaRPr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 be more work for GCA but greater benefit for the 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Departments will see BSC encumbrances again.</a:t>
            </a:r>
            <a:endParaRPr/>
          </a:p>
        </p:txBody>
      </p:sp>
      <p:sp>
        <p:nvSpPr>
          <p:cNvPr id="78" name="Google Shape;7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F&amp;A on Subcontracts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November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Lily Gebrenegus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Background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Began using an automated process to apply F&amp;A to subcontract expenses in 2010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Experienced a variety of issues over the years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Considered a number of solutions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Solution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Move back to a manual process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Greater control over what gets charged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Easier to trace F&amp;A to each subcontract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Quarterly reconciliation process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Changes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Departments will see: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 increase in JVs being posted to FAS and GrantTracker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Global updates to FAS to remove base 38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PAS encumbrances (requisition # starting with “BSC”)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Goal is to fully transition by end of the year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Lily Gebrenegus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lgebren@uw.edu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Open Sans Light</vt:lpstr>
      <vt:lpstr>Open Sans</vt:lpstr>
      <vt:lpstr>Calibri</vt:lpstr>
      <vt:lpstr>Encode Sans Black</vt:lpstr>
      <vt:lpstr>Merriweather Sans</vt:lpstr>
      <vt:lpstr>Arial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2018-11-14T18:25:55Z</dcterms:modified>
</cp:coreProperties>
</file>