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ncode Sans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1FFA45-96CE-444B-A298-94EDC957FA78}">
  <a:tblStyle styleId="{AC1FFA45-96CE-444B-A298-94EDC957FA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washington.edu/research/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uwresearch.gosignmeup.com/public/course/browse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Fall colors on the University of Washington Seattle campus, October 2013. PACCAR and Denny Hall. Photo by Katherine B. Turner"/>
          <p:cNvPicPr preferRelativeResize="0"/>
          <p:nvPr/>
        </p:nvPicPr>
        <p:blipFill rotWithShape="1">
          <a:blip r:embed="rId3">
            <a:alphaModFix/>
          </a:blip>
          <a:srcRect l="-104" t="78258" r="103" b="3518"/>
          <a:stretch/>
        </p:blipFill>
        <p:spPr>
          <a:xfrm>
            <a:off x="-9524" y="5657850"/>
            <a:ext cx="9153524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0"/>
            <a:ext cx="9153525" cy="1083677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48963" y="345013"/>
            <a:ext cx="547097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5980" y="5943601"/>
            <a:ext cx="135802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3"/>
          <p:cNvGrpSpPr/>
          <p:nvPr/>
        </p:nvGrpSpPr>
        <p:grpSpPr>
          <a:xfrm>
            <a:off x="1137225" y="2882443"/>
            <a:ext cx="6454140" cy="307777"/>
            <a:chOff x="0" y="1401986"/>
            <a:chExt cx="5334000" cy="307777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3"/>
          <p:cNvSpPr txBox="1"/>
          <p:nvPr/>
        </p:nvSpPr>
        <p:spPr>
          <a:xfrm>
            <a:off x="609600" y="5221069"/>
            <a:ext cx="39133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list of courses and registration: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https://uwresearch.gosignmeup.com/public/course/browse</a:t>
            </a: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13"/>
          <p:cNvGrpSpPr/>
          <p:nvPr/>
        </p:nvGrpSpPr>
        <p:grpSpPr>
          <a:xfrm>
            <a:off x="1386952" y="3339643"/>
            <a:ext cx="6454140" cy="307777"/>
            <a:chOff x="0" y="1401986"/>
            <a:chExt cx="5334000" cy="307777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00" name="Google Shape;100;p13"/>
          <p:cNvGraphicFramePr/>
          <p:nvPr/>
        </p:nvGraphicFramePr>
        <p:xfrm>
          <a:off x="167210" y="1295400"/>
          <a:ext cx="8824400" cy="3840490"/>
        </p:xfrm>
        <a:graphic>
          <a:graphicData uri="http://schemas.openxmlformats.org/drawingml/2006/table">
            <a:tbl>
              <a:tblPr>
                <a:noFill/>
                <a:tableStyleId>{AC1FFA45-96CE-444B-A298-94EDC957FA78}</a:tableStyleId>
              </a:tblPr>
              <a:tblGrid>
                <a:gridCol w="36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FFCC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</a:rPr>
                        <a:t>Nov 13</a:t>
                      </a:r>
                      <a:endParaRPr sz="1800" b="1" u="none" strike="noStrike" cap="none">
                        <a:solidFill>
                          <a:srgbClr val="4944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</a:rPr>
                        <a:t>MAA 102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</a:rPr>
                        <a:t>Electronic Faculty Effort Certification (eFECS) for FEC Coordinators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Dec 4</a:t>
                      </a:r>
                      <a:endParaRPr sz="1800" b="1">
                        <a:solidFill>
                          <a:srgbClr val="4944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RAA 210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Managing NRSA Training Grants and Fellowships at the UW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Dec 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ORIS 101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SAGE: Creating and Submitting eGC1s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Dec 5</a:t>
                      </a:r>
                      <a:endParaRPr sz="1800" b="1">
                        <a:solidFill>
                          <a:srgbClr val="4944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MAA 225</a:t>
                      </a:r>
                      <a:endParaRPr sz="1800" b="1">
                        <a:solidFill>
                          <a:srgbClr val="4944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Using the Tools: Calculators, Worksheets and Reports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Dec 11</a:t>
                      </a:r>
                      <a:endParaRPr sz="1800" b="1">
                        <a:solidFill>
                          <a:srgbClr val="4944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ORIS 102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SAGE: Creating NIH Proposals in Grant Runner</a:t>
                      </a:r>
                      <a:endParaRPr sz="1800" b="1" u="none">
                        <a:solidFill>
                          <a:srgbClr val="494429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Dec 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MAA 231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Salary Limitations – Salary Cap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Jan 8</a:t>
                      </a:r>
                      <a:endParaRPr sz="1800" b="1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OSP 101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Introduction to Research Administration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494429"/>
                          </a:solidFill>
                        </a:rPr>
                        <a:t>Jan 10</a:t>
                      </a:r>
                      <a:endParaRPr sz="1800" b="1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RAA 100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494429"/>
                          </a:solidFill>
                        </a:rPr>
                        <a:t>Grant and Contract Fiscal Administration: Compliance</a:t>
                      </a:r>
                      <a:endParaRPr sz="1800" b="1" u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1" name="Google Shape;101;p13" descr="C:\Users\hient2\Desktop\Untitled-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3200" y="152400"/>
            <a:ext cx="2768927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5257800" y="5230251"/>
            <a:ext cx="3657600" cy="50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homepage: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https://www.washington.edu/research/training/core//</a:t>
            </a:r>
            <a:endParaRPr sz="1200" u="sng">
              <a:solidFill>
                <a:srgbClr val="93B3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On-screen Show (4:3)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Encode Sans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2018-11-14T18:29:05Z</dcterms:modified>
</cp:coreProperties>
</file>