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1"/>
    <p:sldMasterId id="2147483708" r:id="rId2"/>
    <p:sldMasterId id="2147483709" r:id="rId3"/>
    <p:sldMasterId id="2147483710" r:id="rId4"/>
    <p:sldMasterId id="2147483711" r:id="rId5"/>
    <p:sldMasterId id="2147483712" r:id="rId6"/>
    <p:sldMasterId id="2147483713" r:id="rId7"/>
    <p:sldMasterId id="2147483714" r:id="rId8"/>
  </p:sldMasterIdLst>
  <p:notesMasterIdLst>
    <p:notesMasterId r:id="rId55"/>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Lst>
  <p:sldSz cx="9144000" cy="6858000" type="screen4x3"/>
  <p:notesSz cx="6858000" cy="9144000"/>
  <p:embeddedFontLst>
    <p:embeddedFont>
      <p:font typeface="Calibri" panose="020F0502020204030204" pitchFamily="34" charset="0"/>
      <p:regular r:id="rId56"/>
      <p:bold r:id="rId57"/>
      <p:italic r:id="rId58"/>
      <p:boldItalic r:id="rId59"/>
    </p:embeddedFont>
    <p:embeddedFont>
      <p:font typeface="Century Gothic" panose="020B0502020202020204" pitchFamily="34" charset="0"/>
      <p:regular r:id="rId60"/>
      <p:bold r:id="rId61"/>
      <p:italic r:id="rId62"/>
      <p:boldItalic r:id="rId63"/>
    </p:embeddedFont>
    <p:embeddedFont>
      <p:font typeface="Open Sans Light" panose="020B0604020202020204" charset="0"/>
      <p:regular r:id="rId64"/>
      <p:bold r:id="rId65"/>
      <p:italic r:id="rId66"/>
      <p:boldItalic r:id="rId67"/>
    </p:embeddedFont>
    <p:embeddedFont>
      <p:font typeface="Source Sans Pro" panose="020B0604020202020204" charset="0"/>
      <p:regular r:id="rId68"/>
      <p:bold r:id="rId69"/>
      <p:italic r:id="rId70"/>
      <p:boldItalic r:id="rId71"/>
    </p:embeddedFont>
    <p:embeddedFont>
      <p:font typeface="Franklin Gothic" panose="020B0604020202020204" charset="0"/>
      <p:bold r:id="rId72"/>
    </p:embeddedFont>
    <p:embeddedFont>
      <p:font typeface="Open Sans" panose="020B0604020202020204" charset="0"/>
      <p:regular r:id="rId73"/>
      <p:bold r:id="rId74"/>
      <p:italic r:id="rId75"/>
      <p:boldItalic r:id="rId76"/>
    </p:embeddedFont>
    <p:embeddedFont>
      <p:font typeface="Encode Sans" panose="020B0604020202020204" charset="0"/>
      <p:regular r:id="rId77"/>
      <p:bold r:id="rId78"/>
    </p:embeddedFont>
    <p:embeddedFont>
      <p:font typeface="Encode Sans Black" panose="020B0604020202020204" charset="0"/>
      <p:bold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482E07-FC45-4951-9A2D-71934B703AAF}">
  <a:tblStyle styleId="{7D482E07-FC45-4951-9A2D-71934B703AA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BCC6CB3-B52A-4698-B190-6ACBFB75F3D3}" styleName="Table_1">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DEDED"/>
          </a:solidFill>
        </a:fill>
      </a:tcStyle>
    </a:wholeTbl>
    <a:band1H>
      <a:tcTxStyle/>
      <a:tcStyle>
        <a:tcBdr/>
        <a:fill>
          <a:solidFill>
            <a:srgbClr val="DADAD8"/>
          </a:solidFill>
        </a:fill>
      </a:tcStyle>
    </a:band1H>
    <a:band2H>
      <a:tcTxStyle/>
      <a:tcStyle>
        <a:tcBdr/>
      </a:tcStyle>
    </a:band2H>
    <a:band1V>
      <a:tcTxStyle/>
      <a:tcStyle>
        <a:tcBdr/>
        <a:fill>
          <a:solidFill>
            <a:srgbClr val="DADAD8"/>
          </a:solidFill>
        </a:fill>
      </a:tcStyle>
    </a:band1V>
    <a:band2V>
      <a:tcTxStyle/>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4F4D959-2E78-4A08-BFF2-763198DEC9AA}"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2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font" Target="fonts/font21.fntdata"/><Relationship Id="rId7" Type="http://schemas.openxmlformats.org/officeDocument/2006/relationships/slideMaster" Target="slideMasters/slideMaster7.xml"/><Relationship Id="rId71"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font" Target="fonts/font24.fntdata"/><Relationship Id="rId5" Type="http://schemas.openxmlformats.org/officeDocument/2006/relationships/slideMaster" Target="slideMasters/slideMaster5.xml"/><Relationship Id="rId61" Type="http://schemas.openxmlformats.org/officeDocument/2006/relationships/font" Target="fonts/font6.fntdata"/><Relationship Id="rId82"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font" Target="fonts/font23.fntdata"/><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font" Target="fonts/font17.fntdata"/><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49d91d2664_4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49d91d2664_4_0:notes"/>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403" name="Google Shape;403;g49d91d2664_4_0:notes"/>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4a5bafd376_0_2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4a5bafd376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Effective this week, all new NAAs will be reassigned to Contracts team members. Team will also handle Government contracts and clinical studies in addition to the industry clinical trials already part of their scope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4a5bafd376_0_2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4a5bafd376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4a10a00b6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4a10a00b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4a5bafd376_0_2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400"/>
              </a:spcBef>
              <a:spcAft>
                <a:spcPts val="0"/>
              </a:spcAft>
              <a:buClr>
                <a:srgbClr val="151516"/>
              </a:buClr>
              <a:buSzPts val="2000"/>
              <a:buFont typeface="Merriweather Sans"/>
              <a:buNone/>
            </a:pPr>
            <a:endParaRPr sz="1400" b="0" i="0" u="none" strike="noStrike" cap="none">
              <a:solidFill>
                <a:srgbClr val="33006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4" name="Google Shape;484;g4a5bafd376_0_2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4a5bafd376_0_3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490" name="Google Shape;490;g4a5bafd376_0_3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4a5bafd376_0_3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496" name="Google Shape;496;g4a5bafd376_0_3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4a5bafd376_0_3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4a5bafd376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4a5bafd376_0_3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4a5bafd376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University Complaint Investigation and Resolution Office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4a5bafd376_0_3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4a5bafd376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4a5bafd376_0_3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4a5bafd376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Form is a secure web mechanism</a:t>
            </a:r>
            <a:endParaRPr/>
          </a:p>
          <a:p>
            <a:pPr marL="0" lvl="0" indent="0" algn="l" rtl="0">
              <a:spcBef>
                <a:spcPts val="0"/>
              </a:spcBef>
              <a:spcAft>
                <a:spcPts val="0"/>
              </a:spcAft>
              <a:buNone/>
            </a:pPr>
            <a:r>
              <a:rPr lang="en-US"/>
              <a:t>OSP Director notified via OR, in enough detail to meet NSF reqt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4a5bafd376_0_132: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408" name="Google Shape;408;g4a5bafd376_0_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4a5bafd376_0_3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4a5bafd376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4a5bafd376_0_3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4a5bafd376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4a5bafd376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39" name="Google Shape;539;g4a5bafd376_0_4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4a5bafd376_0_4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4a5bafd376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4a5bafd376_0_4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4a5bafd376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4a5bafd376_0_4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4a5bafd376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4a5bafd376_0_4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4a5bafd376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4a5bafd376_0_4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4a5bafd376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4a5bafd376_0_4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4a5bafd376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4a5bafd376_0_4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4a5bafd376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4a5bafd376_0_137: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a:p>
        </p:txBody>
      </p:sp>
      <p:sp>
        <p:nvSpPr>
          <p:cNvPr id="414" name="Google Shape;414;g4a5bafd376_0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4a5bafd376_0_4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4a5bafd376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4a5bafd376_0_4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4a5bafd376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4a5bafd376_0_4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4a5bafd376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4a5bafd376_0_4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400"/>
              </a:spcBef>
              <a:spcAft>
                <a:spcPts val="0"/>
              </a:spcAft>
              <a:buClr>
                <a:srgbClr val="151516"/>
              </a:buClr>
              <a:buSzPts val="2000"/>
              <a:buFont typeface="Merriweather Sans"/>
              <a:buNone/>
            </a:pPr>
            <a:endParaRPr sz="1400" b="0" i="0" u="none" strike="noStrike" cap="none">
              <a:solidFill>
                <a:srgbClr val="33006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23" name="Google Shape;623;g4a5bafd376_0_4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49ee9b086e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g49ee9b086e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49ee9b086e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g49ee9b086e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49ee9b086e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g49ee9b086e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49ee9b086e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g49ee9b086e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49ee9b086e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g49ee9b086e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4a5bafd376_0_6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g4a5bafd376_0_6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4a5bafd376_0_143: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a:p>
        </p:txBody>
      </p:sp>
      <p:sp>
        <p:nvSpPr>
          <p:cNvPr id="421" name="Google Shape;421;g4a5bafd376_0_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4a5bafd376_0_6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g4a5bafd376_0_6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4a5bafd376_0_6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g4a5bafd376_0_6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4a5bafd376_0_6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g4a5bafd376_0_6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4a5bafd376_0_6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g4a5bafd376_0_6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4a5bafd376_0_6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g4a5bafd376_0_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4a5bafd376_0_6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g4a5bafd376_0_6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4a5bafd376_0_6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g4a5bafd376_0_6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9" name="Google Shape;719;g4a5bafd376_0_6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a5bafd376_0_149: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a:p>
        </p:txBody>
      </p:sp>
      <p:sp>
        <p:nvSpPr>
          <p:cNvPr id="428" name="Google Shape;428;g4a5bafd376_0_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4a5bafd376_0_159: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a:p>
        </p:txBody>
      </p:sp>
      <p:sp>
        <p:nvSpPr>
          <p:cNvPr id="439" name="Google Shape;439;g4a5bafd376_0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4a5bafd376_0_165: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446" name="Google Shape;446;g4a5bafd376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4a5bafd376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53" name="Google Shape;453;g4a5bafd376_0_2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4a5bafd376_0_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80"/>
              </a:spcBef>
              <a:spcAft>
                <a:spcPts val="0"/>
              </a:spcAft>
              <a:buClr>
                <a:srgbClr val="000000"/>
              </a:buClr>
              <a:buSzPts val="1100"/>
              <a:buFont typeface="Arial"/>
              <a:buNone/>
            </a:pPr>
            <a:r>
              <a:rPr lang="en-US" sz="1100">
                <a:solidFill>
                  <a:srgbClr val="4B2E83"/>
                </a:solidFill>
                <a:latin typeface="Open Sans"/>
                <a:ea typeface="Open Sans"/>
                <a:cs typeface="Open Sans"/>
                <a:sym typeface="Open Sans"/>
              </a:rPr>
              <a:t>With the exception of its manager, the newly expanded contracts team is now in place. They are Autumn Eck; Elaine Eldridge; Vali Gazula; Richard Glover; Dhara Latham; Karl Neumann; Elizabeth Walker-Tilley.</a:t>
            </a:r>
            <a:endParaRPr sz="1100" b="0" i="0" u="none" strike="noStrike" cap="none">
              <a:solidFill>
                <a:srgbClr val="33006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9" name="Google Shape;459;g4a5bafd376_0_2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sp>
        <p:nvSpPr>
          <p:cNvPr id="7" name="Google Shape;7;p2"/>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Google Shape;8;p2" descr="W Logo_Purple_2685_HEX.png"/>
          <p:cNvPicPr preferRelativeResize="0"/>
          <p:nvPr/>
        </p:nvPicPr>
        <p:blipFill rotWithShape="1">
          <a:blip r:embed="rId2">
            <a:alphaModFix/>
          </a:blip>
          <a:srcRect/>
          <a:stretch/>
        </p:blipFill>
        <p:spPr>
          <a:xfrm>
            <a:off x="7448139" y="5949410"/>
            <a:ext cx="1364751" cy="923360"/>
          </a:xfrm>
          <a:prstGeom prst="rect">
            <a:avLst/>
          </a:prstGeom>
          <a:noFill/>
          <a:ln>
            <a:noFill/>
          </a:ln>
        </p:spPr>
      </p:pic>
      <p:pic>
        <p:nvPicPr>
          <p:cNvPr id="9" name="Google Shape;9;p2" descr="Wordmark_center_Purple_HEX.png"/>
          <p:cNvPicPr preferRelativeResize="0"/>
          <p:nvPr/>
        </p:nvPicPr>
        <p:blipFill rotWithShape="1">
          <a:blip r:embed="rId3">
            <a:alphaModFix/>
          </a:blip>
          <a:srcRect/>
          <a:stretch/>
        </p:blipFill>
        <p:spPr>
          <a:xfrm>
            <a:off x="792039" y="6487457"/>
            <a:ext cx="2389133" cy="163346"/>
          </a:xfrm>
          <a:prstGeom prst="rect">
            <a:avLst/>
          </a:prstGeom>
          <a:noFill/>
          <a:ln>
            <a:noFill/>
          </a:ln>
        </p:spPr>
      </p:pic>
      <p:pic>
        <p:nvPicPr>
          <p:cNvPr id="10" name="Google Shape;10;p2" descr="Bar_RtAngle_7502_RGB.png"/>
          <p:cNvPicPr preferRelativeResize="0"/>
          <p:nvPr/>
        </p:nvPicPr>
        <p:blipFill rotWithShape="1">
          <a:blip r:embed="rId4">
            <a:alphaModFix/>
          </a:blip>
          <a:srcRect/>
          <a:stretch/>
        </p:blipFill>
        <p:spPr>
          <a:xfrm>
            <a:off x="813587" y="4006085"/>
            <a:ext cx="2244845" cy="11275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1" name="Google Shape;61;p12"/>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2"/>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8" name="Google Shape;68;p13"/>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13"/>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0" name="Google Shape;70;p13"/>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13"/>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2" name="Google Shape;72;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7" name="Google Shape;77;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2" name="Google Shape;82;p15"/>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5"/>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4" name="Google Shape;84;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9" name="Google Shape;89;p16"/>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0" name="Google Shape;90;p16"/>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1" name="Google Shape;91;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6" name="Google Shape;96;p17"/>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2" name="Google Shape;102;p18"/>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114"/>
        <p:cNvGrpSpPr/>
        <p:nvPr/>
      </p:nvGrpSpPr>
      <p:grpSpPr>
        <a:xfrm>
          <a:off x="0" y="0"/>
          <a:ext cx="0" cy="0"/>
          <a:chOff x="0" y="0"/>
          <a:chExt cx="0" cy="0"/>
        </a:xfrm>
      </p:grpSpPr>
      <p:sp>
        <p:nvSpPr>
          <p:cNvPr id="115" name="Google Shape;115;p20"/>
          <p:cNvSpPr txBox="1">
            <a:spLocks noGrp="1"/>
          </p:cNvSpPr>
          <p:nvPr>
            <p:ph type="ctrTitle"/>
          </p:nvPr>
        </p:nvSpPr>
        <p:spPr>
          <a:xfrm>
            <a:off x="1436346" y="1788454"/>
            <a:ext cx="6270900" cy="2098200"/>
          </a:xfrm>
          <a:prstGeom prst="rect">
            <a:avLst/>
          </a:prstGeom>
          <a:noFill/>
          <a:ln>
            <a:noFill/>
          </a:ln>
        </p:spPr>
        <p:txBody>
          <a:bodyPr spcFirstLastPara="1" wrap="square" lIns="91425" tIns="45700" rIns="91425" bIns="45700" anchor="b" anchorCtr="0"/>
          <a:lstStyle>
            <a:lvl1pPr lvl="0" algn="ctr" rtl="0">
              <a:lnSpc>
                <a:spcPct val="89000"/>
              </a:lnSpc>
              <a:spcBef>
                <a:spcPts val="0"/>
              </a:spcBef>
              <a:spcAft>
                <a:spcPts val="0"/>
              </a:spcAft>
              <a:buClr>
                <a:schemeClr val="dk2"/>
              </a:buClr>
              <a:buSzPts val="6000"/>
              <a:buFont typeface="Source Sans Pro"/>
              <a:buNone/>
              <a:defRPr sz="6000" cap="none">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0"/>
          <p:cNvSpPr txBox="1">
            <a:spLocks noGrp="1"/>
          </p:cNvSpPr>
          <p:nvPr>
            <p:ph type="subTitle" idx="1"/>
          </p:nvPr>
        </p:nvSpPr>
        <p:spPr>
          <a:xfrm>
            <a:off x="2009930" y="3956280"/>
            <a:ext cx="5123700" cy="1086300"/>
          </a:xfrm>
          <a:prstGeom prst="rect">
            <a:avLst/>
          </a:prstGeom>
          <a:noFill/>
          <a:ln>
            <a:noFill/>
          </a:ln>
        </p:spPr>
        <p:txBody>
          <a:bodyPr spcFirstLastPara="1" wrap="square" lIns="91425" tIns="45700" rIns="91425" bIns="45700" anchor="t" anchorCtr="0"/>
          <a:lstStyle>
            <a:lvl1pPr lvl="0" algn="ctr" rtl="0">
              <a:lnSpc>
                <a:spcPct val="112000"/>
              </a:lnSpc>
              <a:spcBef>
                <a:spcPts val="0"/>
              </a:spcBef>
              <a:spcAft>
                <a:spcPts val="0"/>
              </a:spcAft>
              <a:buClr>
                <a:schemeClr val="dk2"/>
              </a:buClr>
              <a:buSzPts val="1800"/>
              <a:buNone/>
              <a:defRPr sz="1800"/>
            </a:lvl1pPr>
            <a:lvl2pPr lvl="1" algn="ctr" rtl="0">
              <a:lnSpc>
                <a:spcPct val="94000"/>
              </a:lnSpc>
              <a:spcBef>
                <a:spcPts val="500"/>
              </a:spcBef>
              <a:spcAft>
                <a:spcPts val="0"/>
              </a:spcAft>
              <a:buClr>
                <a:schemeClr val="dk2"/>
              </a:buClr>
              <a:buSzPts val="1500"/>
              <a:buNone/>
              <a:defRPr sz="1500"/>
            </a:lvl2pPr>
            <a:lvl3pPr lvl="2" algn="ctr" rtl="0">
              <a:lnSpc>
                <a:spcPct val="94000"/>
              </a:lnSpc>
              <a:spcBef>
                <a:spcPts val="500"/>
              </a:spcBef>
              <a:spcAft>
                <a:spcPts val="0"/>
              </a:spcAft>
              <a:buClr>
                <a:schemeClr val="dk2"/>
              </a:buClr>
              <a:buSzPts val="1350"/>
              <a:buNone/>
              <a:defRPr sz="1350"/>
            </a:lvl3pPr>
            <a:lvl4pPr lvl="3" algn="ctr" rtl="0">
              <a:lnSpc>
                <a:spcPct val="94000"/>
              </a:lnSpc>
              <a:spcBef>
                <a:spcPts val="500"/>
              </a:spcBef>
              <a:spcAft>
                <a:spcPts val="0"/>
              </a:spcAft>
              <a:buClr>
                <a:schemeClr val="dk2"/>
              </a:buClr>
              <a:buSzPts val="1200"/>
              <a:buNone/>
              <a:defRPr sz="1200"/>
            </a:lvl4pPr>
            <a:lvl5pPr lvl="4" algn="ctr" rtl="0">
              <a:lnSpc>
                <a:spcPct val="94000"/>
              </a:lnSpc>
              <a:spcBef>
                <a:spcPts val="500"/>
              </a:spcBef>
              <a:spcAft>
                <a:spcPts val="0"/>
              </a:spcAft>
              <a:buClr>
                <a:schemeClr val="dk2"/>
              </a:buClr>
              <a:buSzPts val="1200"/>
              <a:buNone/>
              <a:defRPr sz="1200"/>
            </a:lvl5pPr>
            <a:lvl6pPr lvl="5" algn="ctr" rtl="0">
              <a:lnSpc>
                <a:spcPct val="94000"/>
              </a:lnSpc>
              <a:spcBef>
                <a:spcPts val="500"/>
              </a:spcBef>
              <a:spcAft>
                <a:spcPts val="0"/>
              </a:spcAft>
              <a:buClr>
                <a:schemeClr val="dk2"/>
              </a:buClr>
              <a:buSzPts val="1200"/>
              <a:buNone/>
              <a:defRPr sz="1200"/>
            </a:lvl6pPr>
            <a:lvl7pPr lvl="6" algn="ctr" rtl="0">
              <a:lnSpc>
                <a:spcPct val="94000"/>
              </a:lnSpc>
              <a:spcBef>
                <a:spcPts val="500"/>
              </a:spcBef>
              <a:spcAft>
                <a:spcPts val="0"/>
              </a:spcAft>
              <a:buClr>
                <a:schemeClr val="dk2"/>
              </a:buClr>
              <a:buSzPts val="1200"/>
              <a:buNone/>
              <a:defRPr sz="1200"/>
            </a:lvl7pPr>
            <a:lvl8pPr lvl="7" algn="ctr" rtl="0">
              <a:lnSpc>
                <a:spcPct val="94000"/>
              </a:lnSpc>
              <a:spcBef>
                <a:spcPts val="500"/>
              </a:spcBef>
              <a:spcAft>
                <a:spcPts val="0"/>
              </a:spcAft>
              <a:buClr>
                <a:schemeClr val="dk2"/>
              </a:buClr>
              <a:buSzPts val="1200"/>
              <a:buNone/>
              <a:defRPr sz="1200"/>
            </a:lvl8pPr>
            <a:lvl9pPr lvl="8" algn="ctr" rtl="0">
              <a:lnSpc>
                <a:spcPct val="94000"/>
              </a:lnSpc>
              <a:spcBef>
                <a:spcPts val="500"/>
              </a:spcBef>
              <a:spcAft>
                <a:spcPts val="200"/>
              </a:spcAft>
              <a:buClr>
                <a:schemeClr val="dk2"/>
              </a:buClr>
              <a:buSzPts val="1200"/>
              <a:buNone/>
              <a:defRPr sz="1200"/>
            </a:lvl9pPr>
          </a:lstStyle>
          <a:p>
            <a:endParaRPr/>
          </a:p>
        </p:txBody>
      </p:sp>
      <p:sp>
        <p:nvSpPr>
          <p:cNvPr id="117" name="Google Shape;117;p20"/>
          <p:cNvSpPr txBox="1">
            <a:spLocks noGrp="1"/>
          </p:cNvSpPr>
          <p:nvPr>
            <p:ph type="dt" idx="10"/>
          </p:nvPr>
        </p:nvSpPr>
        <p:spPr>
          <a:xfrm>
            <a:off x="564644" y="6453386"/>
            <a:ext cx="12060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0"/>
          <p:cNvSpPr txBox="1">
            <a:spLocks noGrp="1"/>
          </p:cNvSpPr>
          <p:nvPr>
            <p:ph type="ftr" idx="11"/>
          </p:nvPr>
        </p:nvSpPr>
        <p:spPr>
          <a:xfrm>
            <a:off x="1938041" y="6453386"/>
            <a:ext cx="5267400" cy="4047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20"/>
          <p:cNvSpPr txBox="1">
            <a:spLocks noGrp="1"/>
          </p:cNvSpPr>
          <p:nvPr>
            <p:ph type="sldNum" idx="12"/>
          </p:nvPr>
        </p:nvSpPr>
        <p:spPr>
          <a:xfrm>
            <a:off x="7373012" y="6453386"/>
            <a:ext cx="1197300" cy="4047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chemeClr val="dk2"/>
                </a:solidFill>
                <a:latin typeface="Source Sans Pro"/>
                <a:ea typeface="Source Sans Pro"/>
                <a:cs typeface="Source Sans Pro"/>
                <a:sym typeface="Source Sans Pro"/>
              </a:defRPr>
            </a:lvl1pPr>
            <a:lvl2pPr marL="0" lvl="1" indent="0" algn="r" rtl="0">
              <a:spcBef>
                <a:spcPts val="0"/>
              </a:spcBef>
              <a:buNone/>
              <a:defRPr sz="1000" b="0" i="0" u="none" strike="noStrike" cap="none">
                <a:solidFill>
                  <a:schemeClr val="dk2"/>
                </a:solidFill>
                <a:latin typeface="Source Sans Pro"/>
                <a:ea typeface="Source Sans Pro"/>
                <a:cs typeface="Source Sans Pro"/>
                <a:sym typeface="Source Sans Pro"/>
              </a:defRPr>
            </a:lvl2pPr>
            <a:lvl3pPr marL="0" lvl="2" indent="0" algn="r" rtl="0">
              <a:spcBef>
                <a:spcPts val="0"/>
              </a:spcBef>
              <a:buNone/>
              <a:defRPr sz="1000" b="0" i="0" u="none" strike="noStrike" cap="none">
                <a:solidFill>
                  <a:schemeClr val="dk2"/>
                </a:solidFill>
                <a:latin typeface="Source Sans Pro"/>
                <a:ea typeface="Source Sans Pro"/>
                <a:cs typeface="Source Sans Pro"/>
                <a:sym typeface="Source Sans Pro"/>
              </a:defRPr>
            </a:lvl3pPr>
            <a:lvl4pPr marL="0" lvl="3" indent="0" algn="r" rtl="0">
              <a:spcBef>
                <a:spcPts val="0"/>
              </a:spcBef>
              <a:buNone/>
              <a:defRPr sz="1000" b="0" i="0" u="none" strike="noStrike" cap="none">
                <a:solidFill>
                  <a:schemeClr val="dk2"/>
                </a:solidFill>
                <a:latin typeface="Source Sans Pro"/>
                <a:ea typeface="Source Sans Pro"/>
                <a:cs typeface="Source Sans Pro"/>
                <a:sym typeface="Source Sans Pro"/>
              </a:defRPr>
            </a:lvl4pPr>
            <a:lvl5pPr marL="0" lvl="4" indent="0" algn="r" rtl="0">
              <a:spcBef>
                <a:spcPts val="0"/>
              </a:spcBef>
              <a:buNone/>
              <a:defRPr sz="1000" b="0" i="0" u="none" strike="noStrike" cap="none">
                <a:solidFill>
                  <a:schemeClr val="dk2"/>
                </a:solidFill>
                <a:latin typeface="Source Sans Pro"/>
                <a:ea typeface="Source Sans Pro"/>
                <a:cs typeface="Source Sans Pro"/>
                <a:sym typeface="Source Sans Pro"/>
              </a:defRPr>
            </a:lvl5pPr>
            <a:lvl6pPr marL="0" lvl="5" indent="0" algn="r" rtl="0">
              <a:spcBef>
                <a:spcPts val="0"/>
              </a:spcBef>
              <a:buNone/>
              <a:defRPr sz="1000" b="0" i="0" u="none" strike="noStrike" cap="none">
                <a:solidFill>
                  <a:schemeClr val="dk2"/>
                </a:solidFill>
                <a:latin typeface="Source Sans Pro"/>
                <a:ea typeface="Source Sans Pro"/>
                <a:cs typeface="Source Sans Pro"/>
                <a:sym typeface="Source Sans Pro"/>
              </a:defRPr>
            </a:lvl6pPr>
            <a:lvl7pPr marL="0" lvl="6" indent="0" algn="r" rtl="0">
              <a:spcBef>
                <a:spcPts val="0"/>
              </a:spcBef>
              <a:buNone/>
              <a:defRPr sz="1000" b="0" i="0" u="none" strike="noStrike" cap="none">
                <a:solidFill>
                  <a:schemeClr val="dk2"/>
                </a:solidFill>
                <a:latin typeface="Source Sans Pro"/>
                <a:ea typeface="Source Sans Pro"/>
                <a:cs typeface="Source Sans Pro"/>
                <a:sym typeface="Source Sans Pro"/>
              </a:defRPr>
            </a:lvl7pPr>
            <a:lvl8pPr marL="0" lvl="7" indent="0" algn="r" rtl="0">
              <a:spcBef>
                <a:spcPts val="0"/>
              </a:spcBef>
              <a:buNone/>
              <a:defRPr sz="1000" b="0" i="0" u="none" strike="noStrike" cap="none">
                <a:solidFill>
                  <a:schemeClr val="dk2"/>
                </a:solidFill>
                <a:latin typeface="Source Sans Pro"/>
                <a:ea typeface="Source Sans Pro"/>
                <a:cs typeface="Source Sans Pro"/>
                <a:sym typeface="Source Sans Pro"/>
              </a:defRPr>
            </a:lvl8pPr>
            <a:lvl9pPr marL="0" lvl="8" indent="0" algn="r" rtl="0">
              <a:spcBef>
                <a:spcPts val="0"/>
              </a:spcBef>
              <a:buNone/>
              <a:defRPr sz="10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grpSp>
        <p:nvGrpSpPr>
          <p:cNvPr id="120" name="Google Shape;120;p20"/>
          <p:cNvGrpSpPr/>
          <p:nvPr/>
        </p:nvGrpSpPr>
        <p:grpSpPr>
          <a:xfrm>
            <a:off x="564652" y="744457"/>
            <a:ext cx="8005569" cy="5349695"/>
            <a:chOff x="564652" y="744457"/>
            <a:chExt cx="8005569" cy="5349695"/>
          </a:xfrm>
        </p:grpSpPr>
        <p:sp>
          <p:nvSpPr>
            <p:cNvPr id="121" name="Google Shape;121;p20"/>
            <p:cNvSpPr/>
            <p:nvPr/>
          </p:nvSpPr>
          <p:spPr>
            <a:xfrm>
              <a:off x="6113972" y="1685652"/>
              <a:ext cx="2456250" cy="4408500"/>
            </a:xfrm>
            <a:custGeom>
              <a:avLst/>
              <a:gdLst/>
              <a:ahLst/>
              <a:cxnLst/>
              <a:rect l="l" t="t" r="r" b="b"/>
              <a:pathLst>
                <a:path w="10000" h="10000" extrusionOk="0">
                  <a:moveTo>
                    <a:pt x="8761" y="0"/>
                  </a:moveTo>
                  <a:lnTo>
                    <a:pt x="10000" y="0"/>
                  </a:lnTo>
                  <a:lnTo>
                    <a:pt x="10000" y="10000"/>
                  </a:lnTo>
                  <a:lnTo>
                    <a:pt x="0" y="10000"/>
                  </a:lnTo>
                  <a:lnTo>
                    <a:pt x="0" y="9357"/>
                  </a:lnTo>
                  <a:lnTo>
                    <a:pt x="8761" y="9357"/>
                  </a:lnTo>
                  <a:lnTo>
                    <a:pt x="8761" y="0"/>
                  </a:lnTo>
                  <a:close/>
                </a:path>
              </a:pathLst>
            </a:custGeom>
            <a:solidFill>
              <a:schemeClr val="dk2"/>
            </a:solidFill>
            <a:ln>
              <a:noFill/>
            </a:ln>
          </p:spPr>
        </p:sp>
        <p:sp>
          <p:nvSpPr>
            <p:cNvPr id="122" name="Google Shape;122;p20"/>
            <p:cNvSpPr/>
            <p:nvPr/>
          </p:nvSpPr>
          <p:spPr>
            <a:xfrm rot="10800000">
              <a:off x="564652" y="744457"/>
              <a:ext cx="2456496" cy="4408500"/>
            </a:xfrm>
            <a:custGeom>
              <a:avLst/>
              <a:gdLst/>
              <a:ahLst/>
              <a:cxnLst/>
              <a:rect l="l" t="t" r="r" b="b"/>
              <a:pathLst>
                <a:path w="10001" h="10000" extrusionOk="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1028700" y="685800"/>
            <a:ext cx="7200900" cy="1485900"/>
          </a:xfrm>
          <a:prstGeom prst="rect">
            <a:avLst/>
          </a:prstGeom>
          <a:noFill/>
          <a:ln>
            <a:noFill/>
          </a:ln>
        </p:spPr>
        <p:txBody>
          <a:bodyPr spcFirstLastPara="1" wrap="square" lIns="91425" tIns="45700" rIns="91425" bIns="45700" anchor="t" anchorCtr="0"/>
          <a:lstStyle>
            <a:lvl1pPr lvl="0" algn="l" rtl="0">
              <a:lnSpc>
                <a:spcPct val="89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1"/>
          <p:cNvSpPr txBox="1">
            <a:spLocks noGrp="1"/>
          </p:cNvSpPr>
          <p:nvPr>
            <p:ph type="body" idx="1"/>
          </p:nvPr>
        </p:nvSpPr>
        <p:spPr>
          <a:xfrm>
            <a:off x="1028700" y="2286000"/>
            <a:ext cx="7200900" cy="3581400"/>
          </a:xfrm>
          <a:prstGeom prst="rect">
            <a:avLst/>
          </a:prstGeom>
          <a:noFill/>
          <a:ln>
            <a:noFill/>
          </a:ln>
        </p:spPr>
        <p:txBody>
          <a:bodyPr spcFirstLastPara="1" wrap="square" lIns="91425" tIns="45700" rIns="91425" bIns="45700" anchor="t" anchorCtr="0"/>
          <a:lstStyle>
            <a:lvl1pPr marL="457200" lvl="0" indent="-342900" algn="l" rtl="0">
              <a:lnSpc>
                <a:spcPct val="94000"/>
              </a:lnSpc>
              <a:spcBef>
                <a:spcPts val="1000"/>
              </a:spcBef>
              <a:spcAft>
                <a:spcPts val="0"/>
              </a:spcAft>
              <a:buClr>
                <a:schemeClr val="dk2"/>
              </a:buClr>
              <a:buSzPts val="1800"/>
              <a:buChar char="■"/>
              <a:defRPr/>
            </a:lvl1pPr>
            <a:lvl2pPr marL="914400" lvl="1" indent="-342900" algn="l" rtl="0">
              <a:lnSpc>
                <a:spcPct val="94000"/>
              </a:lnSpc>
              <a:spcBef>
                <a:spcPts val="500"/>
              </a:spcBef>
              <a:spcAft>
                <a:spcPts val="0"/>
              </a:spcAft>
              <a:buClr>
                <a:schemeClr val="dk2"/>
              </a:buClr>
              <a:buSzPts val="1800"/>
              <a:buChar char="–"/>
              <a:defRPr/>
            </a:lvl2pPr>
            <a:lvl3pPr marL="1371600" lvl="2" indent="-342900" algn="l" rtl="0">
              <a:lnSpc>
                <a:spcPct val="94000"/>
              </a:lnSpc>
              <a:spcBef>
                <a:spcPts val="500"/>
              </a:spcBef>
              <a:spcAft>
                <a:spcPts val="0"/>
              </a:spcAft>
              <a:buClr>
                <a:schemeClr val="dk2"/>
              </a:buClr>
              <a:buSzPts val="1800"/>
              <a:buChar char="■"/>
              <a:defRPr/>
            </a:lvl3pPr>
            <a:lvl4pPr marL="1828800" lvl="3" indent="-342900" algn="l" rtl="0">
              <a:lnSpc>
                <a:spcPct val="94000"/>
              </a:lnSpc>
              <a:spcBef>
                <a:spcPts val="500"/>
              </a:spcBef>
              <a:spcAft>
                <a:spcPts val="0"/>
              </a:spcAft>
              <a:buClr>
                <a:schemeClr val="dk2"/>
              </a:buClr>
              <a:buSzPts val="1800"/>
              <a:buChar char="–"/>
              <a:defRPr/>
            </a:lvl4pPr>
            <a:lvl5pPr marL="2286000" lvl="4" indent="-342900" algn="l" rtl="0">
              <a:lnSpc>
                <a:spcPct val="94000"/>
              </a:lnSpc>
              <a:spcBef>
                <a:spcPts val="500"/>
              </a:spcBef>
              <a:spcAft>
                <a:spcPts val="0"/>
              </a:spcAft>
              <a:buClr>
                <a:schemeClr val="dk2"/>
              </a:buClr>
              <a:buSzPts val="1800"/>
              <a:buChar char="■"/>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126" name="Google Shape;126;p21"/>
          <p:cNvSpPr txBox="1">
            <a:spLocks noGrp="1"/>
          </p:cNvSpPr>
          <p:nvPr>
            <p:ph type="dt" idx="10"/>
          </p:nvPr>
        </p:nvSpPr>
        <p:spPr>
          <a:xfrm>
            <a:off x="1042987" y="6453386"/>
            <a:ext cx="9033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21"/>
          <p:cNvSpPr txBox="1">
            <a:spLocks noGrp="1"/>
          </p:cNvSpPr>
          <p:nvPr>
            <p:ph type="ftr" idx="11"/>
          </p:nvPr>
        </p:nvSpPr>
        <p:spPr>
          <a:xfrm>
            <a:off x="2170173" y="6453386"/>
            <a:ext cx="47106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p21"/>
          <p:cNvSpPr txBox="1">
            <a:spLocks noGrp="1"/>
          </p:cNvSpPr>
          <p:nvPr>
            <p:ph type="sldNum" idx="12"/>
          </p:nvPr>
        </p:nvSpPr>
        <p:spPr>
          <a:xfrm>
            <a:off x="7104552" y="6453386"/>
            <a:ext cx="1197300" cy="4047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573769" y="1301361"/>
            <a:ext cx="7209600" cy="2852700"/>
          </a:xfrm>
          <a:prstGeom prst="rect">
            <a:avLst/>
          </a:prstGeom>
          <a:noFill/>
          <a:ln>
            <a:noFill/>
          </a:ln>
        </p:spPr>
        <p:txBody>
          <a:bodyPr spcFirstLastPara="1" wrap="square" lIns="91425" tIns="45700" rIns="91425" bIns="45700" anchor="b" anchorCtr="0"/>
          <a:lstStyle>
            <a:lvl1pPr lvl="0" algn="r" rtl="0">
              <a:lnSpc>
                <a:spcPct val="89000"/>
              </a:lnSpc>
              <a:spcBef>
                <a:spcPts val="0"/>
              </a:spcBef>
              <a:spcAft>
                <a:spcPts val="0"/>
              </a:spcAft>
              <a:buClr>
                <a:schemeClr val="lt2"/>
              </a:buClr>
              <a:buSzPts val="6000"/>
              <a:buFont typeface="Source Sans Pro"/>
              <a:buNone/>
              <a:defRPr sz="6000" cap="none">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22"/>
          <p:cNvSpPr txBox="1">
            <a:spLocks noGrp="1"/>
          </p:cNvSpPr>
          <p:nvPr>
            <p:ph type="body" idx="1"/>
          </p:nvPr>
        </p:nvSpPr>
        <p:spPr>
          <a:xfrm>
            <a:off x="573769" y="4216328"/>
            <a:ext cx="7209600" cy="1143300"/>
          </a:xfrm>
          <a:prstGeom prst="rect">
            <a:avLst/>
          </a:prstGeom>
          <a:noFill/>
          <a:ln>
            <a:noFill/>
          </a:ln>
        </p:spPr>
        <p:txBody>
          <a:bodyPr spcFirstLastPara="1" wrap="square" lIns="91425" tIns="45700" rIns="91425" bIns="45700" anchor="t" anchorCtr="0"/>
          <a:lstStyle>
            <a:lvl1pPr marL="457200" lvl="0" indent="-228600" algn="r" rtl="0">
              <a:lnSpc>
                <a:spcPct val="112000"/>
              </a:lnSpc>
              <a:spcBef>
                <a:spcPts val="0"/>
              </a:spcBef>
              <a:spcAft>
                <a:spcPts val="0"/>
              </a:spcAft>
              <a:buClr>
                <a:schemeClr val="lt2"/>
              </a:buClr>
              <a:buSzPts val="1800"/>
              <a:buNone/>
              <a:defRPr sz="1800">
                <a:solidFill>
                  <a:schemeClr val="lt2"/>
                </a:solidFill>
              </a:defRPr>
            </a:lvl1pPr>
            <a:lvl2pPr marL="914400" lvl="1" indent="-228600" algn="l" rtl="0">
              <a:lnSpc>
                <a:spcPct val="94000"/>
              </a:lnSpc>
              <a:spcBef>
                <a:spcPts val="500"/>
              </a:spcBef>
              <a:spcAft>
                <a:spcPts val="0"/>
              </a:spcAft>
              <a:buClr>
                <a:schemeClr val="lt1"/>
              </a:buClr>
              <a:buSzPts val="1500"/>
              <a:buNone/>
              <a:defRPr sz="1500">
                <a:solidFill>
                  <a:schemeClr val="lt1"/>
                </a:solidFill>
              </a:defRPr>
            </a:lvl2pPr>
            <a:lvl3pPr marL="1371600" lvl="2" indent="-228600" algn="l" rtl="0">
              <a:lnSpc>
                <a:spcPct val="94000"/>
              </a:lnSpc>
              <a:spcBef>
                <a:spcPts val="500"/>
              </a:spcBef>
              <a:spcAft>
                <a:spcPts val="0"/>
              </a:spcAft>
              <a:buClr>
                <a:schemeClr val="lt1"/>
              </a:buClr>
              <a:buSzPts val="1350"/>
              <a:buNone/>
              <a:defRPr sz="1350">
                <a:solidFill>
                  <a:schemeClr val="lt1"/>
                </a:solidFill>
              </a:defRPr>
            </a:lvl3pPr>
            <a:lvl4pPr marL="1828800" lvl="3" indent="-228600" algn="l" rtl="0">
              <a:lnSpc>
                <a:spcPct val="94000"/>
              </a:lnSpc>
              <a:spcBef>
                <a:spcPts val="500"/>
              </a:spcBef>
              <a:spcAft>
                <a:spcPts val="0"/>
              </a:spcAft>
              <a:buClr>
                <a:schemeClr val="lt1"/>
              </a:buClr>
              <a:buSzPts val="1200"/>
              <a:buNone/>
              <a:defRPr sz="1200">
                <a:solidFill>
                  <a:schemeClr val="lt1"/>
                </a:solidFill>
              </a:defRPr>
            </a:lvl4pPr>
            <a:lvl5pPr marL="2286000" lvl="4" indent="-228600" algn="l" rtl="0">
              <a:lnSpc>
                <a:spcPct val="94000"/>
              </a:lnSpc>
              <a:spcBef>
                <a:spcPts val="500"/>
              </a:spcBef>
              <a:spcAft>
                <a:spcPts val="0"/>
              </a:spcAft>
              <a:buClr>
                <a:schemeClr val="lt1"/>
              </a:buClr>
              <a:buSzPts val="1200"/>
              <a:buNone/>
              <a:defRPr sz="1200">
                <a:solidFill>
                  <a:schemeClr val="lt1"/>
                </a:solidFill>
              </a:defRPr>
            </a:lvl5pPr>
            <a:lvl6pPr marL="2743200" lvl="5" indent="-228600" algn="l" rtl="0">
              <a:lnSpc>
                <a:spcPct val="94000"/>
              </a:lnSpc>
              <a:spcBef>
                <a:spcPts val="500"/>
              </a:spcBef>
              <a:spcAft>
                <a:spcPts val="0"/>
              </a:spcAft>
              <a:buClr>
                <a:schemeClr val="lt1"/>
              </a:buClr>
              <a:buSzPts val="1200"/>
              <a:buNone/>
              <a:defRPr sz="1200">
                <a:solidFill>
                  <a:schemeClr val="lt1"/>
                </a:solidFill>
              </a:defRPr>
            </a:lvl6pPr>
            <a:lvl7pPr marL="3200400" lvl="6" indent="-228600" algn="l" rtl="0">
              <a:lnSpc>
                <a:spcPct val="94000"/>
              </a:lnSpc>
              <a:spcBef>
                <a:spcPts val="500"/>
              </a:spcBef>
              <a:spcAft>
                <a:spcPts val="0"/>
              </a:spcAft>
              <a:buClr>
                <a:schemeClr val="lt1"/>
              </a:buClr>
              <a:buSzPts val="1200"/>
              <a:buNone/>
              <a:defRPr sz="1200">
                <a:solidFill>
                  <a:schemeClr val="lt1"/>
                </a:solidFill>
              </a:defRPr>
            </a:lvl7pPr>
            <a:lvl8pPr marL="3657600" lvl="7" indent="-228600" algn="l" rtl="0">
              <a:lnSpc>
                <a:spcPct val="94000"/>
              </a:lnSpc>
              <a:spcBef>
                <a:spcPts val="500"/>
              </a:spcBef>
              <a:spcAft>
                <a:spcPts val="0"/>
              </a:spcAft>
              <a:buClr>
                <a:schemeClr val="lt1"/>
              </a:buClr>
              <a:buSzPts val="1200"/>
              <a:buNone/>
              <a:defRPr sz="1200">
                <a:solidFill>
                  <a:schemeClr val="lt1"/>
                </a:solidFill>
              </a:defRPr>
            </a:lvl8pPr>
            <a:lvl9pPr marL="4114800" lvl="8" indent="-228600" algn="l" rtl="0">
              <a:lnSpc>
                <a:spcPct val="94000"/>
              </a:lnSpc>
              <a:spcBef>
                <a:spcPts val="500"/>
              </a:spcBef>
              <a:spcAft>
                <a:spcPts val="200"/>
              </a:spcAft>
              <a:buClr>
                <a:schemeClr val="lt1"/>
              </a:buClr>
              <a:buSzPts val="1200"/>
              <a:buNone/>
              <a:defRPr sz="1200">
                <a:solidFill>
                  <a:schemeClr val="lt1"/>
                </a:solidFill>
              </a:defRPr>
            </a:lvl9pPr>
          </a:lstStyle>
          <a:p>
            <a:endParaRPr/>
          </a:p>
        </p:txBody>
      </p:sp>
      <p:sp>
        <p:nvSpPr>
          <p:cNvPr id="132" name="Google Shape;132;p22"/>
          <p:cNvSpPr txBox="1">
            <a:spLocks noGrp="1"/>
          </p:cNvSpPr>
          <p:nvPr>
            <p:ph type="dt" idx="10"/>
          </p:nvPr>
        </p:nvSpPr>
        <p:spPr>
          <a:xfrm>
            <a:off x="554181" y="6453386"/>
            <a:ext cx="12168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22"/>
          <p:cNvSpPr txBox="1">
            <a:spLocks noGrp="1"/>
          </p:cNvSpPr>
          <p:nvPr>
            <p:ph type="ftr" idx="11"/>
          </p:nvPr>
        </p:nvSpPr>
        <p:spPr>
          <a:xfrm>
            <a:off x="1938234" y="6453386"/>
            <a:ext cx="5267400" cy="4047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22"/>
          <p:cNvSpPr txBox="1">
            <a:spLocks noGrp="1"/>
          </p:cNvSpPr>
          <p:nvPr>
            <p:ph type="sldNum" idx="12"/>
          </p:nvPr>
        </p:nvSpPr>
        <p:spPr>
          <a:xfrm>
            <a:off x="7373012" y="6453386"/>
            <a:ext cx="1197300" cy="4047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chemeClr val="lt2"/>
                </a:solidFill>
                <a:latin typeface="Source Sans Pro"/>
                <a:ea typeface="Source Sans Pro"/>
                <a:cs typeface="Source Sans Pro"/>
                <a:sym typeface="Source Sans Pro"/>
              </a:defRPr>
            </a:lvl1pPr>
            <a:lvl2pPr marL="0" lvl="1" indent="0" algn="r" rtl="0">
              <a:spcBef>
                <a:spcPts val="0"/>
              </a:spcBef>
              <a:buNone/>
              <a:defRPr sz="1000" b="0" i="0" u="none" strike="noStrike" cap="none">
                <a:solidFill>
                  <a:schemeClr val="lt2"/>
                </a:solidFill>
                <a:latin typeface="Source Sans Pro"/>
                <a:ea typeface="Source Sans Pro"/>
                <a:cs typeface="Source Sans Pro"/>
                <a:sym typeface="Source Sans Pro"/>
              </a:defRPr>
            </a:lvl2pPr>
            <a:lvl3pPr marL="0" lvl="2" indent="0" algn="r" rtl="0">
              <a:spcBef>
                <a:spcPts val="0"/>
              </a:spcBef>
              <a:buNone/>
              <a:defRPr sz="1000" b="0" i="0" u="none" strike="noStrike" cap="none">
                <a:solidFill>
                  <a:schemeClr val="lt2"/>
                </a:solidFill>
                <a:latin typeface="Source Sans Pro"/>
                <a:ea typeface="Source Sans Pro"/>
                <a:cs typeface="Source Sans Pro"/>
                <a:sym typeface="Source Sans Pro"/>
              </a:defRPr>
            </a:lvl3pPr>
            <a:lvl4pPr marL="0" lvl="3" indent="0" algn="r" rtl="0">
              <a:spcBef>
                <a:spcPts val="0"/>
              </a:spcBef>
              <a:buNone/>
              <a:defRPr sz="1000" b="0" i="0" u="none" strike="noStrike" cap="none">
                <a:solidFill>
                  <a:schemeClr val="lt2"/>
                </a:solidFill>
                <a:latin typeface="Source Sans Pro"/>
                <a:ea typeface="Source Sans Pro"/>
                <a:cs typeface="Source Sans Pro"/>
                <a:sym typeface="Source Sans Pro"/>
              </a:defRPr>
            </a:lvl4pPr>
            <a:lvl5pPr marL="0" lvl="4" indent="0" algn="r" rtl="0">
              <a:spcBef>
                <a:spcPts val="0"/>
              </a:spcBef>
              <a:buNone/>
              <a:defRPr sz="1000" b="0" i="0" u="none" strike="noStrike" cap="none">
                <a:solidFill>
                  <a:schemeClr val="lt2"/>
                </a:solidFill>
                <a:latin typeface="Source Sans Pro"/>
                <a:ea typeface="Source Sans Pro"/>
                <a:cs typeface="Source Sans Pro"/>
                <a:sym typeface="Source Sans Pro"/>
              </a:defRPr>
            </a:lvl5pPr>
            <a:lvl6pPr marL="0" lvl="5" indent="0" algn="r" rtl="0">
              <a:spcBef>
                <a:spcPts val="0"/>
              </a:spcBef>
              <a:buNone/>
              <a:defRPr sz="1000" b="0" i="0" u="none" strike="noStrike" cap="none">
                <a:solidFill>
                  <a:schemeClr val="lt2"/>
                </a:solidFill>
                <a:latin typeface="Source Sans Pro"/>
                <a:ea typeface="Source Sans Pro"/>
                <a:cs typeface="Source Sans Pro"/>
                <a:sym typeface="Source Sans Pro"/>
              </a:defRPr>
            </a:lvl6pPr>
            <a:lvl7pPr marL="0" lvl="6" indent="0" algn="r" rtl="0">
              <a:spcBef>
                <a:spcPts val="0"/>
              </a:spcBef>
              <a:buNone/>
              <a:defRPr sz="1000" b="0" i="0" u="none" strike="noStrike" cap="none">
                <a:solidFill>
                  <a:schemeClr val="lt2"/>
                </a:solidFill>
                <a:latin typeface="Source Sans Pro"/>
                <a:ea typeface="Source Sans Pro"/>
                <a:cs typeface="Source Sans Pro"/>
                <a:sym typeface="Source Sans Pro"/>
              </a:defRPr>
            </a:lvl7pPr>
            <a:lvl8pPr marL="0" lvl="7" indent="0" algn="r" rtl="0">
              <a:spcBef>
                <a:spcPts val="0"/>
              </a:spcBef>
              <a:buNone/>
              <a:defRPr sz="1000" b="0" i="0" u="none" strike="noStrike" cap="none">
                <a:solidFill>
                  <a:schemeClr val="lt2"/>
                </a:solidFill>
                <a:latin typeface="Source Sans Pro"/>
                <a:ea typeface="Source Sans Pro"/>
                <a:cs typeface="Source Sans Pro"/>
                <a:sym typeface="Source Sans Pro"/>
              </a:defRPr>
            </a:lvl8pPr>
            <a:lvl9pPr marL="0" lvl="8" indent="0" algn="r" rtl="0">
              <a:spcBef>
                <a:spcPts val="0"/>
              </a:spcBef>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22"/>
          <p:cNvSpPr/>
          <p:nvPr/>
        </p:nvSpPr>
        <p:spPr>
          <a:xfrm>
            <a:off x="6113972" y="1685652"/>
            <a:ext cx="2456262"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dk2"/>
          </a:solidFill>
          <a:ln>
            <a:noFill/>
          </a:ln>
        </p:spPr>
      </p:sp>
      <p:sp>
        <p:nvSpPr>
          <p:cNvPr id="136" name="Google Shape;136;p22" title="Crop Mark"/>
          <p:cNvSpPr/>
          <p:nvPr/>
        </p:nvSpPr>
        <p:spPr>
          <a:xfrm>
            <a:off x="6113972" y="1685652"/>
            <a:ext cx="2456262"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4" name="Google Shape;14;p3" descr="W Logo_Purple_2685_HEX.png"/>
          <p:cNvPicPr preferRelativeResize="0"/>
          <p:nvPr/>
        </p:nvPicPr>
        <p:blipFill rotWithShape="1">
          <a:blip r:embed="rId2">
            <a:alphaModFix/>
          </a:blip>
          <a:srcRect/>
          <a:stretch/>
        </p:blipFill>
        <p:spPr>
          <a:xfrm>
            <a:off x="7448139" y="5949410"/>
            <a:ext cx="1364751" cy="923360"/>
          </a:xfrm>
          <a:prstGeom prst="rect">
            <a:avLst/>
          </a:prstGeom>
          <a:noFill/>
          <a:ln>
            <a:noFill/>
          </a:ln>
        </p:spPr>
      </p:pic>
      <p:pic>
        <p:nvPicPr>
          <p:cNvPr id="15" name="Google Shape;15;p3"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1028700" y="685800"/>
            <a:ext cx="7200900" cy="1485900"/>
          </a:xfrm>
          <a:prstGeom prst="rect">
            <a:avLst/>
          </a:prstGeom>
          <a:noFill/>
          <a:ln>
            <a:noFill/>
          </a:ln>
        </p:spPr>
        <p:txBody>
          <a:bodyPr spcFirstLastPara="1" wrap="square" lIns="91425" tIns="45700" rIns="91425" bIns="45700" anchor="t" anchorCtr="0"/>
          <a:lstStyle>
            <a:lvl1pPr lvl="0" algn="l" rtl="0">
              <a:lnSpc>
                <a:spcPct val="89000"/>
              </a:lnSpc>
              <a:spcBef>
                <a:spcPts val="0"/>
              </a:spcBef>
              <a:spcAft>
                <a:spcPts val="0"/>
              </a:spcAft>
              <a:buClr>
                <a:schemeClr val="dk2"/>
              </a:buClr>
              <a:buSzPts val="4400"/>
              <a:buFont typeface="Source Sans Pro"/>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3"/>
          <p:cNvSpPr txBox="1">
            <a:spLocks noGrp="1"/>
          </p:cNvSpPr>
          <p:nvPr>
            <p:ph type="body" idx="1"/>
          </p:nvPr>
        </p:nvSpPr>
        <p:spPr>
          <a:xfrm>
            <a:off x="1028700" y="2286000"/>
            <a:ext cx="3335700" cy="3581400"/>
          </a:xfrm>
          <a:prstGeom prst="rect">
            <a:avLst/>
          </a:prstGeom>
          <a:noFill/>
          <a:ln>
            <a:noFill/>
          </a:ln>
        </p:spPr>
        <p:txBody>
          <a:bodyPr spcFirstLastPara="1" wrap="square" lIns="91425" tIns="45700" rIns="91425" bIns="45700" anchor="t" anchorCtr="0"/>
          <a:lstStyle>
            <a:lvl1pPr marL="457200" lvl="0" indent="-355600" algn="l" rtl="0">
              <a:lnSpc>
                <a:spcPct val="94000"/>
              </a:lnSpc>
              <a:spcBef>
                <a:spcPts val="1000"/>
              </a:spcBef>
              <a:spcAft>
                <a:spcPts val="0"/>
              </a:spcAft>
              <a:buClr>
                <a:schemeClr val="dk2"/>
              </a:buClr>
              <a:buSzPts val="2000"/>
              <a:buChar char="■"/>
              <a:defRPr>
                <a:solidFill>
                  <a:schemeClr val="dk2"/>
                </a:solidFill>
              </a:defRPr>
            </a:lvl1pPr>
            <a:lvl2pPr marL="914400" lvl="1" indent="-355600" algn="l" rtl="0">
              <a:lnSpc>
                <a:spcPct val="94000"/>
              </a:lnSpc>
              <a:spcBef>
                <a:spcPts val="500"/>
              </a:spcBef>
              <a:spcAft>
                <a:spcPts val="0"/>
              </a:spcAft>
              <a:buClr>
                <a:schemeClr val="dk2"/>
              </a:buClr>
              <a:buSzPts val="2000"/>
              <a:buChar char="–"/>
              <a:defRPr>
                <a:solidFill>
                  <a:schemeClr val="dk2"/>
                </a:solidFill>
              </a:defRPr>
            </a:lvl2pPr>
            <a:lvl3pPr marL="1371600" lvl="2" indent="-342900" algn="l" rtl="0">
              <a:lnSpc>
                <a:spcPct val="94000"/>
              </a:lnSpc>
              <a:spcBef>
                <a:spcPts val="500"/>
              </a:spcBef>
              <a:spcAft>
                <a:spcPts val="0"/>
              </a:spcAft>
              <a:buClr>
                <a:schemeClr val="dk2"/>
              </a:buClr>
              <a:buSzPts val="1800"/>
              <a:buChar char="■"/>
              <a:defRPr>
                <a:solidFill>
                  <a:schemeClr val="dk2"/>
                </a:solidFill>
              </a:defRPr>
            </a:lvl3pPr>
            <a:lvl4pPr marL="1828800" lvl="3" indent="-342900" algn="l" rtl="0">
              <a:lnSpc>
                <a:spcPct val="94000"/>
              </a:lnSpc>
              <a:spcBef>
                <a:spcPts val="500"/>
              </a:spcBef>
              <a:spcAft>
                <a:spcPts val="0"/>
              </a:spcAft>
              <a:buClr>
                <a:schemeClr val="dk2"/>
              </a:buClr>
              <a:buSzPts val="1800"/>
              <a:buChar char="–"/>
              <a:defRPr>
                <a:solidFill>
                  <a:schemeClr val="dk2"/>
                </a:solidFill>
              </a:defRPr>
            </a:lvl4pPr>
            <a:lvl5pPr marL="2286000" lvl="4" indent="-330200" algn="l" rtl="0">
              <a:lnSpc>
                <a:spcPct val="94000"/>
              </a:lnSpc>
              <a:spcBef>
                <a:spcPts val="500"/>
              </a:spcBef>
              <a:spcAft>
                <a:spcPts val="0"/>
              </a:spcAft>
              <a:buClr>
                <a:schemeClr val="dk2"/>
              </a:buClr>
              <a:buSzPts val="1600"/>
              <a:buChar char="■"/>
              <a:defRPr>
                <a:solidFill>
                  <a:schemeClr val="dk2"/>
                </a:solidFill>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140" name="Google Shape;140;p23"/>
          <p:cNvSpPr txBox="1">
            <a:spLocks noGrp="1"/>
          </p:cNvSpPr>
          <p:nvPr>
            <p:ph type="body" idx="2"/>
          </p:nvPr>
        </p:nvSpPr>
        <p:spPr>
          <a:xfrm>
            <a:off x="4894052" y="2286000"/>
            <a:ext cx="3335700" cy="3581400"/>
          </a:xfrm>
          <a:prstGeom prst="rect">
            <a:avLst/>
          </a:prstGeom>
          <a:noFill/>
          <a:ln>
            <a:noFill/>
          </a:ln>
        </p:spPr>
        <p:txBody>
          <a:bodyPr spcFirstLastPara="1" wrap="square" lIns="91425" tIns="45700" rIns="91425" bIns="45700" anchor="t" anchorCtr="0"/>
          <a:lstStyle>
            <a:lvl1pPr marL="457200" lvl="0" indent="-355600" algn="l" rtl="0">
              <a:lnSpc>
                <a:spcPct val="94000"/>
              </a:lnSpc>
              <a:spcBef>
                <a:spcPts val="1000"/>
              </a:spcBef>
              <a:spcAft>
                <a:spcPts val="0"/>
              </a:spcAft>
              <a:buClr>
                <a:schemeClr val="dk2"/>
              </a:buClr>
              <a:buSzPts val="2000"/>
              <a:buChar char="■"/>
              <a:defRPr>
                <a:solidFill>
                  <a:schemeClr val="dk2"/>
                </a:solidFill>
              </a:defRPr>
            </a:lvl1pPr>
            <a:lvl2pPr marL="914400" lvl="1" indent="-355600" algn="l" rtl="0">
              <a:lnSpc>
                <a:spcPct val="94000"/>
              </a:lnSpc>
              <a:spcBef>
                <a:spcPts val="500"/>
              </a:spcBef>
              <a:spcAft>
                <a:spcPts val="0"/>
              </a:spcAft>
              <a:buClr>
                <a:schemeClr val="dk2"/>
              </a:buClr>
              <a:buSzPts val="2000"/>
              <a:buChar char="–"/>
              <a:defRPr>
                <a:solidFill>
                  <a:schemeClr val="dk2"/>
                </a:solidFill>
              </a:defRPr>
            </a:lvl2pPr>
            <a:lvl3pPr marL="1371600" lvl="2" indent="-342900" algn="l" rtl="0">
              <a:lnSpc>
                <a:spcPct val="94000"/>
              </a:lnSpc>
              <a:spcBef>
                <a:spcPts val="500"/>
              </a:spcBef>
              <a:spcAft>
                <a:spcPts val="0"/>
              </a:spcAft>
              <a:buClr>
                <a:schemeClr val="dk2"/>
              </a:buClr>
              <a:buSzPts val="1800"/>
              <a:buChar char="■"/>
              <a:defRPr>
                <a:solidFill>
                  <a:schemeClr val="dk2"/>
                </a:solidFill>
              </a:defRPr>
            </a:lvl3pPr>
            <a:lvl4pPr marL="1828800" lvl="3" indent="-342900" algn="l" rtl="0">
              <a:lnSpc>
                <a:spcPct val="94000"/>
              </a:lnSpc>
              <a:spcBef>
                <a:spcPts val="500"/>
              </a:spcBef>
              <a:spcAft>
                <a:spcPts val="0"/>
              </a:spcAft>
              <a:buClr>
                <a:schemeClr val="dk2"/>
              </a:buClr>
              <a:buSzPts val="1800"/>
              <a:buChar char="–"/>
              <a:defRPr>
                <a:solidFill>
                  <a:schemeClr val="dk2"/>
                </a:solidFill>
              </a:defRPr>
            </a:lvl4pPr>
            <a:lvl5pPr marL="2286000" lvl="4" indent="-330200" algn="l" rtl="0">
              <a:lnSpc>
                <a:spcPct val="94000"/>
              </a:lnSpc>
              <a:spcBef>
                <a:spcPts val="500"/>
              </a:spcBef>
              <a:spcAft>
                <a:spcPts val="0"/>
              </a:spcAft>
              <a:buClr>
                <a:schemeClr val="dk2"/>
              </a:buClr>
              <a:buSzPts val="1600"/>
              <a:buChar char="■"/>
              <a:defRPr>
                <a:solidFill>
                  <a:schemeClr val="dk2"/>
                </a:solidFill>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141" name="Google Shape;141;p23"/>
          <p:cNvSpPr txBox="1">
            <a:spLocks noGrp="1"/>
          </p:cNvSpPr>
          <p:nvPr>
            <p:ph type="dt" idx="10"/>
          </p:nvPr>
        </p:nvSpPr>
        <p:spPr>
          <a:xfrm>
            <a:off x="1042987" y="6453386"/>
            <a:ext cx="9033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3"/>
          <p:cNvSpPr txBox="1">
            <a:spLocks noGrp="1"/>
          </p:cNvSpPr>
          <p:nvPr>
            <p:ph type="ftr" idx="11"/>
          </p:nvPr>
        </p:nvSpPr>
        <p:spPr>
          <a:xfrm>
            <a:off x="2170173" y="6453386"/>
            <a:ext cx="47106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23"/>
          <p:cNvSpPr txBox="1">
            <a:spLocks noGrp="1"/>
          </p:cNvSpPr>
          <p:nvPr>
            <p:ph type="sldNum" idx="12"/>
          </p:nvPr>
        </p:nvSpPr>
        <p:spPr>
          <a:xfrm>
            <a:off x="7104552" y="6453386"/>
            <a:ext cx="1197300" cy="4047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1028700" y="685800"/>
            <a:ext cx="7200900" cy="1485900"/>
          </a:xfrm>
          <a:prstGeom prst="rect">
            <a:avLst/>
          </a:prstGeom>
          <a:noFill/>
          <a:ln>
            <a:noFill/>
          </a:ln>
        </p:spPr>
        <p:txBody>
          <a:bodyPr spcFirstLastPara="1" wrap="square" lIns="91425" tIns="45700" rIns="91425" bIns="45700" anchor="t" anchorCtr="0"/>
          <a:lstStyle>
            <a:lvl1pPr lvl="0" algn="l" rtl="0">
              <a:lnSpc>
                <a:spcPct val="89000"/>
              </a:lnSpc>
              <a:spcBef>
                <a:spcPts val="0"/>
              </a:spcBef>
              <a:spcAft>
                <a:spcPts val="0"/>
              </a:spcAft>
              <a:buClr>
                <a:schemeClr val="dk2"/>
              </a:buClr>
              <a:buSzPts val="4400"/>
              <a:buFont typeface="Source Sans Pro"/>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24"/>
          <p:cNvSpPr txBox="1">
            <a:spLocks noGrp="1"/>
          </p:cNvSpPr>
          <p:nvPr>
            <p:ph type="body" idx="1"/>
          </p:nvPr>
        </p:nvSpPr>
        <p:spPr>
          <a:xfrm>
            <a:off x="1028700" y="2340230"/>
            <a:ext cx="3335700" cy="823800"/>
          </a:xfrm>
          <a:prstGeom prst="rect">
            <a:avLst/>
          </a:prstGeom>
          <a:noFill/>
          <a:ln>
            <a:noFill/>
          </a:ln>
        </p:spPr>
        <p:txBody>
          <a:bodyPr spcFirstLastPara="1" wrap="square" lIns="91425" tIns="45700" rIns="91425" bIns="45700" anchor="b" anchorCtr="0"/>
          <a:lstStyle>
            <a:lvl1pPr marL="457200" lvl="0" indent="-228600" algn="l" rtl="0">
              <a:lnSpc>
                <a:spcPct val="84000"/>
              </a:lnSpc>
              <a:spcBef>
                <a:spcPts val="0"/>
              </a:spcBef>
              <a:spcAft>
                <a:spcPts val="0"/>
              </a:spcAft>
              <a:buClr>
                <a:schemeClr val="dk2"/>
              </a:buClr>
              <a:buSzPts val="2400"/>
              <a:buNone/>
              <a:defRPr sz="2400" b="0">
                <a:solidFill>
                  <a:schemeClr val="dk2"/>
                </a:solidFill>
              </a:defRPr>
            </a:lvl1pPr>
            <a:lvl2pPr marL="914400" lvl="1" indent="-228600" algn="l" rtl="0">
              <a:lnSpc>
                <a:spcPct val="94000"/>
              </a:lnSpc>
              <a:spcBef>
                <a:spcPts val="500"/>
              </a:spcBef>
              <a:spcAft>
                <a:spcPts val="0"/>
              </a:spcAft>
              <a:buClr>
                <a:schemeClr val="dk2"/>
              </a:buClr>
              <a:buSzPts val="1500"/>
              <a:buNone/>
              <a:defRPr sz="1500" b="1"/>
            </a:lvl2pPr>
            <a:lvl3pPr marL="1371600" lvl="2" indent="-228600" algn="l" rtl="0">
              <a:lnSpc>
                <a:spcPct val="94000"/>
              </a:lnSpc>
              <a:spcBef>
                <a:spcPts val="500"/>
              </a:spcBef>
              <a:spcAft>
                <a:spcPts val="0"/>
              </a:spcAft>
              <a:buClr>
                <a:schemeClr val="dk2"/>
              </a:buClr>
              <a:buSzPts val="1350"/>
              <a:buNone/>
              <a:defRPr sz="1350" b="1"/>
            </a:lvl3pPr>
            <a:lvl4pPr marL="1828800" lvl="3" indent="-228600" algn="l" rtl="0">
              <a:lnSpc>
                <a:spcPct val="94000"/>
              </a:lnSpc>
              <a:spcBef>
                <a:spcPts val="500"/>
              </a:spcBef>
              <a:spcAft>
                <a:spcPts val="0"/>
              </a:spcAft>
              <a:buClr>
                <a:schemeClr val="dk2"/>
              </a:buClr>
              <a:buSzPts val="1200"/>
              <a:buNone/>
              <a:defRPr sz="1200" b="1"/>
            </a:lvl4pPr>
            <a:lvl5pPr marL="2286000" lvl="4" indent="-228600" algn="l" rtl="0">
              <a:lnSpc>
                <a:spcPct val="94000"/>
              </a:lnSpc>
              <a:spcBef>
                <a:spcPts val="500"/>
              </a:spcBef>
              <a:spcAft>
                <a:spcPts val="0"/>
              </a:spcAft>
              <a:buClr>
                <a:schemeClr val="dk2"/>
              </a:buClr>
              <a:buSzPts val="1200"/>
              <a:buNone/>
              <a:defRPr sz="1200" b="1"/>
            </a:lvl5pPr>
            <a:lvl6pPr marL="2743200" lvl="5" indent="-228600" algn="l" rtl="0">
              <a:lnSpc>
                <a:spcPct val="94000"/>
              </a:lnSpc>
              <a:spcBef>
                <a:spcPts val="500"/>
              </a:spcBef>
              <a:spcAft>
                <a:spcPts val="0"/>
              </a:spcAft>
              <a:buClr>
                <a:schemeClr val="dk2"/>
              </a:buClr>
              <a:buSzPts val="1200"/>
              <a:buNone/>
              <a:defRPr sz="1200" b="1"/>
            </a:lvl6pPr>
            <a:lvl7pPr marL="3200400" lvl="6" indent="-228600" algn="l" rtl="0">
              <a:lnSpc>
                <a:spcPct val="94000"/>
              </a:lnSpc>
              <a:spcBef>
                <a:spcPts val="500"/>
              </a:spcBef>
              <a:spcAft>
                <a:spcPts val="0"/>
              </a:spcAft>
              <a:buClr>
                <a:schemeClr val="dk2"/>
              </a:buClr>
              <a:buSzPts val="1200"/>
              <a:buNone/>
              <a:defRPr sz="1200" b="1"/>
            </a:lvl7pPr>
            <a:lvl8pPr marL="3657600" lvl="7" indent="-228600" algn="l" rtl="0">
              <a:lnSpc>
                <a:spcPct val="94000"/>
              </a:lnSpc>
              <a:spcBef>
                <a:spcPts val="500"/>
              </a:spcBef>
              <a:spcAft>
                <a:spcPts val="0"/>
              </a:spcAft>
              <a:buClr>
                <a:schemeClr val="dk2"/>
              </a:buClr>
              <a:buSzPts val="1200"/>
              <a:buNone/>
              <a:defRPr sz="1200" b="1"/>
            </a:lvl8pPr>
            <a:lvl9pPr marL="4114800" lvl="8" indent="-228600" algn="l" rtl="0">
              <a:lnSpc>
                <a:spcPct val="94000"/>
              </a:lnSpc>
              <a:spcBef>
                <a:spcPts val="500"/>
              </a:spcBef>
              <a:spcAft>
                <a:spcPts val="200"/>
              </a:spcAft>
              <a:buClr>
                <a:schemeClr val="dk2"/>
              </a:buClr>
              <a:buSzPts val="1200"/>
              <a:buNone/>
              <a:defRPr sz="1200" b="1"/>
            </a:lvl9pPr>
          </a:lstStyle>
          <a:p>
            <a:endParaRPr/>
          </a:p>
        </p:txBody>
      </p:sp>
      <p:sp>
        <p:nvSpPr>
          <p:cNvPr id="147" name="Google Shape;147;p24"/>
          <p:cNvSpPr txBox="1">
            <a:spLocks noGrp="1"/>
          </p:cNvSpPr>
          <p:nvPr>
            <p:ph type="body" idx="2"/>
          </p:nvPr>
        </p:nvSpPr>
        <p:spPr>
          <a:xfrm>
            <a:off x="1028700" y="3305208"/>
            <a:ext cx="3335700" cy="2562300"/>
          </a:xfrm>
          <a:prstGeom prst="rect">
            <a:avLst/>
          </a:prstGeom>
          <a:noFill/>
          <a:ln>
            <a:noFill/>
          </a:ln>
        </p:spPr>
        <p:txBody>
          <a:bodyPr spcFirstLastPara="1" wrap="square" lIns="91425" tIns="45700" rIns="91425" bIns="45700" anchor="t" anchorCtr="0"/>
          <a:lstStyle>
            <a:lvl1pPr marL="457200" lvl="0" indent="-355600" algn="l" rtl="0">
              <a:lnSpc>
                <a:spcPct val="94000"/>
              </a:lnSpc>
              <a:spcBef>
                <a:spcPts val="1000"/>
              </a:spcBef>
              <a:spcAft>
                <a:spcPts val="0"/>
              </a:spcAft>
              <a:buClr>
                <a:schemeClr val="dk2"/>
              </a:buClr>
              <a:buSzPts val="2000"/>
              <a:buChar char="■"/>
              <a:defRPr>
                <a:solidFill>
                  <a:schemeClr val="dk2"/>
                </a:solidFill>
              </a:defRPr>
            </a:lvl1pPr>
            <a:lvl2pPr marL="914400" lvl="1" indent="-355600" algn="l" rtl="0">
              <a:lnSpc>
                <a:spcPct val="94000"/>
              </a:lnSpc>
              <a:spcBef>
                <a:spcPts val="500"/>
              </a:spcBef>
              <a:spcAft>
                <a:spcPts val="0"/>
              </a:spcAft>
              <a:buClr>
                <a:schemeClr val="dk2"/>
              </a:buClr>
              <a:buSzPts val="2000"/>
              <a:buChar char="–"/>
              <a:defRPr>
                <a:solidFill>
                  <a:schemeClr val="dk2"/>
                </a:solidFill>
              </a:defRPr>
            </a:lvl2pPr>
            <a:lvl3pPr marL="1371600" lvl="2" indent="-342900" algn="l" rtl="0">
              <a:lnSpc>
                <a:spcPct val="94000"/>
              </a:lnSpc>
              <a:spcBef>
                <a:spcPts val="500"/>
              </a:spcBef>
              <a:spcAft>
                <a:spcPts val="0"/>
              </a:spcAft>
              <a:buClr>
                <a:schemeClr val="dk2"/>
              </a:buClr>
              <a:buSzPts val="1800"/>
              <a:buChar char="■"/>
              <a:defRPr>
                <a:solidFill>
                  <a:schemeClr val="dk2"/>
                </a:solidFill>
              </a:defRPr>
            </a:lvl3pPr>
            <a:lvl4pPr marL="1828800" lvl="3" indent="-342900" algn="l" rtl="0">
              <a:lnSpc>
                <a:spcPct val="94000"/>
              </a:lnSpc>
              <a:spcBef>
                <a:spcPts val="500"/>
              </a:spcBef>
              <a:spcAft>
                <a:spcPts val="0"/>
              </a:spcAft>
              <a:buClr>
                <a:schemeClr val="dk2"/>
              </a:buClr>
              <a:buSzPts val="1800"/>
              <a:buChar char="–"/>
              <a:defRPr>
                <a:solidFill>
                  <a:schemeClr val="dk2"/>
                </a:solidFill>
              </a:defRPr>
            </a:lvl4pPr>
            <a:lvl5pPr marL="2286000" lvl="4" indent="-330200" algn="l" rtl="0">
              <a:lnSpc>
                <a:spcPct val="94000"/>
              </a:lnSpc>
              <a:spcBef>
                <a:spcPts val="500"/>
              </a:spcBef>
              <a:spcAft>
                <a:spcPts val="0"/>
              </a:spcAft>
              <a:buClr>
                <a:schemeClr val="dk2"/>
              </a:buClr>
              <a:buSzPts val="1600"/>
              <a:buChar char="■"/>
              <a:defRPr>
                <a:solidFill>
                  <a:schemeClr val="dk2"/>
                </a:solidFill>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148" name="Google Shape;148;p24"/>
          <p:cNvSpPr txBox="1">
            <a:spLocks noGrp="1"/>
          </p:cNvSpPr>
          <p:nvPr>
            <p:ph type="body" idx="3"/>
          </p:nvPr>
        </p:nvSpPr>
        <p:spPr>
          <a:xfrm>
            <a:off x="4893760" y="2349754"/>
            <a:ext cx="3335700" cy="823800"/>
          </a:xfrm>
          <a:prstGeom prst="rect">
            <a:avLst/>
          </a:prstGeom>
          <a:noFill/>
          <a:ln>
            <a:noFill/>
          </a:ln>
        </p:spPr>
        <p:txBody>
          <a:bodyPr spcFirstLastPara="1" wrap="square" lIns="91425" tIns="45700" rIns="91425" bIns="45700" anchor="b" anchorCtr="0"/>
          <a:lstStyle>
            <a:lvl1pPr marL="457200" lvl="0" indent="-228600" algn="l" rtl="0">
              <a:lnSpc>
                <a:spcPct val="84000"/>
              </a:lnSpc>
              <a:spcBef>
                <a:spcPts val="0"/>
              </a:spcBef>
              <a:spcAft>
                <a:spcPts val="0"/>
              </a:spcAft>
              <a:buClr>
                <a:schemeClr val="dk2"/>
              </a:buClr>
              <a:buSzPts val="2400"/>
              <a:buNone/>
              <a:defRPr sz="2400" b="0">
                <a:solidFill>
                  <a:schemeClr val="dk2"/>
                </a:solidFill>
              </a:defRPr>
            </a:lvl1pPr>
            <a:lvl2pPr marL="914400" lvl="1" indent="-228600" algn="l" rtl="0">
              <a:lnSpc>
                <a:spcPct val="94000"/>
              </a:lnSpc>
              <a:spcBef>
                <a:spcPts val="500"/>
              </a:spcBef>
              <a:spcAft>
                <a:spcPts val="0"/>
              </a:spcAft>
              <a:buClr>
                <a:schemeClr val="dk2"/>
              </a:buClr>
              <a:buSzPts val="1500"/>
              <a:buNone/>
              <a:defRPr sz="1500" b="1"/>
            </a:lvl2pPr>
            <a:lvl3pPr marL="1371600" lvl="2" indent="-228600" algn="l" rtl="0">
              <a:lnSpc>
                <a:spcPct val="94000"/>
              </a:lnSpc>
              <a:spcBef>
                <a:spcPts val="500"/>
              </a:spcBef>
              <a:spcAft>
                <a:spcPts val="0"/>
              </a:spcAft>
              <a:buClr>
                <a:schemeClr val="dk2"/>
              </a:buClr>
              <a:buSzPts val="1350"/>
              <a:buNone/>
              <a:defRPr sz="1350" b="1"/>
            </a:lvl3pPr>
            <a:lvl4pPr marL="1828800" lvl="3" indent="-228600" algn="l" rtl="0">
              <a:lnSpc>
                <a:spcPct val="94000"/>
              </a:lnSpc>
              <a:spcBef>
                <a:spcPts val="500"/>
              </a:spcBef>
              <a:spcAft>
                <a:spcPts val="0"/>
              </a:spcAft>
              <a:buClr>
                <a:schemeClr val="dk2"/>
              </a:buClr>
              <a:buSzPts val="1200"/>
              <a:buNone/>
              <a:defRPr sz="1200" b="1"/>
            </a:lvl4pPr>
            <a:lvl5pPr marL="2286000" lvl="4" indent="-228600" algn="l" rtl="0">
              <a:lnSpc>
                <a:spcPct val="94000"/>
              </a:lnSpc>
              <a:spcBef>
                <a:spcPts val="500"/>
              </a:spcBef>
              <a:spcAft>
                <a:spcPts val="0"/>
              </a:spcAft>
              <a:buClr>
                <a:schemeClr val="dk2"/>
              </a:buClr>
              <a:buSzPts val="1200"/>
              <a:buNone/>
              <a:defRPr sz="1200" b="1"/>
            </a:lvl5pPr>
            <a:lvl6pPr marL="2743200" lvl="5" indent="-228600" algn="l" rtl="0">
              <a:lnSpc>
                <a:spcPct val="94000"/>
              </a:lnSpc>
              <a:spcBef>
                <a:spcPts val="500"/>
              </a:spcBef>
              <a:spcAft>
                <a:spcPts val="0"/>
              </a:spcAft>
              <a:buClr>
                <a:schemeClr val="dk2"/>
              </a:buClr>
              <a:buSzPts val="1200"/>
              <a:buNone/>
              <a:defRPr sz="1200" b="1"/>
            </a:lvl6pPr>
            <a:lvl7pPr marL="3200400" lvl="6" indent="-228600" algn="l" rtl="0">
              <a:lnSpc>
                <a:spcPct val="94000"/>
              </a:lnSpc>
              <a:spcBef>
                <a:spcPts val="500"/>
              </a:spcBef>
              <a:spcAft>
                <a:spcPts val="0"/>
              </a:spcAft>
              <a:buClr>
                <a:schemeClr val="dk2"/>
              </a:buClr>
              <a:buSzPts val="1200"/>
              <a:buNone/>
              <a:defRPr sz="1200" b="1"/>
            </a:lvl7pPr>
            <a:lvl8pPr marL="3657600" lvl="7" indent="-228600" algn="l" rtl="0">
              <a:lnSpc>
                <a:spcPct val="94000"/>
              </a:lnSpc>
              <a:spcBef>
                <a:spcPts val="500"/>
              </a:spcBef>
              <a:spcAft>
                <a:spcPts val="0"/>
              </a:spcAft>
              <a:buClr>
                <a:schemeClr val="dk2"/>
              </a:buClr>
              <a:buSzPts val="1200"/>
              <a:buNone/>
              <a:defRPr sz="1200" b="1"/>
            </a:lvl8pPr>
            <a:lvl9pPr marL="4114800" lvl="8" indent="-228600" algn="l" rtl="0">
              <a:lnSpc>
                <a:spcPct val="94000"/>
              </a:lnSpc>
              <a:spcBef>
                <a:spcPts val="500"/>
              </a:spcBef>
              <a:spcAft>
                <a:spcPts val="200"/>
              </a:spcAft>
              <a:buClr>
                <a:schemeClr val="dk2"/>
              </a:buClr>
              <a:buSzPts val="1200"/>
              <a:buNone/>
              <a:defRPr sz="1200" b="1"/>
            </a:lvl9pPr>
          </a:lstStyle>
          <a:p>
            <a:endParaRPr/>
          </a:p>
        </p:txBody>
      </p:sp>
      <p:sp>
        <p:nvSpPr>
          <p:cNvPr id="149" name="Google Shape;149;p24"/>
          <p:cNvSpPr txBox="1">
            <a:spLocks noGrp="1"/>
          </p:cNvSpPr>
          <p:nvPr>
            <p:ph type="body" idx="4"/>
          </p:nvPr>
        </p:nvSpPr>
        <p:spPr>
          <a:xfrm>
            <a:off x="4893760" y="3305208"/>
            <a:ext cx="3335700" cy="2562300"/>
          </a:xfrm>
          <a:prstGeom prst="rect">
            <a:avLst/>
          </a:prstGeom>
          <a:noFill/>
          <a:ln>
            <a:noFill/>
          </a:ln>
        </p:spPr>
        <p:txBody>
          <a:bodyPr spcFirstLastPara="1" wrap="square" lIns="91425" tIns="45700" rIns="91425" bIns="45700" anchor="t" anchorCtr="0"/>
          <a:lstStyle>
            <a:lvl1pPr marL="457200" lvl="0" indent="-355600" algn="l" rtl="0">
              <a:lnSpc>
                <a:spcPct val="94000"/>
              </a:lnSpc>
              <a:spcBef>
                <a:spcPts val="1000"/>
              </a:spcBef>
              <a:spcAft>
                <a:spcPts val="0"/>
              </a:spcAft>
              <a:buClr>
                <a:schemeClr val="dk2"/>
              </a:buClr>
              <a:buSzPts val="2000"/>
              <a:buChar char="■"/>
              <a:defRPr>
                <a:solidFill>
                  <a:schemeClr val="dk2"/>
                </a:solidFill>
              </a:defRPr>
            </a:lvl1pPr>
            <a:lvl2pPr marL="914400" lvl="1" indent="-355600" algn="l" rtl="0">
              <a:lnSpc>
                <a:spcPct val="94000"/>
              </a:lnSpc>
              <a:spcBef>
                <a:spcPts val="500"/>
              </a:spcBef>
              <a:spcAft>
                <a:spcPts val="0"/>
              </a:spcAft>
              <a:buClr>
                <a:schemeClr val="dk2"/>
              </a:buClr>
              <a:buSzPts val="2000"/>
              <a:buChar char="–"/>
              <a:defRPr>
                <a:solidFill>
                  <a:schemeClr val="dk2"/>
                </a:solidFill>
              </a:defRPr>
            </a:lvl2pPr>
            <a:lvl3pPr marL="1371600" lvl="2" indent="-342900" algn="l" rtl="0">
              <a:lnSpc>
                <a:spcPct val="94000"/>
              </a:lnSpc>
              <a:spcBef>
                <a:spcPts val="500"/>
              </a:spcBef>
              <a:spcAft>
                <a:spcPts val="0"/>
              </a:spcAft>
              <a:buClr>
                <a:schemeClr val="dk2"/>
              </a:buClr>
              <a:buSzPts val="1800"/>
              <a:buChar char="■"/>
              <a:defRPr>
                <a:solidFill>
                  <a:schemeClr val="dk2"/>
                </a:solidFill>
              </a:defRPr>
            </a:lvl3pPr>
            <a:lvl4pPr marL="1828800" lvl="3" indent="-342900" algn="l" rtl="0">
              <a:lnSpc>
                <a:spcPct val="94000"/>
              </a:lnSpc>
              <a:spcBef>
                <a:spcPts val="500"/>
              </a:spcBef>
              <a:spcAft>
                <a:spcPts val="0"/>
              </a:spcAft>
              <a:buClr>
                <a:schemeClr val="dk2"/>
              </a:buClr>
              <a:buSzPts val="1800"/>
              <a:buChar char="–"/>
              <a:defRPr>
                <a:solidFill>
                  <a:schemeClr val="dk2"/>
                </a:solidFill>
              </a:defRPr>
            </a:lvl4pPr>
            <a:lvl5pPr marL="2286000" lvl="4" indent="-330200" algn="l" rtl="0">
              <a:lnSpc>
                <a:spcPct val="94000"/>
              </a:lnSpc>
              <a:spcBef>
                <a:spcPts val="500"/>
              </a:spcBef>
              <a:spcAft>
                <a:spcPts val="0"/>
              </a:spcAft>
              <a:buClr>
                <a:schemeClr val="dk2"/>
              </a:buClr>
              <a:buSzPts val="1600"/>
              <a:buChar char="■"/>
              <a:defRPr>
                <a:solidFill>
                  <a:schemeClr val="dk2"/>
                </a:solidFill>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150" name="Google Shape;150;p24"/>
          <p:cNvSpPr txBox="1">
            <a:spLocks noGrp="1"/>
          </p:cNvSpPr>
          <p:nvPr>
            <p:ph type="dt" idx="10"/>
          </p:nvPr>
        </p:nvSpPr>
        <p:spPr>
          <a:xfrm>
            <a:off x="1042987" y="6453386"/>
            <a:ext cx="9033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p24"/>
          <p:cNvSpPr txBox="1">
            <a:spLocks noGrp="1"/>
          </p:cNvSpPr>
          <p:nvPr>
            <p:ph type="ftr" idx="11"/>
          </p:nvPr>
        </p:nvSpPr>
        <p:spPr>
          <a:xfrm>
            <a:off x="2170173" y="6453386"/>
            <a:ext cx="47106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24"/>
          <p:cNvSpPr txBox="1">
            <a:spLocks noGrp="1"/>
          </p:cNvSpPr>
          <p:nvPr>
            <p:ph type="sldNum" idx="12"/>
          </p:nvPr>
        </p:nvSpPr>
        <p:spPr>
          <a:xfrm>
            <a:off x="7104552" y="6453386"/>
            <a:ext cx="1197300" cy="4047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1028700" y="685800"/>
            <a:ext cx="7200900" cy="1485900"/>
          </a:xfrm>
          <a:prstGeom prst="rect">
            <a:avLst/>
          </a:prstGeom>
          <a:noFill/>
          <a:ln>
            <a:noFill/>
          </a:ln>
        </p:spPr>
        <p:txBody>
          <a:bodyPr spcFirstLastPara="1" wrap="square" lIns="91425" tIns="45700" rIns="91425" bIns="45700" anchor="t" anchorCtr="0"/>
          <a:lstStyle>
            <a:lvl1pPr lvl="0" algn="l" rtl="0">
              <a:lnSpc>
                <a:spcPct val="89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25"/>
          <p:cNvSpPr txBox="1">
            <a:spLocks noGrp="1"/>
          </p:cNvSpPr>
          <p:nvPr>
            <p:ph type="dt" idx="10"/>
          </p:nvPr>
        </p:nvSpPr>
        <p:spPr>
          <a:xfrm>
            <a:off x="1042987" y="6453386"/>
            <a:ext cx="9033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5"/>
          <p:cNvSpPr txBox="1">
            <a:spLocks noGrp="1"/>
          </p:cNvSpPr>
          <p:nvPr>
            <p:ph type="ftr" idx="11"/>
          </p:nvPr>
        </p:nvSpPr>
        <p:spPr>
          <a:xfrm>
            <a:off x="2170173" y="6453386"/>
            <a:ext cx="47106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5"/>
          <p:cNvSpPr txBox="1">
            <a:spLocks noGrp="1"/>
          </p:cNvSpPr>
          <p:nvPr>
            <p:ph type="sldNum" idx="12"/>
          </p:nvPr>
        </p:nvSpPr>
        <p:spPr>
          <a:xfrm>
            <a:off x="7104552" y="6453386"/>
            <a:ext cx="1197300" cy="4047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26"/>
          <p:cNvSpPr txBox="1">
            <a:spLocks noGrp="1"/>
          </p:cNvSpPr>
          <p:nvPr>
            <p:ph type="dt" idx="10"/>
          </p:nvPr>
        </p:nvSpPr>
        <p:spPr>
          <a:xfrm>
            <a:off x="1042987" y="6453386"/>
            <a:ext cx="9033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26"/>
          <p:cNvSpPr txBox="1">
            <a:spLocks noGrp="1"/>
          </p:cNvSpPr>
          <p:nvPr>
            <p:ph type="ftr" idx="11"/>
          </p:nvPr>
        </p:nvSpPr>
        <p:spPr>
          <a:xfrm>
            <a:off x="2170173" y="6453386"/>
            <a:ext cx="47106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26"/>
          <p:cNvSpPr txBox="1">
            <a:spLocks noGrp="1"/>
          </p:cNvSpPr>
          <p:nvPr>
            <p:ph type="sldNum" idx="12"/>
          </p:nvPr>
        </p:nvSpPr>
        <p:spPr>
          <a:xfrm>
            <a:off x="7104552" y="6453386"/>
            <a:ext cx="1197300" cy="4047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62"/>
        <p:cNvGrpSpPr/>
        <p:nvPr/>
      </p:nvGrpSpPr>
      <p:grpSpPr>
        <a:xfrm>
          <a:off x="0" y="0"/>
          <a:ext cx="0" cy="0"/>
          <a:chOff x="0" y="0"/>
          <a:chExt cx="0" cy="0"/>
        </a:xfrm>
      </p:grpSpPr>
      <p:sp>
        <p:nvSpPr>
          <p:cNvPr id="163" name="Google Shape;163;p27" title="Background Shape"/>
          <p:cNvSpPr/>
          <p:nvPr/>
        </p:nvSpPr>
        <p:spPr>
          <a:xfrm>
            <a:off x="0" y="376"/>
            <a:ext cx="3977700" cy="6857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txBox="1">
            <a:spLocks noGrp="1"/>
          </p:cNvSpPr>
          <p:nvPr>
            <p:ph type="title"/>
          </p:nvPr>
        </p:nvSpPr>
        <p:spPr>
          <a:xfrm>
            <a:off x="542925" y="685800"/>
            <a:ext cx="2891700" cy="2157900"/>
          </a:xfrm>
          <a:prstGeom prst="rect">
            <a:avLst/>
          </a:prstGeom>
          <a:noFill/>
          <a:ln>
            <a:noFill/>
          </a:ln>
        </p:spPr>
        <p:txBody>
          <a:bodyPr spcFirstLastPara="1" wrap="square" lIns="91425" tIns="45700" rIns="91425" bIns="45700" anchor="t" anchorCtr="0"/>
          <a:lstStyle>
            <a:lvl1pPr lvl="0" algn="l" rtl="0">
              <a:lnSpc>
                <a:spcPct val="84000"/>
              </a:lnSpc>
              <a:spcBef>
                <a:spcPts val="0"/>
              </a:spcBef>
              <a:spcAft>
                <a:spcPts val="0"/>
              </a:spcAft>
              <a:buClr>
                <a:schemeClr val="dk2"/>
              </a:buClr>
              <a:buSzPts val="4400"/>
              <a:buFont typeface="Source Sans Pro"/>
              <a:buNone/>
              <a:defRPr sz="44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 name="Google Shape;165;p27"/>
          <p:cNvSpPr txBox="1">
            <a:spLocks noGrp="1"/>
          </p:cNvSpPr>
          <p:nvPr>
            <p:ph type="body" idx="1"/>
          </p:nvPr>
        </p:nvSpPr>
        <p:spPr>
          <a:xfrm>
            <a:off x="4692015" y="685801"/>
            <a:ext cx="3909000" cy="5175300"/>
          </a:xfrm>
          <a:prstGeom prst="rect">
            <a:avLst/>
          </a:prstGeom>
          <a:noFill/>
          <a:ln>
            <a:noFill/>
          </a:ln>
        </p:spPr>
        <p:txBody>
          <a:bodyPr spcFirstLastPara="1" wrap="square" lIns="91425" tIns="45700" rIns="91425" bIns="45700" anchor="t" anchorCtr="0"/>
          <a:lstStyle>
            <a:lvl1pPr marL="457200" lvl="0" indent="-323850" algn="l" rtl="0">
              <a:lnSpc>
                <a:spcPct val="94000"/>
              </a:lnSpc>
              <a:spcBef>
                <a:spcPts val="1000"/>
              </a:spcBef>
              <a:spcAft>
                <a:spcPts val="0"/>
              </a:spcAft>
              <a:buClr>
                <a:schemeClr val="dk2"/>
              </a:buClr>
              <a:buSzPts val="1500"/>
              <a:buChar char="■"/>
              <a:defRPr sz="1500"/>
            </a:lvl1pPr>
            <a:lvl2pPr marL="914400" lvl="1" indent="-323850" algn="l" rtl="0">
              <a:lnSpc>
                <a:spcPct val="94000"/>
              </a:lnSpc>
              <a:spcBef>
                <a:spcPts val="500"/>
              </a:spcBef>
              <a:spcAft>
                <a:spcPts val="0"/>
              </a:spcAft>
              <a:buClr>
                <a:schemeClr val="dk2"/>
              </a:buClr>
              <a:buSzPts val="1500"/>
              <a:buChar char="–"/>
              <a:defRPr sz="1500"/>
            </a:lvl2pPr>
            <a:lvl3pPr marL="1371600" lvl="2" indent="-314325" algn="l" rtl="0">
              <a:lnSpc>
                <a:spcPct val="94000"/>
              </a:lnSpc>
              <a:spcBef>
                <a:spcPts val="500"/>
              </a:spcBef>
              <a:spcAft>
                <a:spcPts val="0"/>
              </a:spcAft>
              <a:buClr>
                <a:schemeClr val="dk2"/>
              </a:buClr>
              <a:buSzPts val="1350"/>
              <a:buChar char="■"/>
              <a:defRPr sz="1350"/>
            </a:lvl3pPr>
            <a:lvl4pPr marL="1828800" lvl="3" indent="-314325" algn="l" rtl="0">
              <a:lnSpc>
                <a:spcPct val="94000"/>
              </a:lnSpc>
              <a:spcBef>
                <a:spcPts val="500"/>
              </a:spcBef>
              <a:spcAft>
                <a:spcPts val="0"/>
              </a:spcAft>
              <a:buClr>
                <a:schemeClr val="dk2"/>
              </a:buClr>
              <a:buSzPts val="1350"/>
              <a:buChar char="–"/>
              <a:defRPr sz="1350"/>
            </a:lvl4pPr>
            <a:lvl5pPr marL="2286000" lvl="4" indent="-304800" algn="l" rtl="0">
              <a:lnSpc>
                <a:spcPct val="94000"/>
              </a:lnSpc>
              <a:spcBef>
                <a:spcPts val="500"/>
              </a:spcBef>
              <a:spcAft>
                <a:spcPts val="0"/>
              </a:spcAft>
              <a:buClr>
                <a:schemeClr val="dk2"/>
              </a:buClr>
              <a:buSzPts val="1200"/>
              <a:buChar char="■"/>
              <a:defRPr sz="1200"/>
            </a:lvl5pPr>
            <a:lvl6pPr marL="2743200" lvl="5" indent="-304800" algn="l" rtl="0">
              <a:lnSpc>
                <a:spcPct val="94000"/>
              </a:lnSpc>
              <a:spcBef>
                <a:spcPts val="500"/>
              </a:spcBef>
              <a:spcAft>
                <a:spcPts val="0"/>
              </a:spcAft>
              <a:buClr>
                <a:schemeClr val="dk2"/>
              </a:buClr>
              <a:buSzPts val="1200"/>
              <a:buChar char="–"/>
              <a:defRPr sz="1200"/>
            </a:lvl6pPr>
            <a:lvl7pPr marL="3200400" lvl="6" indent="-304800" algn="l" rtl="0">
              <a:lnSpc>
                <a:spcPct val="94000"/>
              </a:lnSpc>
              <a:spcBef>
                <a:spcPts val="500"/>
              </a:spcBef>
              <a:spcAft>
                <a:spcPts val="0"/>
              </a:spcAft>
              <a:buClr>
                <a:schemeClr val="dk2"/>
              </a:buClr>
              <a:buSzPts val="1200"/>
              <a:buChar char="■"/>
              <a:defRPr sz="1200"/>
            </a:lvl7pPr>
            <a:lvl8pPr marL="3657600" lvl="7" indent="-304800" algn="l" rtl="0">
              <a:lnSpc>
                <a:spcPct val="94000"/>
              </a:lnSpc>
              <a:spcBef>
                <a:spcPts val="500"/>
              </a:spcBef>
              <a:spcAft>
                <a:spcPts val="0"/>
              </a:spcAft>
              <a:buClr>
                <a:schemeClr val="dk2"/>
              </a:buClr>
              <a:buSzPts val="1200"/>
              <a:buChar char="–"/>
              <a:defRPr sz="1200"/>
            </a:lvl8pPr>
            <a:lvl9pPr marL="4114800" lvl="8" indent="-304800" algn="l" rtl="0">
              <a:lnSpc>
                <a:spcPct val="94000"/>
              </a:lnSpc>
              <a:spcBef>
                <a:spcPts val="500"/>
              </a:spcBef>
              <a:spcAft>
                <a:spcPts val="200"/>
              </a:spcAft>
              <a:buClr>
                <a:schemeClr val="dk2"/>
              </a:buClr>
              <a:buSzPts val="1200"/>
              <a:buChar char="■"/>
              <a:defRPr sz="1200"/>
            </a:lvl9pPr>
          </a:lstStyle>
          <a:p>
            <a:endParaRPr/>
          </a:p>
        </p:txBody>
      </p:sp>
      <p:sp>
        <p:nvSpPr>
          <p:cNvPr id="166" name="Google Shape;166;p27"/>
          <p:cNvSpPr txBox="1">
            <a:spLocks noGrp="1"/>
          </p:cNvSpPr>
          <p:nvPr>
            <p:ph type="body" idx="2"/>
          </p:nvPr>
        </p:nvSpPr>
        <p:spPr>
          <a:xfrm>
            <a:off x="542925" y="2856344"/>
            <a:ext cx="2891700" cy="3011100"/>
          </a:xfrm>
          <a:prstGeom prst="rect">
            <a:avLst/>
          </a:prstGeom>
          <a:noFill/>
          <a:ln>
            <a:noFill/>
          </a:ln>
        </p:spPr>
        <p:txBody>
          <a:bodyPr spcFirstLastPara="1" wrap="square" lIns="91425" tIns="45700" rIns="91425" bIns="45700" anchor="t" anchorCtr="0"/>
          <a:lstStyle>
            <a:lvl1pPr marL="457200" lvl="0" indent="-228600" algn="l" rtl="0">
              <a:lnSpc>
                <a:spcPct val="113000"/>
              </a:lnSpc>
              <a:spcBef>
                <a:spcPts val="0"/>
              </a:spcBef>
              <a:spcAft>
                <a:spcPts val="0"/>
              </a:spcAft>
              <a:buClr>
                <a:schemeClr val="dk2"/>
              </a:buClr>
              <a:buSzPts val="1600"/>
              <a:buNone/>
              <a:defRPr sz="1600"/>
            </a:lvl1pPr>
            <a:lvl2pPr marL="914400" lvl="1" indent="-228600" algn="l" rtl="0">
              <a:lnSpc>
                <a:spcPct val="94000"/>
              </a:lnSpc>
              <a:spcBef>
                <a:spcPts val="1500"/>
              </a:spcBef>
              <a:spcAft>
                <a:spcPts val="0"/>
              </a:spcAft>
              <a:buClr>
                <a:schemeClr val="dk2"/>
              </a:buClr>
              <a:buSzPts val="1050"/>
              <a:buNone/>
              <a:defRPr sz="1050"/>
            </a:lvl2pPr>
            <a:lvl3pPr marL="1371600" lvl="2" indent="-228600" algn="l" rtl="0">
              <a:lnSpc>
                <a:spcPct val="94000"/>
              </a:lnSpc>
              <a:spcBef>
                <a:spcPts val="500"/>
              </a:spcBef>
              <a:spcAft>
                <a:spcPts val="0"/>
              </a:spcAft>
              <a:buClr>
                <a:schemeClr val="dk2"/>
              </a:buClr>
              <a:buSzPts val="900"/>
              <a:buNone/>
              <a:defRPr sz="900"/>
            </a:lvl3pPr>
            <a:lvl4pPr marL="1828800" lvl="3" indent="-228600" algn="l" rtl="0">
              <a:lnSpc>
                <a:spcPct val="94000"/>
              </a:lnSpc>
              <a:spcBef>
                <a:spcPts val="500"/>
              </a:spcBef>
              <a:spcAft>
                <a:spcPts val="0"/>
              </a:spcAft>
              <a:buClr>
                <a:schemeClr val="dk2"/>
              </a:buClr>
              <a:buSzPts val="750"/>
              <a:buNone/>
              <a:defRPr sz="750"/>
            </a:lvl4pPr>
            <a:lvl5pPr marL="2286000" lvl="4" indent="-228600" algn="l" rtl="0">
              <a:lnSpc>
                <a:spcPct val="94000"/>
              </a:lnSpc>
              <a:spcBef>
                <a:spcPts val="500"/>
              </a:spcBef>
              <a:spcAft>
                <a:spcPts val="0"/>
              </a:spcAft>
              <a:buClr>
                <a:schemeClr val="dk2"/>
              </a:buClr>
              <a:buSzPts val="750"/>
              <a:buNone/>
              <a:defRPr sz="750"/>
            </a:lvl5pPr>
            <a:lvl6pPr marL="2743200" lvl="5" indent="-228600" algn="l" rtl="0">
              <a:lnSpc>
                <a:spcPct val="94000"/>
              </a:lnSpc>
              <a:spcBef>
                <a:spcPts val="500"/>
              </a:spcBef>
              <a:spcAft>
                <a:spcPts val="0"/>
              </a:spcAft>
              <a:buClr>
                <a:schemeClr val="dk2"/>
              </a:buClr>
              <a:buSzPts val="750"/>
              <a:buNone/>
              <a:defRPr sz="750"/>
            </a:lvl6pPr>
            <a:lvl7pPr marL="3200400" lvl="6" indent="-228600" algn="l" rtl="0">
              <a:lnSpc>
                <a:spcPct val="94000"/>
              </a:lnSpc>
              <a:spcBef>
                <a:spcPts val="500"/>
              </a:spcBef>
              <a:spcAft>
                <a:spcPts val="0"/>
              </a:spcAft>
              <a:buClr>
                <a:schemeClr val="dk2"/>
              </a:buClr>
              <a:buSzPts val="750"/>
              <a:buNone/>
              <a:defRPr sz="750"/>
            </a:lvl7pPr>
            <a:lvl8pPr marL="3657600" lvl="7" indent="-228600" algn="l" rtl="0">
              <a:lnSpc>
                <a:spcPct val="94000"/>
              </a:lnSpc>
              <a:spcBef>
                <a:spcPts val="500"/>
              </a:spcBef>
              <a:spcAft>
                <a:spcPts val="0"/>
              </a:spcAft>
              <a:buClr>
                <a:schemeClr val="dk2"/>
              </a:buClr>
              <a:buSzPts val="750"/>
              <a:buNone/>
              <a:defRPr sz="750"/>
            </a:lvl8pPr>
            <a:lvl9pPr marL="4114800" lvl="8" indent="-228600" algn="l" rtl="0">
              <a:lnSpc>
                <a:spcPct val="94000"/>
              </a:lnSpc>
              <a:spcBef>
                <a:spcPts val="500"/>
              </a:spcBef>
              <a:spcAft>
                <a:spcPts val="200"/>
              </a:spcAft>
              <a:buClr>
                <a:schemeClr val="dk2"/>
              </a:buClr>
              <a:buSzPts val="750"/>
              <a:buNone/>
              <a:defRPr sz="750"/>
            </a:lvl9pPr>
          </a:lstStyle>
          <a:p>
            <a:endParaRPr/>
          </a:p>
        </p:txBody>
      </p:sp>
      <p:sp>
        <p:nvSpPr>
          <p:cNvPr id="167" name="Google Shape;167;p27"/>
          <p:cNvSpPr txBox="1">
            <a:spLocks noGrp="1"/>
          </p:cNvSpPr>
          <p:nvPr>
            <p:ph type="dt" idx="10"/>
          </p:nvPr>
        </p:nvSpPr>
        <p:spPr>
          <a:xfrm>
            <a:off x="542925" y="6453386"/>
            <a:ext cx="9033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p27"/>
          <p:cNvSpPr txBox="1">
            <a:spLocks noGrp="1"/>
          </p:cNvSpPr>
          <p:nvPr>
            <p:ph type="ftr" idx="11"/>
          </p:nvPr>
        </p:nvSpPr>
        <p:spPr>
          <a:xfrm>
            <a:off x="1654459" y="6453386"/>
            <a:ext cx="17802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27"/>
          <p:cNvSpPr txBox="1">
            <a:spLocks noGrp="1"/>
          </p:cNvSpPr>
          <p:nvPr>
            <p:ph type="sldNum" idx="12"/>
          </p:nvPr>
        </p:nvSpPr>
        <p:spPr>
          <a:xfrm>
            <a:off x="7412355" y="6453386"/>
            <a:ext cx="1197300" cy="4047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chemeClr val="dk2"/>
                </a:solidFill>
                <a:latin typeface="Source Sans Pro"/>
                <a:ea typeface="Source Sans Pro"/>
                <a:cs typeface="Source Sans Pro"/>
                <a:sym typeface="Source Sans Pro"/>
              </a:defRPr>
            </a:lvl1pPr>
            <a:lvl2pPr marL="0" lvl="1" indent="0" algn="r" rtl="0">
              <a:spcBef>
                <a:spcPts val="0"/>
              </a:spcBef>
              <a:buNone/>
              <a:defRPr sz="1000" b="0" i="0" u="none" strike="noStrike" cap="none">
                <a:solidFill>
                  <a:schemeClr val="dk2"/>
                </a:solidFill>
                <a:latin typeface="Source Sans Pro"/>
                <a:ea typeface="Source Sans Pro"/>
                <a:cs typeface="Source Sans Pro"/>
                <a:sym typeface="Source Sans Pro"/>
              </a:defRPr>
            </a:lvl2pPr>
            <a:lvl3pPr marL="0" lvl="2" indent="0" algn="r" rtl="0">
              <a:spcBef>
                <a:spcPts val="0"/>
              </a:spcBef>
              <a:buNone/>
              <a:defRPr sz="1000" b="0" i="0" u="none" strike="noStrike" cap="none">
                <a:solidFill>
                  <a:schemeClr val="dk2"/>
                </a:solidFill>
                <a:latin typeface="Source Sans Pro"/>
                <a:ea typeface="Source Sans Pro"/>
                <a:cs typeface="Source Sans Pro"/>
                <a:sym typeface="Source Sans Pro"/>
              </a:defRPr>
            </a:lvl3pPr>
            <a:lvl4pPr marL="0" lvl="3" indent="0" algn="r" rtl="0">
              <a:spcBef>
                <a:spcPts val="0"/>
              </a:spcBef>
              <a:buNone/>
              <a:defRPr sz="1000" b="0" i="0" u="none" strike="noStrike" cap="none">
                <a:solidFill>
                  <a:schemeClr val="dk2"/>
                </a:solidFill>
                <a:latin typeface="Source Sans Pro"/>
                <a:ea typeface="Source Sans Pro"/>
                <a:cs typeface="Source Sans Pro"/>
                <a:sym typeface="Source Sans Pro"/>
              </a:defRPr>
            </a:lvl4pPr>
            <a:lvl5pPr marL="0" lvl="4" indent="0" algn="r" rtl="0">
              <a:spcBef>
                <a:spcPts val="0"/>
              </a:spcBef>
              <a:buNone/>
              <a:defRPr sz="1000" b="0" i="0" u="none" strike="noStrike" cap="none">
                <a:solidFill>
                  <a:schemeClr val="dk2"/>
                </a:solidFill>
                <a:latin typeface="Source Sans Pro"/>
                <a:ea typeface="Source Sans Pro"/>
                <a:cs typeface="Source Sans Pro"/>
                <a:sym typeface="Source Sans Pro"/>
              </a:defRPr>
            </a:lvl5pPr>
            <a:lvl6pPr marL="0" lvl="5" indent="0" algn="r" rtl="0">
              <a:spcBef>
                <a:spcPts val="0"/>
              </a:spcBef>
              <a:buNone/>
              <a:defRPr sz="1000" b="0" i="0" u="none" strike="noStrike" cap="none">
                <a:solidFill>
                  <a:schemeClr val="dk2"/>
                </a:solidFill>
                <a:latin typeface="Source Sans Pro"/>
                <a:ea typeface="Source Sans Pro"/>
                <a:cs typeface="Source Sans Pro"/>
                <a:sym typeface="Source Sans Pro"/>
              </a:defRPr>
            </a:lvl6pPr>
            <a:lvl7pPr marL="0" lvl="6" indent="0" algn="r" rtl="0">
              <a:spcBef>
                <a:spcPts val="0"/>
              </a:spcBef>
              <a:buNone/>
              <a:defRPr sz="1000" b="0" i="0" u="none" strike="noStrike" cap="none">
                <a:solidFill>
                  <a:schemeClr val="dk2"/>
                </a:solidFill>
                <a:latin typeface="Source Sans Pro"/>
                <a:ea typeface="Source Sans Pro"/>
                <a:cs typeface="Source Sans Pro"/>
                <a:sym typeface="Source Sans Pro"/>
              </a:defRPr>
            </a:lvl7pPr>
            <a:lvl8pPr marL="0" lvl="7" indent="0" algn="r" rtl="0">
              <a:spcBef>
                <a:spcPts val="0"/>
              </a:spcBef>
              <a:buNone/>
              <a:defRPr sz="1000" b="0" i="0" u="none" strike="noStrike" cap="none">
                <a:solidFill>
                  <a:schemeClr val="dk2"/>
                </a:solidFill>
                <a:latin typeface="Source Sans Pro"/>
                <a:ea typeface="Source Sans Pro"/>
                <a:cs typeface="Source Sans Pro"/>
                <a:sym typeface="Source Sans Pro"/>
              </a:defRPr>
            </a:lvl8pPr>
            <a:lvl9pPr marL="0" lvl="8" indent="0" algn="r" rtl="0">
              <a:spcBef>
                <a:spcPts val="0"/>
              </a:spcBef>
              <a:buNone/>
              <a:defRPr sz="10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p27"/>
          <p:cNvSpPr/>
          <p:nvPr/>
        </p:nvSpPr>
        <p:spPr>
          <a:xfrm>
            <a:off x="3977640" y="376"/>
            <a:ext cx="1713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title="Divider Bar"/>
          <p:cNvSpPr/>
          <p:nvPr/>
        </p:nvSpPr>
        <p:spPr>
          <a:xfrm>
            <a:off x="3977640" y="376"/>
            <a:ext cx="1713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72"/>
        <p:cNvGrpSpPr/>
        <p:nvPr/>
      </p:nvGrpSpPr>
      <p:grpSpPr>
        <a:xfrm>
          <a:off x="0" y="0"/>
          <a:ext cx="0" cy="0"/>
          <a:chOff x="0" y="0"/>
          <a:chExt cx="0" cy="0"/>
        </a:xfrm>
      </p:grpSpPr>
      <p:sp>
        <p:nvSpPr>
          <p:cNvPr id="173" name="Google Shape;173;p28" title="Background Shape"/>
          <p:cNvSpPr/>
          <p:nvPr/>
        </p:nvSpPr>
        <p:spPr>
          <a:xfrm>
            <a:off x="0" y="376"/>
            <a:ext cx="3977700" cy="6857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txBox="1">
            <a:spLocks noGrp="1"/>
          </p:cNvSpPr>
          <p:nvPr>
            <p:ph type="title"/>
          </p:nvPr>
        </p:nvSpPr>
        <p:spPr>
          <a:xfrm>
            <a:off x="542925" y="685800"/>
            <a:ext cx="2891700" cy="2157900"/>
          </a:xfrm>
          <a:prstGeom prst="rect">
            <a:avLst/>
          </a:prstGeom>
          <a:noFill/>
          <a:ln>
            <a:noFill/>
          </a:ln>
        </p:spPr>
        <p:txBody>
          <a:bodyPr spcFirstLastPara="1" wrap="square" lIns="91425" tIns="45700" rIns="91425" bIns="45700" anchor="t" anchorCtr="0"/>
          <a:lstStyle>
            <a:lvl1pPr lvl="0" algn="l" rtl="0">
              <a:lnSpc>
                <a:spcPct val="84000"/>
              </a:lnSpc>
              <a:spcBef>
                <a:spcPts val="0"/>
              </a:spcBef>
              <a:spcAft>
                <a:spcPts val="0"/>
              </a:spcAft>
              <a:buClr>
                <a:schemeClr val="dk2"/>
              </a:buClr>
              <a:buSzPts val="4400"/>
              <a:buFont typeface="Source Sans Pro"/>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p28"/>
          <p:cNvSpPr>
            <a:spLocks noGrp="1"/>
          </p:cNvSpPr>
          <p:nvPr>
            <p:ph type="pic" idx="2"/>
          </p:nvPr>
        </p:nvSpPr>
        <p:spPr>
          <a:xfrm>
            <a:off x="4149090" y="1"/>
            <a:ext cx="4995000" cy="6858000"/>
          </a:xfrm>
          <a:prstGeom prst="rect">
            <a:avLst/>
          </a:prstGeom>
          <a:noFill/>
          <a:ln>
            <a:noFill/>
          </a:ln>
        </p:spPr>
        <p:txBody>
          <a:bodyPr spcFirstLastPara="1" wrap="square" lIns="91425" tIns="45700" rIns="91425" bIns="45700" anchor="t" anchorCtr="0"/>
          <a:lstStyle>
            <a:lvl1pPr marR="0" lvl="0" algn="l" rtl="0">
              <a:lnSpc>
                <a:spcPct val="94000"/>
              </a:lnSpc>
              <a:spcBef>
                <a:spcPts val="1000"/>
              </a:spcBef>
              <a:spcAft>
                <a:spcPts val="0"/>
              </a:spcAft>
              <a:buClr>
                <a:schemeClr val="dk2"/>
              </a:buClr>
              <a:buSzPts val="1500"/>
              <a:buFont typeface="Source Sans Pro"/>
              <a:buNone/>
              <a:defRPr sz="1500" b="0" i="0" u="none" strike="noStrike" cap="none">
                <a:solidFill>
                  <a:schemeClr val="dk2"/>
                </a:solidFill>
                <a:latin typeface="Source Sans Pro"/>
                <a:ea typeface="Source Sans Pro"/>
                <a:cs typeface="Source Sans Pro"/>
                <a:sym typeface="Source Sans Pro"/>
              </a:defRPr>
            </a:lvl1pPr>
            <a:lvl2pPr marR="0" lvl="1" algn="l" rtl="0">
              <a:lnSpc>
                <a:spcPct val="94000"/>
              </a:lnSpc>
              <a:spcBef>
                <a:spcPts val="500"/>
              </a:spcBef>
              <a:spcAft>
                <a:spcPts val="0"/>
              </a:spcAft>
              <a:buClr>
                <a:schemeClr val="dk2"/>
              </a:buClr>
              <a:buSzPts val="1500"/>
              <a:buFont typeface="Source Sans Pro"/>
              <a:buNone/>
              <a:defRPr sz="1500" b="0" i="1" u="none" strike="noStrike" cap="none">
                <a:solidFill>
                  <a:schemeClr val="dk2"/>
                </a:solidFill>
                <a:latin typeface="Source Sans Pro"/>
                <a:ea typeface="Source Sans Pro"/>
                <a:cs typeface="Source Sans Pro"/>
                <a:sym typeface="Source Sans Pro"/>
              </a:defRPr>
            </a:lvl2pPr>
            <a:lvl3pPr marR="0" lvl="2" algn="l" rtl="0">
              <a:lnSpc>
                <a:spcPct val="94000"/>
              </a:lnSpc>
              <a:spcBef>
                <a:spcPts val="500"/>
              </a:spcBef>
              <a:spcAft>
                <a:spcPts val="0"/>
              </a:spcAft>
              <a:buClr>
                <a:schemeClr val="dk2"/>
              </a:buClr>
              <a:buSzPts val="1500"/>
              <a:buFont typeface="Source Sans Pro"/>
              <a:buNone/>
              <a:defRPr sz="1500" b="0" i="0" u="none" strike="noStrike" cap="none">
                <a:solidFill>
                  <a:schemeClr val="dk2"/>
                </a:solidFill>
                <a:latin typeface="Source Sans Pro"/>
                <a:ea typeface="Source Sans Pro"/>
                <a:cs typeface="Source Sans Pro"/>
                <a:sym typeface="Source Sans Pro"/>
              </a:defRPr>
            </a:lvl3pPr>
            <a:lvl4pPr marR="0" lvl="3" algn="l" rtl="0">
              <a:lnSpc>
                <a:spcPct val="94000"/>
              </a:lnSpc>
              <a:spcBef>
                <a:spcPts val="500"/>
              </a:spcBef>
              <a:spcAft>
                <a:spcPts val="0"/>
              </a:spcAft>
              <a:buClr>
                <a:schemeClr val="dk2"/>
              </a:buClr>
              <a:buSzPts val="1500"/>
              <a:buFont typeface="Source Sans Pro"/>
              <a:buNone/>
              <a:defRPr sz="1500" b="0" i="1" u="none" strike="noStrike" cap="none">
                <a:solidFill>
                  <a:schemeClr val="dk2"/>
                </a:solidFill>
                <a:latin typeface="Source Sans Pro"/>
                <a:ea typeface="Source Sans Pro"/>
                <a:cs typeface="Source Sans Pro"/>
                <a:sym typeface="Source Sans Pro"/>
              </a:defRPr>
            </a:lvl4pPr>
            <a:lvl5pPr marR="0" lvl="4" algn="l" rtl="0">
              <a:lnSpc>
                <a:spcPct val="94000"/>
              </a:lnSpc>
              <a:spcBef>
                <a:spcPts val="500"/>
              </a:spcBef>
              <a:spcAft>
                <a:spcPts val="0"/>
              </a:spcAft>
              <a:buClr>
                <a:schemeClr val="dk2"/>
              </a:buClr>
              <a:buSzPts val="1500"/>
              <a:buFont typeface="Source Sans Pro"/>
              <a:buNone/>
              <a:defRPr sz="1500" b="0" i="0" u="none" strike="noStrike" cap="none">
                <a:solidFill>
                  <a:schemeClr val="dk2"/>
                </a:solidFill>
                <a:latin typeface="Source Sans Pro"/>
                <a:ea typeface="Source Sans Pro"/>
                <a:cs typeface="Source Sans Pro"/>
                <a:sym typeface="Source Sans Pro"/>
              </a:defRPr>
            </a:lvl5pPr>
            <a:lvl6pPr marR="0" lvl="5" algn="l" rtl="0">
              <a:lnSpc>
                <a:spcPct val="94000"/>
              </a:lnSpc>
              <a:spcBef>
                <a:spcPts val="500"/>
              </a:spcBef>
              <a:spcAft>
                <a:spcPts val="0"/>
              </a:spcAft>
              <a:buClr>
                <a:schemeClr val="dk2"/>
              </a:buClr>
              <a:buSzPts val="1500"/>
              <a:buFont typeface="Source Sans Pro"/>
              <a:buNone/>
              <a:defRPr sz="1500" b="0" i="1" u="none" strike="noStrike" cap="none">
                <a:solidFill>
                  <a:schemeClr val="dk2"/>
                </a:solidFill>
                <a:latin typeface="Source Sans Pro"/>
                <a:ea typeface="Source Sans Pro"/>
                <a:cs typeface="Source Sans Pro"/>
                <a:sym typeface="Source Sans Pro"/>
              </a:defRPr>
            </a:lvl6pPr>
            <a:lvl7pPr marR="0" lvl="6" algn="l" rtl="0">
              <a:lnSpc>
                <a:spcPct val="94000"/>
              </a:lnSpc>
              <a:spcBef>
                <a:spcPts val="500"/>
              </a:spcBef>
              <a:spcAft>
                <a:spcPts val="0"/>
              </a:spcAft>
              <a:buClr>
                <a:schemeClr val="dk2"/>
              </a:buClr>
              <a:buSzPts val="1500"/>
              <a:buFont typeface="Source Sans Pro"/>
              <a:buNone/>
              <a:defRPr sz="1500" b="0" i="0" u="none" strike="noStrike" cap="none">
                <a:solidFill>
                  <a:schemeClr val="dk2"/>
                </a:solidFill>
                <a:latin typeface="Source Sans Pro"/>
                <a:ea typeface="Source Sans Pro"/>
                <a:cs typeface="Source Sans Pro"/>
                <a:sym typeface="Source Sans Pro"/>
              </a:defRPr>
            </a:lvl7pPr>
            <a:lvl8pPr marR="0" lvl="7" algn="l" rtl="0">
              <a:lnSpc>
                <a:spcPct val="94000"/>
              </a:lnSpc>
              <a:spcBef>
                <a:spcPts val="500"/>
              </a:spcBef>
              <a:spcAft>
                <a:spcPts val="0"/>
              </a:spcAft>
              <a:buClr>
                <a:schemeClr val="dk2"/>
              </a:buClr>
              <a:buSzPts val="1500"/>
              <a:buFont typeface="Source Sans Pro"/>
              <a:buNone/>
              <a:defRPr sz="1500" b="0" i="1" u="none" strike="noStrike" cap="none">
                <a:solidFill>
                  <a:schemeClr val="dk2"/>
                </a:solidFill>
                <a:latin typeface="Source Sans Pro"/>
                <a:ea typeface="Source Sans Pro"/>
                <a:cs typeface="Source Sans Pro"/>
                <a:sym typeface="Source Sans Pro"/>
              </a:defRPr>
            </a:lvl8pPr>
            <a:lvl9pPr marR="0" lvl="8" algn="l" rtl="0">
              <a:lnSpc>
                <a:spcPct val="94000"/>
              </a:lnSpc>
              <a:spcBef>
                <a:spcPts val="500"/>
              </a:spcBef>
              <a:spcAft>
                <a:spcPts val="200"/>
              </a:spcAft>
              <a:buClr>
                <a:schemeClr val="dk2"/>
              </a:buClr>
              <a:buSzPts val="1500"/>
              <a:buFont typeface="Source Sans Pro"/>
              <a:buNone/>
              <a:defRPr sz="1500" b="0" i="0" u="none" strike="noStrike" cap="none">
                <a:solidFill>
                  <a:schemeClr val="dk2"/>
                </a:solidFill>
                <a:latin typeface="Source Sans Pro"/>
                <a:ea typeface="Source Sans Pro"/>
                <a:cs typeface="Source Sans Pro"/>
                <a:sym typeface="Source Sans Pro"/>
              </a:defRPr>
            </a:lvl9pPr>
          </a:lstStyle>
          <a:p>
            <a:endParaRPr/>
          </a:p>
        </p:txBody>
      </p:sp>
      <p:sp>
        <p:nvSpPr>
          <p:cNvPr id="176" name="Google Shape;176;p28"/>
          <p:cNvSpPr txBox="1">
            <a:spLocks noGrp="1"/>
          </p:cNvSpPr>
          <p:nvPr>
            <p:ph type="body" idx="1"/>
          </p:nvPr>
        </p:nvSpPr>
        <p:spPr>
          <a:xfrm>
            <a:off x="542925" y="2855968"/>
            <a:ext cx="2891700" cy="3011400"/>
          </a:xfrm>
          <a:prstGeom prst="rect">
            <a:avLst/>
          </a:prstGeom>
          <a:noFill/>
          <a:ln>
            <a:noFill/>
          </a:ln>
        </p:spPr>
        <p:txBody>
          <a:bodyPr spcFirstLastPara="1" wrap="square" lIns="91425" tIns="45700" rIns="91425" bIns="45700" anchor="t" anchorCtr="0"/>
          <a:lstStyle>
            <a:lvl1pPr marL="457200" lvl="0" indent="-228600" algn="l" rtl="0">
              <a:lnSpc>
                <a:spcPct val="113000"/>
              </a:lnSpc>
              <a:spcBef>
                <a:spcPts val="0"/>
              </a:spcBef>
              <a:spcAft>
                <a:spcPts val="0"/>
              </a:spcAft>
              <a:buClr>
                <a:schemeClr val="dk2"/>
              </a:buClr>
              <a:buSzPts val="1600"/>
              <a:buNone/>
              <a:defRPr sz="1600"/>
            </a:lvl1pPr>
            <a:lvl2pPr marL="914400" lvl="1" indent="-228600" algn="l" rtl="0">
              <a:lnSpc>
                <a:spcPct val="94000"/>
              </a:lnSpc>
              <a:spcBef>
                <a:spcPts val="1500"/>
              </a:spcBef>
              <a:spcAft>
                <a:spcPts val="0"/>
              </a:spcAft>
              <a:buClr>
                <a:schemeClr val="dk2"/>
              </a:buClr>
              <a:buSzPts val="1050"/>
              <a:buNone/>
              <a:defRPr sz="1050"/>
            </a:lvl2pPr>
            <a:lvl3pPr marL="1371600" lvl="2" indent="-228600" algn="l" rtl="0">
              <a:lnSpc>
                <a:spcPct val="94000"/>
              </a:lnSpc>
              <a:spcBef>
                <a:spcPts val="500"/>
              </a:spcBef>
              <a:spcAft>
                <a:spcPts val="0"/>
              </a:spcAft>
              <a:buClr>
                <a:schemeClr val="dk2"/>
              </a:buClr>
              <a:buSzPts val="900"/>
              <a:buNone/>
              <a:defRPr sz="900"/>
            </a:lvl3pPr>
            <a:lvl4pPr marL="1828800" lvl="3" indent="-228600" algn="l" rtl="0">
              <a:lnSpc>
                <a:spcPct val="94000"/>
              </a:lnSpc>
              <a:spcBef>
                <a:spcPts val="500"/>
              </a:spcBef>
              <a:spcAft>
                <a:spcPts val="0"/>
              </a:spcAft>
              <a:buClr>
                <a:schemeClr val="dk2"/>
              </a:buClr>
              <a:buSzPts val="750"/>
              <a:buNone/>
              <a:defRPr sz="750"/>
            </a:lvl4pPr>
            <a:lvl5pPr marL="2286000" lvl="4" indent="-228600" algn="l" rtl="0">
              <a:lnSpc>
                <a:spcPct val="94000"/>
              </a:lnSpc>
              <a:spcBef>
                <a:spcPts val="500"/>
              </a:spcBef>
              <a:spcAft>
                <a:spcPts val="0"/>
              </a:spcAft>
              <a:buClr>
                <a:schemeClr val="dk2"/>
              </a:buClr>
              <a:buSzPts val="750"/>
              <a:buNone/>
              <a:defRPr sz="750"/>
            </a:lvl5pPr>
            <a:lvl6pPr marL="2743200" lvl="5" indent="-228600" algn="l" rtl="0">
              <a:lnSpc>
                <a:spcPct val="94000"/>
              </a:lnSpc>
              <a:spcBef>
                <a:spcPts val="500"/>
              </a:spcBef>
              <a:spcAft>
                <a:spcPts val="0"/>
              </a:spcAft>
              <a:buClr>
                <a:schemeClr val="dk2"/>
              </a:buClr>
              <a:buSzPts val="750"/>
              <a:buNone/>
              <a:defRPr sz="750"/>
            </a:lvl6pPr>
            <a:lvl7pPr marL="3200400" lvl="6" indent="-228600" algn="l" rtl="0">
              <a:lnSpc>
                <a:spcPct val="94000"/>
              </a:lnSpc>
              <a:spcBef>
                <a:spcPts val="500"/>
              </a:spcBef>
              <a:spcAft>
                <a:spcPts val="0"/>
              </a:spcAft>
              <a:buClr>
                <a:schemeClr val="dk2"/>
              </a:buClr>
              <a:buSzPts val="750"/>
              <a:buNone/>
              <a:defRPr sz="750"/>
            </a:lvl7pPr>
            <a:lvl8pPr marL="3657600" lvl="7" indent="-228600" algn="l" rtl="0">
              <a:lnSpc>
                <a:spcPct val="94000"/>
              </a:lnSpc>
              <a:spcBef>
                <a:spcPts val="500"/>
              </a:spcBef>
              <a:spcAft>
                <a:spcPts val="0"/>
              </a:spcAft>
              <a:buClr>
                <a:schemeClr val="dk2"/>
              </a:buClr>
              <a:buSzPts val="750"/>
              <a:buNone/>
              <a:defRPr sz="750"/>
            </a:lvl8pPr>
            <a:lvl9pPr marL="4114800" lvl="8" indent="-228600" algn="l" rtl="0">
              <a:lnSpc>
                <a:spcPct val="94000"/>
              </a:lnSpc>
              <a:spcBef>
                <a:spcPts val="500"/>
              </a:spcBef>
              <a:spcAft>
                <a:spcPts val="200"/>
              </a:spcAft>
              <a:buClr>
                <a:schemeClr val="dk2"/>
              </a:buClr>
              <a:buSzPts val="750"/>
              <a:buNone/>
              <a:defRPr sz="750"/>
            </a:lvl9pPr>
          </a:lstStyle>
          <a:p>
            <a:endParaRPr/>
          </a:p>
        </p:txBody>
      </p:sp>
      <p:sp>
        <p:nvSpPr>
          <p:cNvPr id="177" name="Google Shape;177;p28"/>
          <p:cNvSpPr txBox="1">
            <a:spLocks noGrp="1"/>
          </p:cNvSpPr>
          <p:nvPr>
            <p:ph type="dt" idx="10"/>
          </p:nvPr>
        </p:nvSpPr>
        <p:spPr>
          <a:xfrm>
            <a:off x="542925" y="6453386"/>
            <a:ext cx="9033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p28"/>
          <p:cNvSpPr txBox="1">
            <a:spLocks noGrp="1"/>
          </p:cNvSpPr>
          <p:nvPr>
            <p:ph type="ftr" idx="11"/>
          </p:nvPr>
        </p:nvSpPr>
        <p:spPr>
          <a:xfrm>
            <a:off x="1654459" y="6453386"/>
            <a:ext cx="17802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p28"/>
          <p:cNvSpPr txBox="1">
            <a:spLocks noGrp="1"/>
          </p:cNvSpPr>
          <p:nvPr>
            <p:ph type="sldNum" idx="12"/>
          </p:nvPr>
        </p:nvSpPr>
        <p:spPr>
          <a:xfrm>
            <a:off x="7412355" y="6453386"/>
            <a:ext cx="1197300" cy="4047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chemeClr val="dk2"/>
                </a:solidFill>
                <a:latin typeface="Source Sans Pro"/>
                <a:ea typeface="Source Sans Pro"/>
                <a:cs typeface="Source Sans Pro"/>
                <a:sym typeface="Source Sans Pro"/>
              </a:defRPr>
            </a:lvl1pPr>
            <a:lvl2pPr marL="0" lvl="1" indent="0" algn="r" rtl="0">
              <a:spcBef>
                <a:spcPts val="0"/>
              </a:spcBef>
              <a:buNone/>
              <a:defRPr sz="1000" b="0" i="0" u="none" strike="noStrike" cap="none">
                <a:solidFill>
                  <a:schemeClr val="dk2"/>
                </a:solidFill>
                <a:latin typeface="Source Sans Pro"/>
                <a:ea typeface="Source Sans Pro"/>
                <a:cs typeface="Source Sans Pro"/>
                <a:sym typeface="Source Sans Pro"/>
              </a:defRPr>
            </a:lvl2pPr>
            <a:lvl3pPr marL="0" lvl="2" indent="0" algn="r" rtl="0">
              <a:spcBef>
                <a:spcPts val="0"/>
              </a:spcBef>
              <a:buNone/>
              <a:defRPr sz="1000" b="0" i="0" u="none" strike="noStrike" cap="none">
                <a:solidFill>
                  <a:schemeClr val="dk2"/>
                </a:solidFill>
                <a:latin typeface="Source Sans Pro"/>
                <a:ea typeface="Source Sans Pro"/>
                <a:cs typeface="Source Sans Pro"/>
                <a:sym typeface="Source Sans Pro"/>
              </a:defRPr>
            </a:lvl3pPr>
            <a:lvl4pPr marL="0" lvl="3" indent="0" algn="r" rtl="0">
              <a:spcBef>
                <a:spcPts val="0"/>
              </a:spcBef>
              <a:buNone/>
              <a:defRPr sz="1000" b="0" i="0" u="none" strike="noStrike" cap="none">
                <a:solidFill>
                  <a:schemeClr val="dk2"/>
                </a:solidFill>
                <a:latin typeface="Source Sans Pro"/>
                <a:ea typeface="Source Sans Pro"/>
                <a:cs typeface="Source Sans Pro"/>
                <a:sym typeface="Source Sans Pro"/>
              </a:defRPr>
            </a:lvl4pPr>
            <a:lvl5pPr marL="0" lvl="4" indent="0" algn="r" rtl="0">
              <a:spcBef>
                <a:spcPts val="0"/>
              </a:spcBef>
              <a:buNone/>
              <a:defRPr sz="1000" b="0" i="0" u="none" strike="noStrike" cap="none">
                <a:solidFill>
                  <a:schemeClr val="dk2"/>
                </a:solidFill>
                <a:latin typeface="Source Sans Pro"/>
                <a:ea typeface="Source Sans Pro"/>
                <a:cs typeface="Source Sans Pro"/>
                <a:sym typeface="Source Sans Pro"/>
              </a:defRPr>
            </a:lvl5pPr>
            <a:lvl6pPr marL="0" lvl="5" indent="0" algn="r" rtl="0">
              <a:spcBef>
                <a:spcPts val="0"/>
              </a:spcBef>
              <a:buNone/>
              <a:defRPr sz="1000" b="0" i="0" u="none" strike="noStrike" cap="none">
                <a:solidFill>
                  <a:schemeClr val="dk2"/>
                </a:solidFill>
                <a:latin typeface="Source Sans Pro"/>
                <a:ea typeface="Source Sans Pro"/>
                <a:cs typeface="Source Sans Pro"/>
                <a:sym typeface="Source Sans Pro"/>
              </a:defRPr>
            </a:lvl6pPr>
            <a:lvl7pPr marL="0" lvl="6" indent="0" algn="r" rtl="0">
              <a:spcBef>
                <a:spcPts val="0"/>
              </a:spcBef>
              <a:buNone/>
              <a:defRPr sz="1000" b="0" i="0" u="none" strike="noStrike" cap="none">
                <a:solidFill>
                  <a:schemeClr val="dk2"/>
                </a:solidFill>
                <a:latin typeface="Source Sans Pro"/>
                <a:ea typeface="Source Sans Pro"/>
                <a:cs typeface="Source Sans Pro"/>
                <a:sym typeface="Source Sans Pro"/>
              </a:defRPr>
            </a:lvl7pPr>
            <a:lvl8pPr marL="0" lvl="7" indent="0" algn="r" rtl="0">
              <a:spcBef>
                <a:spcPts val="0"/>
              </a:spcBef>
              <a:buNone/>
              <a:defRPr sz="1000" b="0" i="0" u="none" strike="noStrike" cap="none">
                <a:solidFill>
                  <a:schemeClr val="dk2"/>
                </a:solidFill>
                <a:latin typeface="Source Sans Pro"/>
                <a:ea typeface="Source Sans Pro"/>
                <a:cs typeface="Source Sans Pro"/>
                <a:sym typeface="Source Sans Pro"/>
              </a:defRPr>
            </a:lvl8pPr>
            <a:lvl9pPr marL="0" lvl="8" indent="0" algn="r" rtl="0">
              <a:spcBef>
                <a:spcPts val="0"/>
              </a:spcBef>
              <a:buNone/>
              <a:defRPr sz="10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28"/>
          <p:cNvSpPr/>
          <p:nvPr/>
        </p:nvSpPr>
        <p:spPr>
          <a:xfrm>
            <a:off x="3977640" y="376"/>
            <a:ext cx="1713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title="Divider Bar"/>
          <p:cNvSpPr/>
          <p:nvPr/>
        </p:nvSpPr>
        <p:spPr>
          <a:xfrm>
            <a:off x="3977640" y="376"/>
            <a:ext cx="1713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1028700" y="685800"/>
            <a:ext cx="7200900" cy="1485900"/>
          </a:xfrm>
          <a:prstGeom prst="rect">
            <a:avLst/>
          </a:prstGeom>
          <a:noFill/>
          <a:ln>
            <a:noFill/>
          </a:ln>
        </p:spPr>
        <p:txBody>
          <a:bodyPr spcFirstLastPara="1" wrap="square" lIns="91425" tIns="45700" rIns="91425" bIns="45700" anchor="t" anchorCtr="0"/>
          <a:lstStyle>
            <a:lvl1pPr lvl="0" algn="l" rtl="0">
              <a:lnSpc>
                <a:spcPct val="89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4" name="Google Shape;184;p29"/>
          <p:cNvSpPr txBox="1">
            <a:spLocks noGrp="1"/>
          </p:cNvSpPr>
          <p:nvPr>
            <p:ph type="body" idx="1"/>
          </p:nvPr>
        </p:nvSpPr>
        <p:spPr>
          <a:xfrm rot="5400000">
            <a:off x="2843250" y="480976"/>
            <a:ext cx="3571800" cy="7200900"/>
          </a:xfrm>
          <a:prstGeom prst="rect">
            <a:avLst/>
          </a:prstGeom>
          <a:noFill/>
          <a:ln>
            <a:noFill/>
          </a:ln>
        </p:spPr>
        <p:txBody>
          <a:bodyPr spcFirstLastPara="1" wrap="square" lIns="91425" tIns="45700" rIns="91425" bIns="45700" anchor="t" anchorCtr="0"/>
          <a:lstStyle>
            <a:lvl1pPr marL="457200" lvl="0" indent="-342900" algn="l" rtl="0">
              <a:lnSpc>
                <a:spcPct val="94000"/>
              </a:lnSpc>
              <a:spcBef>
                <a:spcPts val="1000"/>
              </a:spcBef>
              <a:spcAft>
                <a:spcPts val="0"/>
              </a:spcAft>
              <a:buClr>
                <a:schemeClr val="dk2"/>
              </a:buClr>
              <a:buSzPts val="1800"/>
              <a:buChar char="■"/>
              <a:defRPr/>
            </a:lvl1pPr>
            <a:lvl2pPr marL="914400" lvl="1" indent="-342900" algn="l" rtl="0">
              <a:lnSpc>
                <a:spcPct val="94000"/>
              </a:lnSpc>
              <a:spcBef>
                <a:spcPts val="500"/>
              </a:spcBef>
              <a:spcAft>
                <a:spcPts val="0"/>
              </a:spcAft>
              <a:buClr>
                <a:schemeClr val="dk2"/>
              </a:buClr>
              <a:buSzPts val="1800"/>
              <a:buChar char="–"/>
              <a:defRPr/>
            </a:lvl2pPr>
            <a:lvl3pPr marL="1371600" lvl="2" indent="-342900" algn="l" rtl="0">
              <a:lnSpc>
                <a:spcPct val="94000"/>
              </a:lnSpc>
              <a:spcBef>
                <a:spcPts val="500"/>
              </a:spcBef>
              <a:spcAft>
                <a:spcPts val="0"/>
              </a:spcAft>
              <a:buClr>
                <a:schemeClr val="dk2"/>
              </a:buClr>
              <a:buSzPts val="1800"/>
              <a:buChar char="■"/>
              <a:defRPr/>
            </a:lvl3pPr>
            <a:lvl4pPr marL="1828800" lvl="3" indent="-342900" algn="l" rtl="0">
              <a:lnSpc>
                <a:spcPct val="94000"/>
              </a:lnSpc>
              <a:spcBef>
                <a:spcPts val="500"/>
              </a:spcBef>
              <a:spcAft>
                <a:spcPts val="0"/>
              </a:spcAft>
              <a:buClr>
                <a:schemeClr val="dk2"/>
              </a:buClr>
              <a:buSzPts val="1800"/>
              <a:buChar char="–"/>
              <a:defRPr/>
            </a:lvl4pPr>
            <a:lvl5pPr marL="2286000" lvl="4" indent="-342900" algn="l" rtl="0">
              <a:lnSpc>
                <a:spcPct val="94000"/>
              </a:lnSpc>
              <a:spcBef>
                <a:spcPts val="500"/>
              </a:spcBef>
              <a:spcAft>
                <a:spcPts val="0"/>
              </a:spcAft>
              <a:buClr>
                <a:schemeClr val="dk2"/>
              </a:buClr>
              <a:buSzPts val="1800"/>
              <a:buChar char="■"/>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185" name="Google Shape;185;p29"/>
          <p:cNvSpPr txBox="1">
            <a:spLocks noGrp="1"/>
          </p:cNvSpPr>
          <p:nvPr>
            <p:ph type="dt" idx="10"/>
          </p:nvPr>
        </p:nvSpPr>
        <p:spPr>
          <a:xfrm>
            <a:off x="1042987" y="6453386"/>
            <a:ext cx="9033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p29"/>
          <p:cNvSpPr txBox="1">
            <a:spLocks noGrp="1"/>
          </p:cNvSpPr>
          <p:nvPr>
            <p:ph type="ftr" idx="11"/>
          </p:nvPr>
        </p:nvSpPr>
        <p:spPr>
          <a:xfrm>
            <a:off x="2170173" y="6453386"/>
            <a:ext cx="47106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7" name="Google Shape;187;p29"/>
          <p:cNvSpPr txBox="1">
            <a:spLocks noGrp="1"/>
          </p:cNvSpPr>
          <p:nvPr>
            <p:ph type="sldNum" idx="12"/>
          </p:nvPr>
        </p:nvSpPr>
        <p:spPr>
          <a:xfrm>
            <a:off x="7104552" y="6453386"/>
            <a:ext cx="1197300" cy="4047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rot="5400000">
            <a:off x="5004697" y="2500206"/>
            <a:ext cx="5243100" cy="1491000"/>
          </a:xfrm>
          <a:prstGeom prst="rect">
            <a:avLst/>
          </a:prstGeom>
          <a:noFill/>
          <a:ln>
            <a:noFill/>
          </a:ln>
        </p:spPr>
        <p:txBody>
          <a:bodyPr spcFirstLastPara="1" wrap="square" lIns="91425" tIns="45700" rIns="91425" bIns="45700" anchor="t" anchorCtr="0"/>
          <a:lstStyle>
            <a:lvl1pPr lvl="0" algn="l" rtl="0">
              <a:lnSpc>
                <a:spcPct val="89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p30"/>
          <p:cNvSpPr txBox="1">
            <a:spLocks noGrp="1"/>
          </p:cNvSpPr>
          <p:nvPr>
            <p:ph type="body" idx="1"/>
          </p:nvPr>
        </p:nvSpPr>
        <p:spPr>
          <a:xfrm rot="5400000">
            <a:off x="1269375" y="383406"/>
            <a:ext cx="5243100" cy="5724600"/>
          </a:xfrm>
          <a:prstGeom prst="rect">
            <a:avLst/>
          </a:prstGeom>
          <a:noFill/>
          <a:ln>
            <a:noFill/>
          </a:ln>
        </p:spPr>
        <p:txBody>
          <a:bodyPr spcFirstLastPara="1" wrap="square" lIns="91425" tIns="45700" rIns="91425" bIns="45700" anchor="t" anchorCtr="0"/>
          <a:lstStyle>
            <a:lvl1pPr marL="457200" lvl="0" indent="-342900" algn="l" rtl="0">
              <a:lnSpc>
                <a:spcPct val="94000"/>
              </a:lnSpc>
              <a:spcBef>
                <a:spcPts val="1000"/>
              </a:spcBef>
              <a:spcAft>
                <a:spcPts val="0"/>
              </a:spcAft>
              <a:buClr>
                <a:schemeClr val="dk2"/>
              </a:buClr>
              <a:buSzPts val="1800"/>
              <a:buChar char="■"/>
              <a:defRPr/>
            </a:lvl1pPr>
            <a:lvl2pPr marL="914400" lvl="1" indent="-342900" algn="l" rtl="0">
              <a:lnSpc>
                <a:spcPct val="94000"/>
              </a:lnSpc>
              <a:spcBef>
                <a:spcPts val="500"/>
              </a:spcBef>
              <a:spcAft>
                <a:spcPts val="0"/>
              </a:spcAft>
              <a:buClr>
                <a:schemeClr val="dk2"/>
              </a:buClr>
              <a:buSzPts val="1800"/>
              <a:buChar char="–"/>
              <a:defRPr/>
            </a:lvl2pPr>
            <a:lvl3pPr marL="1371600" lvl="2" indent="-342900" algn="l" rtl="0">
              <a:lnSpc>
                <a:spcPct val="94000"/>
              </a:lnSpc>
              <a:spcBef>
                <a:spcPts val="500"/>
              </a:spcBef>
              <a:spcAft>
                <a:spcPts val="0"/>
              </a:spcAft>
              <a:buClr>
                <a:schemeClr val="dk2"/>
              </a:buClr>
              <a:buSzPts val="1800"/>
              <a:buChar char="■"/>
              <a:defRPr/>
            </a:lvl3pPr>
            <a:lvl4pPr marL="1828800" lvl="3" indent="-342900" algn="l" rtl="0">
              <a:lnSpc>
                <a:spcPct val="94000"/>
              </a:lnSpc>
              <a:spcBef>
                <a:spcPts val="500"/>
              </a:spcBef>
              <a:spcAft>
                <a:spcPts val="0"/>
              </a:spcAft>
              <a:buClr>
                <a:schemeClr val="dk2"/>
              </a:buClr>
              <a:buSzPts val="1800"/>
              <a:buChar char="–"/>
              <a:defRPr/>
            </a:lvl4pPr>
            <a:lvl5pPr marL="2286000" lvl="4" indent="-342900" algn="l" rtl="0">
              <a:lnSpc>
                <a:spcPct val="94000"/>
              </a:lnSpc>
              <a:spcBef>
                <a:spcPts val="500"/>
              </a:spcBef>
              <a:spcAft>
                <a:spcPts val="0"/>
              </a:spcAft>
              <a:buClr>
                <a:schemeClr val="dk2"/>
              </a:buClr>
              <a:buSzPts val="1800"/>
              <a:buChar char="■"/>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191" name="Google Shape;191;p30"/>
          <p:cNvSpPr txBox="1">
            <a:spLocks noGrp="1"/>
          </p:cNvSpPr>
          <p:nvPr>
            <p:ph type="dt" idx="10"/>
          </p:nvPr>
        </p:nvSpPr>
        <p:spPr>
          <a:xfrm>
            <a:off x="1042987" y="6453386"/>
            <a:ext cx="9033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30"/>
          <p:cNvSpPr txBox="1">
            <a:spLocks noGrp="1"/>
          </p:cNvSpPr>
          <p:nvPr>
            <p:ph type="ftr" idx="11"/>
          </p:nvPr>
        </p:nvSpPr>
        <p:spPr>
          <a:xfrm>
            <a:off x="2170173" y="6453386"/>
            <a:ext cx="4710600" cy="4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30"/>
          <p:cNvSpPr txBox="1">
            <a:spLocks noGrp="1"/>
          </p:cNvSpPr>
          <p:nvPr>
            <p:ph type="sldNum" idx="12"/>
          </p:nvPr>
        </p:nvSpPr>
        <p:spPr>
          <a:xfrm>
            <a:off x="7104552" y="6453386"/>
            <a:ext cx="1197300" cy="4047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95"/>
        <p:cNvGrpSpPr/>
        <p:nvPr/>
      </p:nvGrpSpPr>
      <p:grpSpPr>
        <a:xfrm>
          <a:off x="0" y="0"/>
          <a:ext cx="0" cy="0"/>
          <a:chOff x="0" y="0"/>
          <a:chExt cx="0" cy="0"/>
        </a:xfrm>
      </p:grpSpPr>
      <p:pic>
        <p:nvPicPr>
          <p:cNvPr id="196" name="Google Shape;196;p32" descr="UW_W Logo_White.png"/>
          <p:cNvPicPr preferRelativeResize="0"/>
          <p:nvPr/>
        </p:nvPicPr>
        <p:blipFill rotWithShape="1">
          <a:blip r:embed="rId2">
            <a:alphaModFix/>
          </a:blip>
          <a:srcRect/>
          <a:stretch/>
        </p:blipFill>
        <p:spPr>
          <a:xfrm>
            <a:off x="7445814" y="5945853"/>
            <a:ext cx="1368169" cy="923452"/>
          </a:xfrm>
          <a:prstGeom prst="rect">
            <a:avLst/>
          </a:prstGeom>
          <a:noFill/>
          <a:ln>
            <a:noFill/>
          </a:ln>
        </p:spPr>
      </p:pic>
      <p:pic>
        <p:nvPicPr>
          <p:cNvPr id="197" name="Google Shape;197;p32"/>
          <p:cNvPicPr preferRelativeResize="0"/>
          <p:nvPr/>
        </p:nvPicPr>
        <p:blipFill rotWithShape="1">
          <a:blip r:embed="rId3">
            <a:alphaModFix/>
          </a:blip>
          <a:srcRect/>
          <a:stretch/>
        </p:blipFill>
        <p:spPr>
          <a:xfrm>
            <a:off x="677333" y="6354232"/>
            <a:ext cx="2540000" cy="266689"/>
          </a:xfrm>
          <a:prstGeom prst="rect">
            <a:avLst/>
          </a:prstGeom>
          <a:noFill/>
          <a:ln>
            <a:noFill/>
          </a:ln>
        </p:spPr>
      </p:pic>
      <p:sp>
        <p:nvSpPr>
          <p:cNvPr id="198" name="Google Shape;198;p32"/>
          <p:cNvSpPr txBox="1">
            <a:spLocks noGrp="1"/>
          </p:cNvSpPr>
          <p:nvPr>
            <p:ph type="body" idx="1"/>
          </p:nvPr>
        </p:nvSpPr>
        <p:spPr>
          <a:xfrm>
            <a:off x="671756" y="1179824"/>
            <a:ext cx="6972300" cy="2641800"/>
          </a:xfrm>
          <a:prstGeom prst="rect">
            <a:avLst/>
          </a:prstGeom>
          <a:noFill/>
          <a:ln>
            <a:noFill/>
          </a:ln>
        </p:spPr>
        <p:txBody>
          <a:bodyPr spcFirstLastPara="1" wrap="square" lIns="91425" tIns="91425" rIns="91425" bIns="91425" anchor="b" anchorCtr="0"/>
          <a:lstStyle>
            <a:lvl1pPr marL="457200" marR="0" lvl="0" indent="-546100" algn="l" rtl="0">
              <a:lnSpc>
                <a:spcPct val="100000"/>
              </a:lnSpc>
              <a:spcBef>
                <a:spcPts val="1000"/>
              </a:spcBef>
              <a:spcAft>
                <a:spcPts val="0"/>
              </a:spcAft>
              <a:buClr>
                <a:schemeClr val="accent3"/>
              </a:buClr>
              <a:buSzPts val="5000"/>
              <a:buFont typeface="Arial"/>
              <a:buChar char="●"/>
              <a:defRPr sz="5000" b="0" i="0" u="none" strike="noStrike" cap="none">
                <a:solidFill>
                  <a:schemeClr val="accent3"/>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99" name="Google Shape;199;p32" descr="Bar_RtAngle_7502_RGB.png"/>
          <p:cNvPicPr preferRelativeResize="0"/>
          <p:nvPr/>
        </p:nvPicPr>
        <p:blipFill rotWithShape="1">
          <a:blip r:embed="rId4">
            <a:alphaModFix/>
          </a:blip>
          <a:srcRect/>
          <a:stretch/>
        </p:blipFill>
        <p:spPr>
          <a:xfrm>
            <a:off x="813587" y="4006085"/>
            <a:ext cx="2264484" cy="11276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02" name="Google Shape;202;p33"/>
          <p:cNvSpPr txBox="1">
            <a:spLocks noGrp="1"/>
          </p:cNvSpPr>
          <p:nvPr>
            <p:ph type="dt" idx="10"/>
          </p:nvPr>
        </p:nvSpPr>
        <p:spPr>
          <a:xfrm>
            <a:off x="4554447" y="6355844"/>
            <a:ext cx="2183100" cy="3651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3" name="Google Shape;203;p33"/>
          <p:cNvSpPr txBox="1">
            <a:spLocks noGrp="1"/>
          </p:cNvSpPr>
          <p:nvPr>
            <p:ph type="ftr" idx="11"/>
          </p:nvPr>
        </p:nvSpPr>
        <p:spPr>
          <a:xfrm>
            <a:off x="514350" y="6355845"/>
            <a:ext cx="3820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4" name="Google Shape;204;p33"/>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 name="Google Shape;20;p4" descr="Wordmark_center_Purple_HEX.png"/>
          <p:cNvPicPr preferRelativeResize="0"/>
          <p:nvPr/>
        </p:nvPicPr>
        <p:blipFill rotWithShape="1">
          <a:blip r:embed="rId2">
            <a:alphaModFix/>
          </a:blip>
          <a:srcRect/>
          <a:stretch/>
        </p:blipFill>
        <p:spPr>
          <a:xfrm>
            <a:off x="6382155" y="6487457"/>
            <a:ext cx="2389133" cy="163346"/>
          </a:xfrm>
          <a:prstGeom prst="rect">
            <a:avLst/>
          </a:prstGeom>
          <a:noFill/>
          <a:ln>
            <a:noFill/>
          </a:ln>
        </p:spPr>
      </p:pic>
      <p:pic>
        <p:nvPicPr>
          <p:cNvPr id="21" name="Google Shape;21;p4"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5"/>
        <p:cNvGrpSpPr/>
        <p:nvPr/>
      </p:nvGrpSpPr>
      <p:grpSpPr>
        <a:xfrm>
          <a:off x="0" y="0"/>
          <a:ext cx="0" cy="0"/>
          <a:chOff x="0" y="0"/>
          <a:chExt cx="0" cy="0"/>
        </a:xfrm>
      </p:grpSpPr>
      <p:sp>
        <p:nvSpPr>
          <p:cNvPr id="206" name="Google Shape;206;p34"/>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07" name="Google Shape;207;p34"/>
          <p:cNvSpPr txBox="1">
            <a:spLocks noGrp="1"/>
          </p:cNvSpPr>
          <p:nvPr>
            <p:ph type="body" idx="2"/>
          </p:nvPr>
        </p:nvSpPr>
        <p:spPr>
          <a:xfrm>
            <a:off x="659304"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08" name="Google Shape;208;p34"/>
          <p:cNvSpPr txBox="1">
            <a:spLocks noGrp="1"/>
          </p:cNvSpPr>
          <p:nvPr>
            <p:ph type="body" idx="3"/>
          </p:nvPr>
        </p:nvSpPr>
        <p:spPr>
          <a:xfrm>
            <a:off x="671756" y="1730666"/>
            <a:ext cx="8184600" cy="4113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480"/>
              </a:spcBef>
              <a:spcAft>
                <a:spcPts val="0"/>
              </a:spcAft>
              <a:buClr>
                <a:srgbClr val="FFFFFF"/>
              </a:buClr>
              <a:buSzPts val="2400"/>
              <a:buFont typeface="Arial"/>
              <a:buChar char="●"/>
              <a:defRPr sz="2400" b="0" i="0" u="none" strike="noStrike" cap="none">
                <a:solidFill>
                  <a:srgbClr val="FFFFFF"/>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09" name="Google Shape;209;p34"/>
          <p:cNvPicPr preferRelativeResize="0"/>
          <p:nvPr/>
        </p:nvPicPr>
        <p:blipFill rotWithShape="1">
          <a:blip r:embed="rId2">
            <a:alphaModFix/>
          </a:blip>
          <a:srcRect/>
          <a:stretch/>
        </p:blipFill>
        <p:spPr>
          <a:xfrm>
            <a:off x="6248401" y="6354232"/>
            <a:ext cx="2540000" cy="266689"/>
          </a:xfrm>
          <a:prstGeom prst="rect">
            <a:avLst/>
          </a:prstGeom>
          <a:noFill/>
          <a:ln>
            <a:noFill/>
          </a:ln>
        </p:spPr>
      </p:pic>
      <p:pic>
        <p:nvPicPr>
          <p:cNvPr id="210" name="Google Shape;210;p34"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11"/>
        <p:cNvGrpSpPr/>
        <p:nvPr/>
      </p:nvGrpSpPr>
      <p:grpSpPr>
        <a:xfrm>
          <a:off x="0" y="0"/>
          <a:ext cx="0" cy="0"/>
          <a:chOff x="0" y="0"/>
          <a:chExt cx="0" cy="0"/>
        </a:xfrm>
      </p:grpSpPr>
      <p:pic>
        <p:nvPicPr>
          <p:cNvPr id="212" name="Google Shape;212;p35"/>
          <p:cNvPicPr preferRelativeResize="0"/>
          <p:nvPr/>
        </p:nvPicPr>
        <p:blipFill rotWithShape="1">
          <a:blip r:embed="rId2">
            <a:alphaModFix/>
          </a:blip>
          <a:srcRect/>
          <a:stretch/>
        </p:blipFill>
        <p:spPr>
          <a:xfrm>
            <a:off x="6248401" y="6354232"/>
            <a:ext cx="2540000" cy="266689"/>
          </a:xfrm>
          <a:prstGeom prst="rect">
            <a:avLst/>
          </a:prstGeom>
          <a:noFill/>
          <a:ln>
            <a:noFill/>
          </a:ln>
        </p:spPr>
      </p:pic>
      <p:sp>
        <p:nvSpPr>
          <p:cNvPr id="213" name="Google Shape;213;p35"/>
          <p:cNvSpPr>
            <a:spLocks noGrp="1"/>
          </p:cNvSpPr>
          <p:nvPr>
            <p:ph type="chart" idx="2"/>
          </p:nvPr>
        </p:nvSpPr>
        <p:spPr>
          <a:xfrm>
            <a:off x="766762" y="1736725"/>
            <a:ext cx="8021700" cy="4432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80"/>
              </a:spcBef>
              <a:spcAft>
                <a:spcPts val="0"/>
              </a:spcAft>
              <a:buClr>
                <a:srgbClr val="FFFFFF"/>
              </a:buClr>
              <a:buSzPts val="1400"/>
              <a:buFont typeface="Arial"/>
              <a:buNone/>
              <a:defRPr sz="2400" b="0" i="1" u="none" strike="noStrike" cap="none">
                <a:solidFill>
                  <a:srgbClr val="FFFFFF"/>
                </a:solidFill>
                <a:latin typeface="Open Sans Light"/>
                <a:ea typeface="Open Sans Light"/>
                <a:cs typeface="Open Sans Light"/>
                <a:sym typeface="Open Sans Light"/>
              </a:defRPr>
            </a:lvl1pPr>
            <a:lvl2pPr marL="990600" marR="0" lvl="1" indent="-762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762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752600" marR="0" lvl="3"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09800" marR="0" lvl="4"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667000" marR="0" lvl="5"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124200" marR="0" lvl="6"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581400" marR="0" lvl="7"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038600" marR="0" lvl="8"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4" name="Google Shape;214;p35"/>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15" name="Google Shape;215;p35"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18" name="Google Shape;218;p36"/>
          <p:cNvSpPr txBox="1">
            <a:spLocks noGrp="1"/>
          </p:cNvSpPr>
          <p:nvPr>
            <p:ph type="body" idx="1"/>
          </p:nvPr>
        </p:nvSpPr>
        <p:spPr>
          <a:xfrm>
            <a:off x="514350" y="2194560"/>
            <a:ext cx="8115300" cy="402420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rgbClr val="2264C8"/>
              </a:buClr>
              <a:buSzPts val="2000"/>
              <a:buFont typeface="Arial"/>
              <a:buChar char="•"/>
              <a:defRPr sz="2000" b="0" i="0" u="none" strike="noStrike" cap="none">
                <a:solidFill>
                  <a:srgbClr val="2264C8"/>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5F196F"/>
              </a:buClr>
              <a:buSzPts val="1800"/>
              <a:buFont typeface="Arial"/>
              <a:buChar char="•"/>
              <a:defRPr sz="1800" b="0" i="0" u="none" strike="noStrike" cap="none">
                <a:solidFill>
                  <a:srgbClr val="5F196F"/>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219" name="Google Shape;219;p36"/>
          <p:cNvSpPr txBox="1">
            <a:spLocks noGrp="1"/>
          </p:cNvSpPr>
          <p:nvPr>
            <p:ph type="dt" idx="10"/>
          </p:nvPr>
        </p:nvSpPr>
        <p:spPr>
          <a:xfrm>
            <a:off x="3905386" y="6355845"/>
            <a:ext cx="2183100" cy="3651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0" name="Google Shape;220;p36"/>
          <p:cNvSpPr txBox="1">
            <a:spLocks noGrp="1"/>
          </p:cNvSpPr>
          <p:nvPr>
            <p:ph type="ftr" idx="11"/>
          </p:nvPr>
        </p:nvSpPr>
        <p:spPr>
          <a:xfrm>
            <a:off x="514350" y="6355845"/>
            <a:ext cx="33003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1" name="Google Shape;221;p36"/>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223"/>
        <p:cNvGrpSpPr/>
        <p:nvPr/>
      </p:nvGrpSpPr>
      <p:grpSpPr>
        <a:xfrm>
          <a:off x="0" y="0"/>
          <a:ext cx="0" cy="0"/>
          <a:chOff x="0" y="0"/>
          <a:chExt cx="0" cy="0"/>
        </a:xfrm>
      </p:grpSpPr>
      <p:pic>
        <p:nvPicPr>
          <p:cNvPr id="224" name="Google Shape;224;p38"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225" name="Google Shape;225;p38"/>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226" name="Google Shape;226;p38"/>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27" name="Google Shape;227;p38"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28"/>
        <p:cNvGrpSpPr/>
        <p:nvPr/>
      </p:nvGrpSpPr>
      <p:grpSpPr>
        <a:xfrm>
          <a:off x="0" y="0"/>
          <a:ext cx="0" cy="0"/>
          <a:chOff x="0" y="0"/>
          <a:chExt cx="0" cy="0"/>
        </a:xfrm>
      </p:grpSpPr>
      <p:sp>
        <p:nvSpPr>
          <p:cNvPr id="229" name="Google Shape;229;p3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30" name="Google Shape;230;p39"/>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31" name="Google Shape;231;p39"/>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32" name="Google Shape;232;p39"/>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233" name="Google Shape;233;p39"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234"/>
        <p:cNvGrpSpPr/>
        <p:nvPr/>
      </p:nvGrpSpPr>
      <p:grpSpPr>
        <a:xfrm>
          <a:off x="0" y="0"/>
          <a:ext cx="0" cy="0"/>
          <a:chOff x="0" y="0"/>
          <a:chExt cx="0" cy="0"/>
        </a:xfrm>
      </p:grpSpPr>
      <p:pic>
        <p:nvPicPr>
          <p:cNvPr id="235" name="Google Shape;235;p40"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236" name="Google Shape;236;p4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37" name="Google Shape;237;p40"/>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38" name="Google Shape;238;p40"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39"/>
        <p:cNvGrpSpPr/>
        <p:nvPr/>
      </p:nvGrpSpPr>
      <p:grpSpPr>
        <a:xfrm>
          <a:off x="0" y="0"/>
          <a:ext cx="0" cy="0"/>
          <a:chOff x="0" y="0"/>
          <a:chExt cx="0" cy="0"/>
        </a:xfrm>
      </p:grpSpPr>
      <p:pic>
        <p:nvPicPr>
          <p:cNvPr id="240" name="Google Shape;240;p41"/>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241" name="Google Shape;241;p41"/>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2" name="Google Shape;242;p4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43" name="Google Shape;243;p41"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45"/>
        <p:cNvGrpSpPr/>
        <p:nvPr/>
      </p:nvGrpSpPr>
      <p:grpSpPr>
        <a:xfrm>
          <a:off x="0" y="0"/>
          <a:ext cx="0" cy="0"/>
          <a:chOff x="0" y="0"/>
          <a:chExt cx="0" cy="0"/>
        </a:xfrm>
      </p:grpSpPr>
      <p:sp>
        <p:nvSpPr>
          <p:cNvPr id="246" name="Google Shape;246;p4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7" name="Google Shape;247;p4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8" name="Google Shape;248;p43"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49" name="Google Shape;249;p43"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0"/>
        <p:cNvGrpSpPr/>
        <p:nvPr/>
      </p:nvGrpSpPr>
      <p:grpSpPr>
        <a:xfrm>
          <a:off x="0" y="0"/>
          <a:ext cx="0" cy="0"/>
          <a:chOff x="0" y="0"/>
          <a:chExt cx="0" cy="0"/>
        </a:xfrm>
      </p:grpSpPr>
      <p:sp>
        <p:nvSpPr>
          <p:cNvPr id="251" name="Google Shape;251;p44"/>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2" name="Google Shape;252;p44"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53" name="Google Shape;253;p44"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254" name="Google Shape;254;p44"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55"/>
        <p:cNvGrpSpPr/>
        <p:nvPr/>
      </p:nvGrpSpPr>
      <p:grpSpPr>
        <a:xfrm>
          <a:off x="0" y="0"/>
          <a:ext cx="0" cy="0"/>
          <a:chOff x="0" y="0"/>
          <a:chExt cx="0" cy="0"/>
        </a:xfrm>
      </p:grpSpPr>
      <p:sp>
        <p:nvSpPr>
          <p:cNvPr id="256" name="Google Shape;256;p4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Google Shape;257;p45"/>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Google Shape;258;p45"/>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9" name="Google Shape;259;p45"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260" name="Google Shape;260;p45"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2"/>
        <p:cNvGrpSpPr/>
        <p:nvPr/>
      </p:nvGrpSpPr>
      <p:grpSpPr>
        <a:xfrm>
          <a:off x="0" y="0"/>
          <a:ext cx="0" cy="0"/>
          <a:chOff x="0" y="0"/>
          <a:chExt cx="0" cy="0"/>
        </a:xfrm>
      </p:grpSpPr>
      <p:sp>
        <p:nvSpPr>
          <p:cNvPr id="23" name="Google Shape;23;p5"/>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80"/>
              </a:spcBef>
              <a:spcAft>
                <a:spcPts val="0"/>
              </a:spcAft>
              <a:buClr>
                <a:srgbClr val="999999"/>
              </a:buClr>
              <a:buSzPts val="1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 name="Google Shape;25;p5" descr="Wordmark_center_Purple_HEX.png"/>
          <p:cNvPicPr preferRelativeResize="0"/>
          <p:nvPr/>
        </p:nvPicPr>
        <p:blipFill rotWithShape="1">
          <a:blip r:embed="rId2">
            <a:alphaModFix/>
          </a:blip>
          <a:srcRect/>
          <a:stretch/>
        </p:blipFill>
        <p:spPr>
          <a:xfrm>
            <a:off x="6363105" y="6487457"/>
            <a:ext cx="2389133" cy="163346"/>
          </a:xfrm>
          <a:prstGeom prst="rect">
            <a:avLst/>
          </a:prstGeom>
          <a:noFill/>
          <a:ln>
            <a:noFill/>
          </a:ln>
        </p:spPr>
      </p:pic>
      <p:pic>
        <p:nvPicPr>
          <p:cNvPr id="26" name="Google Shape;26;p5"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61"/>
        <p:cNvGrpSpPr/>
        <p:nvPr/>
      </p:nvGrpSpPr>
      <p:grpSpPr>
        <a:xfrm>
          <a:off x="0" y="0"/>
          <a:ext cx="0" cy="0"/>
          <a:chOff x="0" y="0"/>
          <a:chExt cx="0" cy="0"/>
        </a:xfrm>
      </p:grpSpPr>
      <p:sp>
        <p:nvSpPr>
          <p:cNvPr id="262" name="Google Shape;262;p46"/>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3" name="Google Shape;263;p4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4" name="Google Shape;264;p46"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265" name="Google Shape;265;p46"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2"/>
        <p:cNvGrpSpPr/>
        <p:nvPr/>
      </p:nvGrpSpPr>
      <p:grpSpPr>
        <a:xfrm>
          <a:off x="0" y="0"/>
          <a:ext cx="0" cy="0"/>
          <a:chOff x="0" y="0"/>
          <a:chExt cx="0" cy="0"/>
        </a:xfrm>
      </p:grpSpPr>
      <p:sp>
        <p:nvSpPr>
          <p:cNvPr id="273" name="Google Shape;273;p4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4" name="Google Shape;274;p4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75" name="Google Shape;275;p4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6" name="Google Shape;276;p4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7" name="Google Shape;277;p4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8"/>
        <p:cNvGrpSpPr/>
        <p:nvPr/>
      </p:nvGrpSpPr>
      <p:grpSpPr>
        <a:xfrm>
          <a:off x="0" y="0"/>
          <a:ext cx="0" cy="0"/>
          <a:chOff x="0" y="0"/>
          <a:chExt cx="0" cy="0"/>
        </a:xfrm>
      </p:grpSpPr>
      <p:sp>
        <p:nvSpPr>
          <p:cNvPr id="279" name="Google Shape;279;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 name="Google Shape;280;p4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1" name="Google Shape;281;p4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2" name="Google Shape;282;p4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3" name="Google Shape;283;p4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4"/>
        <p:cNvGrpSpPr/>
        <p:nvPr/>
      </p:nvGrpSpPr>
      <p:grpSpPr>
        <a:xfrm>
          <a:off x="0" y="0"/>
          <a:ext cx="0" cy="0"/>
          <a:chOff x="0" y="0"/>
          <a:chExt cx="0" cy="0"/>
        </a:xfrm>
      </p:grpSpPr>
      <p:sp>
        <p:nvSpPr>
          <p:cNvPr id="285" name="Google Shape;285;p5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5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287" name="Google Shape;287;p5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8" name="Google Shape;288;p5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9" name="Google Shape;289;p5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0"/>
        <p:cNvGrpSpPr/>
        <p:nvPr/>
      </p:nvGrpSpPr>
      <p:grpSpPr>
        <a:xfrm>
          <a:off x="0" y="0"/>
          <a:ext cx="0" cy="0"/>
          <a:chOff x="0" y="0"/>
          <a:chExt cx="0" cy="0"/>
        </a:xfrm>
      </p:grpSpPr>
      <p:sp>
        <p:nvSpPr>
          <p:cNvPr id="291" name="Google Shape;291;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2" name="Google Shape;292;p5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93" name="Google Shape;293;p51"/>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94" name="Google Shape;294;p5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5" name="Google Shape;295;p5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6" name="Google Shape;296;p5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7"/>
        <p:cNvGrpSpPr/>
        <p:nvPr/>
      </p:nvGrpSpPr>
      <p:grpSpPr>
        <a:xfrm>
          <a:off x="0" y="0"/>
          <a:ext cx="0" cy="0"/>
          <a:chOff x="0" y="0"/>
          <a:chExt cx="0" cy="0"/>
        </a:xfrm>
      </p:grpSpPr>
      <p:sp>
        <p:nvSpPr>
          <p:cNvPr id="298" name="Google Shape;298;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9" name="Google Shape;299;p52"/>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00" name="Google Shape;300;p52"/>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01" name="Google Shape;301;p52"/>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02" name="Google Shape;302;p52"/>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03" name="Google Shape;303;p5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4" name="Google Shape;304;p5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5" name="Google Shape;305;p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6"/>
        <p:cNvGrpSpPr/>
        <p:nvPr/>
      </p:nvGrpSpPr>
      <p:grpSpPr>
        <a:xfrm>
          <a:off x="0" y="0"/>
          <a:ext cx="0" cy="0"/>
          <a:chOff x="0" y="0"/>
          <a:chExt cx="0" cy="0"/>
        </a:xfrm>
      </p:grpSpPr>
      <p:sp>
        <p:nvSpPr>
          <p:cNvPr id="307" name="Google Shape;307;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8" name="Google Shape;308;p5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9" name="Google Shape;309;p5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0" name="Google Shape;310;p5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1"/>
        <p:cNvGrpSpPr/>
        <p:nvPr/>
      </p:nvGrpSpPr>
      <p:grpSpPr>
        <a:xfrm>
          <a:off x="0" y="0"/>
          <a:ext cx="0" cy="0"/>
          <a:chOff x="0" y="0"/>
          <a:chExt cx="0" cy="0"/>
        </a:xfrm>
      </p:grpSpPr>
      <p:sp>
        <p:nvSpPr>
          <p:cNvPr id="312" name="Google Shape;312;p5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3" name="Google Shape;313;p5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4" name="Google Shape;314;p5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5"/>
        <p:cNvGrpSpPr/>
        <p:nvPr/>
      </p:nvGrpSpPr>
      <p:grpSpPr>
        <a:xfrm>
          <a:off x="0" y="0"/>
          <a:ext cx="0" cy="0"/>
          <a:chOff x="0" y="0"/>
          <a:chExt cx="0" cy="0"/>
        </a:xfrm>
      </p:grpSpPr>
      <p:sp>
        <p:nvSpPr>
          <p:cNvPr id="316" name="Google Shape;316;p55"/>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7" name="Google Shape;317;p55"/>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318" name="Google Shape;318;p55"/>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19" name="Google Shape;319;p5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0" name="Google Shape;320;p5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1" name="Google Shape;321;p5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2"/>
        <p:cNvGrpSpPr/>
        <p:nvPr/>
      </p:nvGrpSpPr>
      <p:grpSpPr>
        <a:xfrm>
          <a:off x="0" y="0"/>
          <a:ext cx="0" cy="0"/>
          <a:chOff x="0" y="0"/>
          <a:chExt cx="0" cy="0"/>
        </a:xfrm>
      </p:grpSpPr>
      <p:sp>
        <p:nvSpPr>
          <p:cNvPr id="323" name="Google Shape;323;p56"/>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4" name="Google Shape;324;p5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5" name="Google Shape;325;p56"/>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26" name="Google Shape;326;p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7" name="Google Shape;327;p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8" name="Google Shape;328;p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9" name="Google Shape;29;p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0" name="Google Shape;30;p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9"/>
        <p:cNvGrpSpPr/>
        <p:nvPr/>
      </p:nvGrpSpPr>
      <p:grpSpPr>
        <a:xfrm>
          <a:off x="0" y="0"/>
          <a:ext cx="0" cy="0"/>
          <a:chOff x="0" y="0"/>
          <a:chExt cx="0" cy="0"/>
        </a:xfrm>
      </p:grpSpPr>
      <p:sp>
        <p:nvSpPr>
          <p:cNvPr id="330" name="Google Shape;330;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1" name="Google Shape;331;p57"/>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2" name="Google Shape;332;p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3" name="Google Shape;333;p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4" name="Google Shape;334;p5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35"/>
        <p:cNvGrpSpPr/>
        <p:nvPr/>
      </p:nvGrpSpPr>
      <p:grpSpPr>
        <a:xfrm>
          <a:off x="0" y="0"/>
          <a:ext cx="0" cy="0"/>
          <a:chOff x="0" y="0"/>
          <a:chExt cx="0" cy="0"/>
        </a:xfrm>
      </p:grpSpPr>
      <p:sp>
        <p:nvSpPr>
          <p:cNvPr id="336" name="Google Shape;336;p58"/>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7" name="Google Shape;337;p58"/>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8" name="Google Shape;338;p5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9" name="Google Shape;339;p5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0" name="Google Shape;340;p5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7"/>
        <p:cNvGrpSpPr/>
        <p:nvPr/>
      </p:nvGrpSpPr>
      <p:grpSpPr>
        <a:xfrm>
          <a:off x="0" y="0"/>
          <a:ext cx="0" cy="0"/>
          <a:chOff x="0" y="0"/>
          <a:chExt cx="0" cy="0"/>
        </a:xfrm>
      </p:grpSpPr>
      <p:sp>
        <p:nvSpPr>
          <p:cNvPr id="348" name="Google Shape;348;p60"/>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349" name="Google Shape;349;p60"/>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50" name="Google Shape;350;p6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1" name="Google Shape;351;p6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2" name="Google Shape;352;p6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3"/>
        <p:cNvGrpSpPr/>
        <p:nvPr/>
      </p:nvGrpSpPr>
      <p:grpSpPr>
        <a:xfrm>
          <a:off x="0" y="0"/>
          <a:ext cx="0" cy="0"/>
          <a:chOff x="0" y="0"/>
          <a:chExt cx="0" cy="0"/>
        </a:xfrm>
      </p:grpSpPr>
      <p:sp>
        <p:nvSpPr>
          <p:cNvPr id="354" name="Google Shape;354;p6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355" name="Google Shape;355;p61"/>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6" name="Google Shape;356;p61"/>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7" name="Google Shape;357;p6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8" name="Google Shape;358;p6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9" name="Google Shape;359;p6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0"/>
        <p:cNvGrpSpPr/>
        <p:nvPr/>
      </p:nvGrpSpPr>
      <p:grpSpPr>
        <a:xfrm>
          <a:off x="0" y="0"/>
          <a:ext cx="0" cy="0"/>
          <a:chOff x="0" y="0"/>
          <a:chExt cx="0" cy="0"/>
        </a:xfrm>
      </p:grpSpPr>
      <p:sp>
        <p:nvSpPr>
          <p:cNvPr id="361" name="Google Shape;361;p6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362" name="Google Shape;362;p62"/>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63" name="Google Shape;363;p62"/>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4" name="Google Shape;364;p62"/>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65" name="Google Shape;365;p62"/>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6" name="Google Shape;366;p6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7" name="Google Shape;367;p6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8" name="Google Shape;368;p6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9"/>
        <p:cNvGrpSpPr/>
        <p:nvPr/>
      </p:nvGrpSpPr>
      <p:grpSpPr>
        <a:xfrm>
          <a:off x="0" y="0"/>
          <a:ext cx="0" cy="0"/>
          <a:chOff x="0" y="0"/>
          <a:chExt cx="0" cy="0"/>
        </a:xfrm>
      </p:grpSpPr>
      <p:sp>
        <p:nvSpPr>
          <p:cNvPr id="370" name="Google Shape;370;p6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371" name="Google Shape;371;p6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2" name="Google Shape;372;p6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3" name="Google Shape;373;p6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4"/>
        <p:cNvGrpSpPr/>
        <p:nvPr/>
      </p:nvGrpSpPr>
      <p:grpSpPr>
        <a:xfrm>
          <a:off x="0" y="0"/>
          <a:ext cx="0" cy="0"/>
          <a:chOff x="0" y="0"/>
          <a:chExt cx="0" cy="0"/>
        </a:xfrm>
      </p:grpSpPr>
      <p:sp>
        <p:nvSpPr>
          <p:cNvPr id="375" name="Google Shape;375;p64"/>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376" name="Google Shape;376;p64"/>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7" name="Google Shape;377;p64"/>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78" name="Google Shape;378;p6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9" name="Google Shape;379;p6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0" name="Google Shape;380;p6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1"/>
        <p:cNvGrpSpPr/>
        <p:nvPr/>
      </p:nvGrpSpPr>
      <p:grpSpPr>
        <a:xfrm>
          <a:off x="0" y="0"/>
          <a:ext cx="0" cy="0"/>
          <a:chOff x="0" y="0"/>
          <a:chExt cx="0" cy="0"/>
        </a:xfrm>
      </p:grpSpPr>
      <p:sp>
        <p:nvSpPr>
          <p:cNvPr id="382" name="Google Shape;382;p65"/>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383" name="Google Shape;383;p65"/>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4" name="Google Shape;384;p65"/>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85" name="Google Shape;385;p6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6" name="Google Shape;386;p6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7" name="Google Shape;387;p6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8"/>
        <p:cNvGrpSpPr/>
        <p:nvPr/>
      </p:nvGrpSpPr>
      <p:grpSpPr>
        <a:xfrm>
          <a:off x="0" y="0"/>
          <a:ext cx="0" cy="0"/>
          <a:chOff x="0" y="0"/>
          <a:chExt cx="0" cy="0"/>
        </a:xfrm>
      </p:grpSpPr>
      <p:sp>
        <p:nvSpPr>
          <p:cNvPr id="389" name="Google Shape;389;p6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390" name="Google Shape;390;p66"/>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1" name="Google Shape;391;p6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2" name="Google Shape;392;p6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3" name="Google Shape;393;p6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94"/>
        <p:cNvGrpSpPr/>
        <p:nvPr/>
      </p:nvGrpSpPr>
      <p:grpSpPr>
        <a:xfrm>
          <a:off x="0" y="0"/>
          <a:ext cx="0" cy="0"/>
          <a:chOff x="0" y="0"/>
          <a:chExt cx="0" cy="0"/>
        </a:xfrm>
      </p:grpSpPr>
      <p:sp>
        <p:nvSpPr>
          <p:cNvPr id="395" name="Google Shape;395;p67"/>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396" name="Google Shape;396;p67"/>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7" name="Google Shape;397;p6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8" name="Google Shape;398;p6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9" name="Google Shape;399;p6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
        <p:cNvGrpSpPr/>
        <p:nvPr/>
      </p:nvGrpSpPr>
      <p:grpSpPr>
        <a:xfrm>
          <a:off x="0" y="0"/>
          <a:ext cx="0" cy="0"/>
          <a:chOff x="0" y="0"/>
          <a:chExt cx="0" cy="0"/>
        </a:xfrm>
      </p:grpSpPr>
      <p:sp>
        <p:nvSpPr>
          <p:cNvPr id="42" name="Google Shape;42;p9"/>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43" name="Google Shape;43;p9"/>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4" name="Google Shape;44;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49" name="Google Shape;49;p1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6" name="Google Shape;56;p1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5.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6.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3" name="Google Shape;33;p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028700" y="685800"/>
            <a:ext cx="7200900" cy="1485900"/>
          </a:xfrm>
          <a:prstGeom prst="rect">
            <a:avLst/>
          </a:prstGeom>
          <a:noFill/>
          <a:ln>
            <a:noFill/>
          </a:ln>
        </p:spPr>
        <p:txBody>
          <a:bodyPr spcFirstLastPara="1" wrap="square" lIns="91425" tIns="45700" rIns="91425" bIns="45700" anchor="t" anchorCtr="0"/>
          <a:lstStyle>
            <a:lvl1pPr marR="0" lvl="0" algn="l" rtl="0">
              <a:lnSpc>
                <a:spcPct val="89000"/>
              </a:lnSpc>
              <a:spcBef>
                <a:spcPts val="0"/>
              </a:spcBef>
              <a:spcAft>
                <a:spcPts val="0"/>
              </a:spcAft>
              <a:buClr>
                <a:schemeClr val="dk2"/>
              </a:buClr>
              <a:buSzPts val="4400"/>
              <a:buFont typeface="Source Sans Pro"/>
              <a:buNone/>
              <a:defRPr sz="4400" b="0" i="0" u="none" strike="noStrike" cap="none">
                <a:solidFill>
                  <a:schemeClr val="dk2"/>
                </a:solidFill>
                <a:latin typeface="Source Sans Pro"/>
                <a:ea typeface="Source Sans Pro"/>
                <a:cs typeface="Source Sans Pro"/>
                <a:sym typeface="Source Sans Pr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8" name="Google Shape;108;p19"/>
          <p:cNvSpPr txBox="1">
            <a:spLocks noGrp="1"/>
          </p:cNvSpPr>
          <p:nvPr>
            <p:ph type="body" idx="1"/>
          </p:nvPr>
        </p:nvSpPr>
        <p:spPr>
          <a:xfrm>
            <a:off x="1028700" y="2286000"/>
            <a:ext cx="7200900" cy="3581400"/>
          </a:xfrm>
          <a:prstGeom prst="rect">
            <a:avLst/>
          </a:prstGeom>
          <a:noFill/>
          <a:ln>
            <a:noFill/>
          </a:ln>
        </p:spPr>
        <p:txBody>
          <a:bodyPr spcFirstLastPara="1" wrap="square" lIns="91425" tIns="45700" rIns="91425" bIns="45700" anchor="t" anchorCtr="0"/>
          <a:lstStyle>
            <a:lvl1pPr marL="457200" marR="0" lvl="0" indent="-355600" algn="l" rtl="0">
              <a:lnSpc>
                <a:spcPct val="94000"/>
              </a:lnSpc>
              <a:spcBef>
                <a:spcPts val="1000"/>
              </a:spcBef>
              <a:spcAft>
                <a:spcPts val="0"/>
              </a:spcAft>
              <a:buClr>
                <a:schemeClr val="dk2"/>
              </a:buClr>
              <a:buSzPts val="2000"/>
              <a:buFont typeface="Source Sans Pro"/>
              <a:buChar char="■"/>
              <a:defRPr sz="2000" b="0" i="0" u="none" strike="noStrike" cap="none">
                <a:solidFill>
                  <a:schemeClr val="dk2"/>
                </a:solidFill>
                <a:latin typeface="Source Sans Pro"/>
                <a:ea typeface="Source Sans Pro"/>
                <a:cs typeface="Source Sans Pro"/>
                <a:sym typeface="Source Sans Pro"/>
              </a:defRPr>
            </a:lvl1pPr>
            <a:lvl2pPr marL="914400" marR="0" lvl="1" indent="-355600" algn="l" rtl="0">
              <a:lnSpc>
                <a:spcPct val="94000"/>
              </a:lnSpc>
              <a:spcBef>
                <a:spcPts val="500"/>
              </a:spcBef>
              <a:spcAft>
                <a:spcPts val="0"/>
              </a:spcAft>
              <a:buClr>
                <a:schemeClr val="dk2"/>
              </a:buClr>
              <a:buSzPts val="2000"/>
              <a:buFont typeface="Source Sans Pro"/>
              <a:buChar char="–"/>
              <a:defRPr sz="2000" b="0" i="1" u="none" strike="noStrike" cap="none">
                <a:solidFill>
                  <a:schemeClr val="dk2"/>
                </a:solidFill>
                <a:latin typeface="Source Sans Pro"/>
                <a:ea typeface="Source Sans Pro"/>
                <a:cs typeface="Source Sans Pro"/>
                <a:sym typeface="Source Sans Pro"/>
              </a:defRPr>
            </a:lvl2pPr>
            <a:lvl3pPr marL="1371600" marR="0" lvl="2" indent="-342900" algn="l" rtl="0">
              <a:lnSpc>
                <a:spcPct val="94000"/>
              </a:lnSpc>
              <a:spcBef>
                <a:spcPts val="500"/>
              </a:spcBef>
              <a:spcAft>
                <a:spcPts val="0"/>
              </a:spcAft>
              <a:buClr>
                <a:schemeClr val="dk2"/>
              </a:buClr>
              <a:buSzPts val="1800"/>
              <a:buFont typeface="Source Sans Pro"/>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4000"/>
              </a:lnSpc>
              <a:spcBef>
                <a:spcPts val="500"/>
              </a:spcBef>
              <a:spcAft>
                <a:spcPts val="0"/>
              </a:spcAft>
              <a:buClr>
                <a:schemeClr val="dk2"/>
              </a:buClr>
              <a:buSzPts val="1800"/>
              <a:buFont typeface="Source Sans Pro"/>
              <a:buChar char="–"/>
              <a:defRPr sz="1800" b="0" i="1" u="none" strike="noStrike" cap="none">
                <a:solidFill>
                  <a:schemeClr val="dk2"/>
                </a:solidFill>
                <a:latin typeface="Source Sans Pro"/>
                <a:ea typeface="Source Sans Pro"/>
                <a:cs typeface="Source Sans Pro"/>
                <a:sym typeface="Source Sans Pro"/>
              </a:defRPr>
            </a:lvl4pPr>
            <a:lvl5pPr marL="2286000" marR="0" lvl="4" indent="-330200" algn="l" rtl="0">
              <a:lnSpc>
                <a:spcPct val="94000"/>
              </a:lnSpc>
              <a:spcBef>
                <a:spcPts val="5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94000"/>
              </a:lnSpc>
              <a:spcBef>
                <a:spcPts val="500"/>
              </a:spcBef>
              <a:spcAft>
                <a:spcPts val="0"/>
              </a:spcAft>
              <a:buClr>
                <a:schemeClr val="dk2"/>
              </a:buClr>
              <a:buSzPts val="1600"/>
              <a:buFont typeface="Source Sans Pro"/>
              <a:buChar char="–"/>
              <a:defRPr sz="1600" b="0" i="1" u="none" strike="noStrike" cap="none">
                <a:solidFill>
                  <a:schemeClr val="dk2"/>
                </a:solidFill>
                <a:latin typeface="Source Sans Pro"/>
                <a:ea typeface="Source Sans Pro"/>
                <a:cs typeface="Source Sans Pro"/>
                <a:sym typeface="Source Sans Pro"/>
              </a:defRPr>
            </a:lvl6pPr>
            <a:lvl7pPr marL="3200400" marR="0" lvl="6" indent="-317500" algn="l" rtl="0">
              <a:lnSpc>
                <a:spcPct val="94000"/>
              </a:lnSpc>
              <a:spcBef>
                <a:spcPts val="500"/>
              </a:spcBef>
              <a:spcAft>
                <a:spcPts val="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7pPr>
            <a:lvl8pPr marL="3657600" marR="0" lvl="7" indent="-317500" algn="l" rtl="0">
              <a:lnSpc>
                <a:spcPct val="94000"/>
              </a:lnSpc>
              <a:spcBef>
                <a:spcPts val="500"/>
              </a:spcBef>
              <a:spcAft>
                <a:spcPts val="0"/>
              </a:spcAft>
              <a:buClr>
                <a:schemeClr val="dk2"/>
              </a:buClr>
              <a:buSzPts val="1400"/>
              <a:buFont typeface="Source Sans Pro"/>
              <a:buChar char="–"/>
              <a:defRPr sz="1400" b="0" i="1" u="none" strike="noStrike" cap="none">
                <a:solidFill>
                  <a:schemeClr val="dk2"/>
                </a:solidFill>
                <a:latin typeface="Source Sans Pro"/>
                <a:ea typeface="Source Sans Pro"/>
                <a:cs typeface="Source Sans Pro"/>
                <a:sym typeface="Source Sans Pro"/>
              </a:defRPr>
            </a:lvl8pPr>
            <a:lvl9pPr marL="4114800" marR="0" lvl="8" indent="-317500" algn="l" rtl="0">
              <a:lnSpc>
                <a:spcPct val="94000"/>
              </a:lnSpc>
              <a:spcBef>
                <a:spcPts val="500"/>
              </a:spcBef>
              <a:spcAft>
                <a:spcPts val="20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109" name="Google Shape;109;p19"/>
          <p:cNvSpPr txBox="1">
            <a:spLocks noGrp="1"/>
          </p:cNvSpPr>
          <p:nvPr>
            <p:ph type="dt" idx="10"/>
          </p:nvPr>
        </p:nvSpPr>
        <p:spPr>
          <a:xfrm>
            <a:off x="1042987" y="6453386"/>
            <a:ext cx="903300" cy="4047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0" name="Google Shape;110;p19"/>
          <p:cNvSpPr txBox="1">
            <a:spLocks noGrp="1"/>
          </p:cNvSpPr>
          <p:nvPr>
            <p:ph type="ftr" idx="11"/>
          </p:nvPr>
        </p:nvSpPr>
        <p:spPr>
          <a:xfrm>
            <a:off x="2170173" y="6453386"/>
            <a:ext cx="4710600" cy="4047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1" name="Google Shape;111;p19"/>
          <p:cNvSpPr txBox="1">
            <a:spLocks noGrp="1"/>
          </p:cNvSpPr>
          <p:nvPr>
            <p:ph type="sldNum" idx="12"/>
          </p:nvPr>
        </p:nvSpPr>
        <p:spPr>
          <a:xfrm>
            <a:off x="7104552" y="6453386"/>
            <a:ext cx="1197300" cy="4047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2"/>
                </a:solidFill>
                <a:latin typeface="Source Sans Pro"/>
                <a:ea typeface="Source Sans Pro"/>
                <a:cs typeface="Source Sans Pro"/>
                <a:sym typeface="Source Sans Pro"/>
              </a:defRPr>
            </a:lvl1pPr>
            <a:lvl2pPr marL="0" marR="0" lvl="1" indent="0" algn="r" rtl="0">
              <a:spcBef>
                <a:spcPts val="0"/>
              </a:spcBef>
              <a:buNone/>
              <a:defRPr sz="1000" b="0" i="0" u="none" strike="noStrike" cap="none">
                <a:solidFill>
                  <a:schemeClr val="dk2"/>
                </a:solidFill>
                <a:latin typeface="Source Sans Pro"/>
                <a:ea typeface="Source Sans Pro"/>
                <a:cs typeface="Source Sans Pro"/>
                <a:sym typeface="Source Sans Pro"/>
              </a:defRPr>
            </a:lvl2pPr>
            <a:lvl3pPr marL="0" marR="0" lvl="2" indent="0" algn="r" rtl="0">
              <a:spcBef>
                <a:spcPts val="0"/>
              </a:spcBef>
              <a:buNone/>
              <a:defRPr sz="1000" b="0" i="0" u="none" strike="noStrike" cap="none">
                <a:solidFill>
                  <a:schemeClr val="dk2"/>
                </a:solidFill>
                <a:latin typeface="Source Sans Pro"/>
                <a:ea typeface="Source Sans Pro"/>
                <a:cs typeface="Source Sans Pro"/>
                <a:sym typeface="Source Sans Pro"/>
              </a:defRPr>
            </a:lvl3pPr>
            <a:lvl4pPr marL="0" marR="0" lvl="3" indent="0" algn="r" rtl="0">
              <a:spcBef>
                <a:spcPts val="0"/>
              </a:spcBef>
              <a:buNone/>
              <a:defRPr sz="1000" b="0" i="0" u="none" strike="noStrike" cap="none">
                <a:solidFill>
                  <a:schemeClr val="dk2"/>
                </a:solidFill>
                <a:latin typeface="Source Sans Pro"/>
                <a:ea typeface="Source Sans Pro"/>
                <a:cs typeface="Source Sans Pro"/>
                <a:sym typeface="Source Sans Pro"/>
              </a:defRPr>
            </a:lvl4pPr>
            <a:lvl5pPr marL="0" marR="0" lvl="4" indent="0" algn="r" rtl="0">
              <a:spcBef>
                <a:spcPts val="0"/>
              </a:spcBef>
              <a:buNone/>
              <a:defRPr sz="1000" b="0" i="0" u="none" strike="noStrike" cap="none">
                <a:solidFill>
                  <a:schemeClr val="dk2"/>
                </a:solidFill>
                <a:latin typeface="Source Sans Pro"/>
                <a:ea typeface="Source Sans Pro"/>
                <a:cs typeface="Source Sans Pro"/>
                <a:sym typeface="Source Sans Pro"/>
              </a:defRPr>
            </a:lvl5pPr>
            <a:lvl6pPr marL="0" marR="0" lvl="5" indent="0" algn="r" rtl="0">
              <a:spcBef>
                <a:spcPts val="0"/>
              </a:spcBef>
              <a:buNone/>
              <a:defRPr sz="1000" b="0" i="0" u="none" strike="noStrike" cap="none">
                <a:solidFill>
                  <a:schemeClr val="dk2"/>
                </a:solidFill>
                <a:latin typeface="Source Sans Pro"/>
                <a:ea typeface="Source Sans Pro"/>
                <a:cs typeface="Source Sans Pro"/>
                <a:sym typeface="Source Sans Pro"/>
              </a:defRPr>
            </a:lvl6pPr>
            <a:lvl7pPr marL="0" marR="0" lvl="6" indent="0" algn="r" rtl="0">
              <a:spcBef>
                <a:spcPts val="0"/>
              </a:spcBef>
              <a:buNone/>
              <a:defRPr sz="1000" b="0" i="0" u="none" strike="noStrike" cap="none">
                <a:solidFill>
                  <a:schemeClr val="dk2"/>
                </a:solidFill>
                <a:latin typeface="Source Sans Pro"/>
                <a:ea typeface="Source Sans Pro"/>
                <a:cs typeface="Source Sans Pro"/>
                <a:sym typeface="Source Sans Pro"/>
              </a:defRPr>
            </a:lvl7pPr>
            <a:lvl8pPr marL="0" marR="0" lvl="7" indent="0" algn="r" rtl="0">
              <a:spcBef>
                <a:spcPts val="0"/>
              </a:spcBef>
              <a:buNone/>
              <a:defRPr sz="1000" b="0" i="0" u="none" strike="noStrike" cap="none">
                <a:solidFill>
                  <a:schemeClr val="dk2"/>
                </a:solidFill>
                <a:latin typeface="Source Sans Pro"/>
                <a:ea typeface="Source Sans Pro"/>
                <a:cs typeface="Source Sans Pro"/>
                <a:sym typeface="Source Sans Pro"/>
              </a:defRPr>
            </a:lvl8pPr>
            <a:lvl9pPr marL="0" marR="0" lvl="8" indent="0" algn="r" rtl="0">
              <a:spcBef>
                <a:spcPts val="0"/>
              </a:spcBef>
              <a:buNone/>
              <a:defRPr sz="10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19"/>
          <p:cNvSpPr/>
          <p:nvPr/>
        </p:nvSpPr>
        <p:spPr>
          <a:xfrm>
            <a:off x="358571" y="376"/>
            <a:ext cx="1713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title="Side bar"/>
          <p:cNvSpPr/>
          <p:nvPr/>
        </p:nvSpPr>
        <p:spPr>
          <a:xfrm>
            <a:off x="358571" y="376"/>
            <a:ext cx="1713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9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22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8" name="Google Shape;268;p4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9" name="Google Shape;269;p4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0" name="Google Shape;270;p4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1" name="Google Shape;271;p4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p5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3" name="Google Shape;343;p5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4" name="Google Shape;344;p5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5" name="Google Shape;345;p5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6" name="Google Shape;346;p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gcahelp@uw.edu" TargetMode="External"/><Relationship Id="rId3" Type="http://schemas.openxmlformats.org/officeDocument/2006/relationships/hyperlink" Target="mailto:kirsten5@uw.edu" TargetMode="External"/><Relationship Id="rId7" Type="http://schemas.openxmlformats.org/officeDocument/2006/relationships/hyperlink" Target="mailto:tmhyre@uw.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carhodes@uw.edu" TargetMode="External"/><Relationship Id="rId5" Type="http://schemas.openxmlformats.org/officeDocument/2006/relationships/hyperlink" Target="mailto:cottlec@uw.edu" TargetMode="External"/><Relationship Id="rId10" Type="http://schemas.openxmlformats.org/officeDocument/2006/relationships/hyperlink" Target="about:blank" TargetMode="External"/><Relationship Id="rId4" Type="http://schemas.openxmlformats.org/officeDocument/2006/relationships/hyperlink" Target="mailto:kemoe@uw.edu" TargetMode="External"/><Relationship Id="rId9" Type="http://schemas.openxmlformats.org/officeDocument/2006/relationships/hyperlink" Target="mailto:gcafco@uw.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age.admin.uw.edu/era/uwnetid/reports/awardTracker/tracker.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ottlec@uw.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research@uw.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sf.gov/od/odi/notification_form.js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nsf.gov/od/odi/term_and_condition.js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nsf.gov/od/odi/docs/Sexual_Harassment_FAQs.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nsf.gov/pubs/policydocs/pappg19_1/sigchanges.js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sf.gov/pubs/policydocs/pappg19_1/sigchanges.js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sf.gov/pubs/policydocs/pappg19_1/sigchanges.js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sf.gov/pubs/policydocs/pappg19_1/sigchanges.js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sf.gov/pubs/policydocs/pappg19_1/sigchanges.js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sf.gov/pubs/policydocs/pappg19_1/sigchanges.js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sf.gov/pubs/policydocs/pappg19_1/sigchanges.js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washington.edu/research/policies/gim-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www.nsf.gov/pubs/policydocs/pappg19_1/sigchanges.js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washington.edu/research/policies/gim-1/"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nsf.gov/pubs/policydocs/pappg19_1/sigchanges.js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washington.edu/research/policies/gim-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sf.gov/pubs/policydocs/pappg19_1/sigchanges.js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washington.edu/research/policies/gim-1/"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sf.gov/pubs/policydocs/pappg19_1/sigchanges.jsp"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washington.edu/research/policies/gim-1/" TargetMode="External"/><Relationship Id="rId5" Type="http://schemas.openxmlformats.org/officeDocument/2006/relationships/hyperlink" Target="https://nsfgrantsconferences.com/2018/11/20/pappg-2019-live-stream/" TargetMode="External"/><Relationship Id="rId4" Type="http://schemas.openxmlformats.org/officeDocument/2006/relationships/hyperlink" Target="https://www.nsf.gov/publications/pub_summ.jsp?ods_key=nsf19001"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hyperlink" Target="https://finance.uw.edu/pafc/faq?term_node_tid_depth=Compensation" TargetMode="External"/><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hyperlink" Target="mailto:gcafco@uw.edu" TargetMode="External"/><Relationship Id="rId2" Type="http://schemas.openxmlformats.org/officeDocument/2006/relationships/notesSlide" Target="../notesSlides/notesSlide45.xml"/><Relationship Id="rId1" Type="http://schemas.openxmlformats.org/officeDocument/2006/relationships/slideLayout" Target="../slideLayouts/slideLayout37.xml"/><Relationship Id="rId6" Type="http://schemas.openxmlformats.org/officeDocument/2006/relationships/hyperlink" Target="mailto:andra2@uw.edu" TargetMode="External"/><Relationship Id="rId5" Type="http://schemas.openxmlformats.org/officeDocument/2006/relationships/hyperlink" Target="about:blank" TargetMode="External"/><Relationship Id="rId4" Type="http://schemas.openxmlformats.org/officeDocument/2006/relationships/hyperlink" Target="https://finance.uw.edu/pafc/"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uwresearch.gosignmeup.com/public/course/browse" TargetMode="External"/><Relationship Id="rId7"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41.xml"/><Relationship Id="rId6" Type="http://schemas.openxmlformats.org/officeDocument/2006/relationships/hyperlink" Target="https://www.washington.edu/research/training/core/" TargetMode="External"/><Relationship Id="rId5" Type="http://schemas.openxmlformats.org/officeDocument/2006/relationships/image" Target="../media/image18.jp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washington.edu/research/hsd/revised-common-rule/"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aphicFrame>
        <p:nvGraphicFramePr>
          <p:cNvPr id="405" name="Google Shape;405;p68"/>
          <p:cNvGraphicFramePr/>
          <p:nvPr/>
        </p:nvGraphicFramePr>
        <p:xfrm>
          <a:off x="228600" y="533400"/>
          <a:ext cx="8671425" cy="6107325"/>
        </p:xfrm>
        <a:graphic>
          <a:graphicData uri="http://schemas.openxmlformats.org/drawingml/2006/table">
            <a:tbl>
              <a:tblPr firstRow="1" firstCol="1" bandRow="1">
                <a:noFill/>
                <a:tableStyleId>{7D482E07-FC45-4951-9A2D-71934B703AAF}</a:tableStyleId>
              </a:tblPr>
              <a:tblGrid>
                <a:gridCol w="3581400">
                  <a:extLst>
                    <a:ext uri="{9D8B030D-6E8A-4147-A177-3AD203B41FA5}">
                      <a16:colId xmlns:a16="http://schemas.microsoft.com/office/drawing/2014/main" val="20000"/>
                    </a:ext>
                  </a:extLst>
                </a:gridCol>
                <a:gridCol w="3087875">
                  <a:extLst>
                    <a:ext uri="{9D8B030D-6E8A-4147-A177-3AD203B41FA5}">
                      <a16:colId xmlns:a16="http://schemas.microsoft.com/office/drawing/2014/main" val="20001"/>
                    </a:ext>
                  </a:extLst>
                </a:gridCol>
                <a:gridCol w="1331725">
                  <a:extLst>
                    <a:ext uri="{9D8B030D-6E8A-4147-A177-3AD203B41FA5}">
                      <a16:colId xmlns:a16="http://schemas.microsoft.com/office/drawing/2014/main" val="20002"/>
                    </a:ext>
                  </a:extLst>
                </a:gridCol>
                <a:gridCol w="670425">
                  <a:extLst>
                    <a:ext uri="{9D8B030D-6E8A-4147-A177-3AD203B41FA5}">
                      <a16:colId xmlns:a16="http://schemas.microsoft.com/office/drawing/2014/main" val="20003"/>
                    </a:ext>
                  </a:extLst>
                </a:gridCol>
              </a:tblGrid>
              <a:tr h="567600">
                <a:tc gridSpan="4">
                  <a:txBody>
                    <a:bodyPr/>
                    <a:lstStyle/>
                    <a:p>
                      <a:pPr marL="0" marR="0" lvl="0" indent="0" algn="ctr" rtl="0">
                        <a:lnSpc>
                          <a:spcPct val="100000"/>
                        </a:lnSpc>
                        <a:spcBef>
                          <a:spcPts val="0"/>
                        </a:spcBef>
                        <a:spcAft>
                          <a:spcPts val="0"/>
                        </a:spcAft>
                        <a:buClr>
                          <a:srgbClr val="5F497A"/>
                        </a:buClr>
                        <a:buSzPts val="3000"/>
                        <a:buFont typeface="Calibri"/>
                        <a:buNone/>
                      </a:pPr>
                      <a:r>
                        <a:rPr lang="en-US" sz="3000" b="0" u="none" strike="noStrike" cap="none">
                          <a:solidFill>
                            <a:srgbClr val="5F497A"/>
                          </a:solidFill>
                          <a:latin typeface="Calibri"/>
                          <a:ea typeface="Calibri"/>
                          <a:cs typeface="Calibri"/>
                          <a:sym typeface="Calibri"/>
                        </a:rPr>
                        <a:t>MRAM </a:t>
                      </a:r>
                      <a:r>
                        <a:rPr lang="en-US" sz="3000" b="0" u="none" strike="noStrike" cap="none">
                          <a:solidFill>
                            <a:srgbClr val="BFBFBF"/>
                          </a:solidFill>
                          <a:latin typeface="Calibri"/>
                          <a:ea typeface="Calibri"/>
                          <a:cs typeface="Calibri"/>
                          <a:sym typeface="Calibri"/>
                        </a:rPr>
                        <a:t>|</a:t>
                      </a:r>
                      <a:r>
                        <a:rPr lang="en-US" sz="3000" b="0" u="none" strike="noStrike" cap="none">
                          <a:solidFill>
                            <a:srgbClr val="5F497A"/>
                          </a:solidFill>
                          <a:latin typeface="Calibri"/>
                          <a:ea typeface="Calibri"/>
                          <a:cs typeface="Calibri"/>
                          <a:sym typeface="Calibri"/>
                        </a:rPr>
                        <a:t> Monthly Research Administration Meeting </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5000">
                <a:tc gridSpan="4">
                  <a:txBody>
                    <a:bodyPr/>
                    <a:lstStyle/>
                    <a:p>
                      <a:pPr marL="0" marR="0" lvl="0" indent="0" algn="ctr" rtl="0">
                        <a:lnSpc>
                          <a:spcPct val="100000"/>
                        </a:lnSpc>
                        <a:spcBef>
                          <a:spcPts val="0"/>
                        </a:spcBef>
                        <a:spcAft>
                          <a:spcPts val="0"/>
                        </a:spcAft>
                        <a:buClr>
                          <a:schemeClr val="dk1"/>
                        </a:buClr>
                        <a:buSzPts val="800"/>
                        <a:buFont typeface="Calibri"/>
                        <a:buNone/>
                      </a:pPr>
                      <a:endParaRPr sz="8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400"/>
                        <a:buFont typeface="Calibri"/>
                        <a:buNone/>
                      </a:pPr>
                      <a:r>
                        <a:rPr lang="en-US" sz="1400" b="0" u="none" strike="noStrike" cap="none">
                          <a:solidFill>
                            <a:srgbClr val="5F497A"/>
                          </a:solidFill>
                          <a:latin typeface="Calibri"/>
                          <a:ea typeface="Calibri"/>
                          <a:cs typeface="Calibri"/>
                          <a:sym typeface="Calibri"/>
                        </a:rPr>
                        <a:t>DECEMBER 13, 2018 </a:t>
                      </a:r>
                      <a:endParaRPr/>
                    </a:p>
                    <a:p>
                      <a:pPr marL="0" marR="0" lvl="0" indent="0" algn="ctr" rtl="0">
                        <a:lnSpc>
                          <a:spcPct val="100000"/>
                        </a:lnSpc>
                        <a:spcBef>
                          <a:spcPts val="0"/>
                        </a:spcBef>
                        <a:spcAft>
                          <a:spcPts val="0"/>
                        </a:spcAft>
                        <a:buClr>
                          <a:srgbClr val="5F497A"/>
                        </a:buClr>
                        <a:buSzPts val="1400"/>
                        <a:buFont typeface="Calibri"/>
                        <a:buNone/>
                      </a:pPr>
                      <a:r>
                        <a:rPr lang="en-US" sz="1400" b="0" u="none" strike="noStrike" cap="none">
                          <a:solidFill>
                            <a:srgbClr val="5F497A"/>
                          </a:solidFill>
                          <a:latin typeface="Calibri"/>
                          <a:ea typeface="Calibri"/>
                          <a:cs typeface="Calibri"/>
                          <a:sym typeface="Calibri"/>
                        </a:rPr>
                        <a:t>9:00 AM – 10:00 AM</a:t>
                      </a:r>
                      <a:endParaRPr sz="14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200"/>
                        <a:buFont typeface="Calibri"/>
                        <a:buNone/>
                      </a:pPr>
                      <a:r>
                        <a:rPr lang="en-US" sz="1200" b="0" u="none" strike="noStrike" cap="none">
                          <a:solidFill>
                            <a:srgbClr val="5F497A"/>
                          </a:solidFill>
                          <a:latin typeface="Calibri"/>
                          <a:ea typeface="Calibri"/>
                          <a:cs typeface="Calibri"/>
                          <a:sym typeface="Calibri"/>
                        </a:rPr>
                        <a:t>UW TOWER AUDITORIUM</a:t>
                      </a: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2725">
                <a:tc>
                  <a:txBody>
                    <a:bodyPr/>
                    <a:lstStyle/>
                    <a:p>
                      <a:pPr marL="0" marR="0" lvl="0" indent="0" algn="l"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US" sz="1600">
                          <a:solidFill>
                            <a:schemeClr val="lt1"/>
                          </a:solidFill>
                        </a:rPr>
                        <a:t> </a:t>
                      </a:r>
                      <a:r>
                        <a:rPr lang="en-US"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000" b="1" u="none" strike="noStrike" cap="none">
                          <a:solidFill>
                            <a:srgbClr val="3F3F3F"/>
                          </a:solidFill>
                          <a:latin typeface="Calibri"/>
                          <a:ea typeface="Calibri"/>
                          <a:cs typeface="Calibri"/>
                          <a:sym typeface="Calibri"/>
                        </a:rPr>
                        <a:t>Kirsten DeFries</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US" sz="1000" u="none" strike="noStrike" cap="none">
                          <a:solidFill>
                            <a:srgbClr val="3F3F3F"/>
                          </a:solidFill>
                          <a:latin typeface="Calibri"/>
                          <a:ea typeface="Calibri"/>
                          <a:cs typeface="Calibri"/>
                          <a:sym typeface="Calibri"/>
                        </a:rPr>
                        <a:t>Research Compliance &amp; Operations </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None/>
                      </a:pPr>
                      <a:r>
                        <a:rPr lang="en-US" sz="1000" u="sng" strike="noStrike" cap="none">
                          <a:solidFill>
                            <a:schemeClr val="hlink"/>
                          </a:solidFill>
                          <a:latin typeface="Calibri"/>
                          <a:ea typeface="Calibri"/>
                          <a:cs typeface="Calibri"/>
                          <a:sym typeface="Calibri"/>
                          <a:hlinkClick r:id="rId3"/>
                        </a:rPr>
                        <a:t>kirsten5@uw.edu</a:t>
                      </a:r>
                      <a:r>
                        <a:rPr lang="en-US" sz="1000" u="sng"/>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b="0">
                          <a:solidFill>
                            <a:srgbClr val="3F3F3F"/>
                          </a:solidFill>
                        </a:rPr>
                        <a:t>Revised Common Rule</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000" b="1">
                          <a:solidFill>
                            <a:srgbClr val="3F3F3F"/>
                          </a:solidFill>
                        </a:rPr>
                        <a:t>Karen Moe</a:t>
                      </a:r>
                      <a:endParaRPr/>
                    </a:p>
                    <a:p>
                      <a:pPr marL="0" marR="0" lvl="0" indent="0" algn="l" rtl="0">
                        <a:lnSpc>
                          <a:spcPct val="100000"/>
                        </a:lnSpc>
                        <a:spcBef>
                          <a:spcPts val="0"/>
                        </a:spcBef>
                        <a:spcAft>
                          <a:spcPts val="0"/>
                        </a:spcAft>
                        <a:buNone/>
                      </a:pPr>
                      <a:r>
                        <a:rPr lang="en-US" sz="1000">
                          <a:solidFill>
                            <a:srgbClr val="3F3F3F"/>
                          </a:solidFill>
                        </a:rPr>
                        <a:t>Human Subjects Division</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US" sz="1000" u="sng">
                          <a:solidFill>
                            <a:schemeClr val="hlink"/>
                          </a:solidFill>
                          <a:hlinkClick r:id="rId4"/>
                        </a:rPr>
                        <a:t>kemoe@uw.edu</a:t>
                      </a:r>
                      <a:r>
                        <a:rPr lang="en-US" sz="1000"/>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000">
                          <a:solidFill>
                            <a:srgbClr val="3F3F3F"/>
                          </a:solidFill>
                        </a:rPr>
                        <a:t>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78400">
                <a:tc>
                  <a:txBody>
                    <a:bodyPr/>
                    <a:lstStyle/>
                    <a:p>
                      <a:pPr marL="0" marR="0" lvl="0" indent="0" algn="l" rtl="0">
                        <a:lnSpc>
                          <a:spcPct val="100000"/>
                        </a:lnSpc>
                        <a:spcBef>
                          <a:spcPts val="0"/>
                        </a:spcBef>
                        <a:spcAft>
                          <a:spcPts val="0"/>
                        </a:spcAft>
                        <a:buNone/>
                      </a:pPr>
                      <a:r>
                        <a:rPr lang="en-US" b="0">
                          <a:solidFill>
                            <a:srgbClr val="3F3F3F"/>
                          </a:solidFill>
                        </a:rPr>
                        <a:t>OSP Contracts Team </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000" b="1">
                          <a:solidFill>
                            <a:srgbClr val="3F3F3F"/>
                          </a:solidFill>
                        </a:rPr>
                        <a:t>Cathy Cottle</a:t>
                      </a:r>
                      <a:endParaRPr sz="1000" b="1">
                        <a:solidFill>
                          <a:srgbClr val="3F3F3F"/>
                        </a:solidFill>
                      </a:endParaRPr>
                    </a:p>
                    <a:p>
                      <a:pPr marL="0" marR="0" lvl="0" indent="0" algn="l" rtl="0">
                        <a:lnSpc>
                          <a:spcPct val="100000"/>
                        </a:lnSpc>
                        <a:spcBef>
                          <a:spcPts val="0"/>
                        </a:spcBef>
                        <a:spcAft>
                          <a:spcPts val="0"/>
                        </a:spcAft>
                        <a:buNone/>
                      </a:pPr>
                      <a:r>
                        <a:rPr lang="en-US" sz="1000">
                          <a:solidFill>
                            <a:srgbClr val="3F3F3F"/>
                          </a:solidFill>
                        </a:rPr>
                        <a:t>Office of Sponsored Programs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None/>
                      </a:pPr>
                      <a:r>
                        <a:rPr lang="en-US" sz="1000" u="sng">
                          <a:solidFill>
                            <a:schemeClr val="hlink"/>
                          </a:solidFill>
                          <a:hlinkClick r:id="rId5"/>
                        </a:rPr>
                        <a:t>cottlec@uw.edu</a:t>
                      </a:r>
                      <a:r>
                        <a:rPr lang="en-US"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b="0">
                          <a:solidFill>
                            <a:srgbClr val="3F3F3F"/>
                          </a:solidFill>
                        </a:rPr>
                        <a:t>NIH and NSF sexual harassment policies</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000" b="1">
                          <a:solidFill>
                            <a:srgbClr val="3F3F3F"/>
                          </a:solidFill>
                        </a:rPr>
                        <a:t>Carol Rhodes </a:t>
                      </a:r>
                      <a:endParaRPr/>
                    </a:p>
                    <a:p>
                      <a:pPr marL="0" marR="0" lvl="0" indent="0" algn="l" rtl="0">
                        <a:lnSpc>
                          <a:spcPct val="100000"/>
                        </a:lnSpc>
                        <a:spcBef>
                          <a:spcPts val="0"/>
                        </a:spcBef>
                        <a:spcAft>
                          <a:spcPts val="0"/>
                        </a:spcAft>
                        <a:buNone/>
                      </a:pPr>
                      <a:r>
                        <a:rPr lang="en-US" sz="1000">
                          <a:solidFill>
                            <a:srgbClr val="3F3F3F"/>
                          </a:solidFill>
                        </a:rPr>
                        <a:t>Office of Sponsored Programs </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lvl="0" indent="0" algn="l" rtl="0">
                        <a:spcBef>
                          <a:spcPts val="0"/>
                        </a:spcBef>
                        <a:spcAft>
                          <a:spcPts val="0"/>
                        </a:spcAft>
                        <a:buClr>
                          <a:schemeClr val="dk1"/>
                        </a:buClr>
                        <a:buSzPts val="1000"/>
                        <a:buFont typeface="Calibri"/>
                        <a:buNone/>
                      </a:pPr>
                      <a:r>
                        <a:rPr lang="en-US" sz="1000" u="sng">
                          <a:solidFill>
                            <a:schemeClr val="hlink"/>
                          </a:solidFill>
                          <a:hlinkClick r:id="rId6"/>
                        </a:rPr>
                        <a:t>carhodes@uw.edu</a:t>
                      </a:r>
                      <a:r>
                        <a:rPr lang="en-US" sz="1000" u="sng"/>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78400">
                <a:tc>
                  <a:txBody>
                    <a:bodyPr/>
                    <a:lstStyle/>
                    <a:p>
                      <a:pPr marL="0" marR="0" lvl="0" indent="0" algn="l" rtl="0">
                        <a:lnSpc>
                          <a:spcPct val="100000"/>
                        </a:lnSpc>
                        <a:spcBef>
                          <a:spcPts val="0"/>
                        </a:spcBef>
                        <a:spcAft>
                          <a:spcPts val="0"/>
                        </a:spcAft>
                        <a:buNone/>
                      </a:pPr>
                      <a:r>
                        <a:rPr lang="en-US" b="0">
                          <a:solidFill>
                            <a:srgbClr val="3F3F3F"/>
                          </a:solidFill>
                        </a:rPr>
                        <a:t>NSF PAPPG updates - proposal considerations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000" b="1">
                          <a:solidFill>
                            <a:srgbClr val="3F3F3F"/>
                          </a:solidFill>
                        </a:rPr>
                        <a:t>Tim Mhyre</a:t>
                      </a:r>
                      <a:endParaRPr sz="1000" b="1">
                        <a:solidFill>
                          <a:srgbClr val="3F3F3F"/>
                        </a:solidFill>
                      </a:endParaRPr>
                    </a:p>
                    <a:p>
                      <a:pPr marL="0" marR="0" lvl="0" indent="0" algn="l" rtl="0">
                        <a:lnSpc>
                          <a:spcPct val="100000"/>
                        </a:lnSpc>
                        <a:spcBef>
                          <a:spcPts val="0"/>
                        </a:spcBef>
                        <a:spcAft>
                          <a:spcPts val="0"/>
                        </a:spcAft>
                        <a:buNone/>
                      </a:pPr>
                      <a:r>
                        <a:rPr lang="en-US" sz="1000">
                          <a:solidFill>
                            <a:srgbClr val="3F3F3F"/>
                          </a:solidFill>
                        </a:rPr>
                        <a:t>Office of Sponsored Programs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None/>
                      </a:pPr>
                      <a:r>
                        <a:rPr lang="en-US" sz="1000" u="sng">
                          <a:solidFill>
                            <a:schemeClr val="hlink"/>
                          </a:solidFill>
                          <a:hlinkClick r:id="rId7"/>
                        </a:rPr>
                        <a:t>tmhyre@uw.edu</a:t>
                      </a:r>
                      <a:endParaRPr sz="1000" strike="noStrike" cap="none"/>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78400">
                <a:tc>
                  <a:txBody>
                    <a:bodyPr/>
                    <a:lstStyle/>
                    <a:p>
                      <a:pPr marL="0" marR="0" lvl="0" indent="0" algn="l" rtl="0">
                        <a:lnSpc>
                          <a:spcPct val="100000"/>
                        </a:lnSpc>
                        <a:spcBef>
                          <a:spcPts val="0"/>
                        </a:spcBef>
                        <a:spcAft>
                          <a:spcPts val="0"/>
                        </a:spcAft>
                        <a:buNone/>
                      </a:pPr>
                      <a:r>
                        <a:rPr lang="en-US" b="0">
                          <a:solidFill>
                            <a:srgbClr val="3F3F3F"/>
                          </a:solidFill>
                        </a:rPr>
                        <a:t>Ariba Open Balances on Purged Budgets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b="1">
                          <a:solidFill>
                            <a:srgbClr val="3F3F3F"/>
                          </a:solidFill>
                        </a:rPr>
                        <a:t>Vince Gonzalez</a:t>
                      </a:r>
                      <a:endParaRPr sz="1000" b="1">
                        <a:solidFill>
                          <a:srgbClr val="3F3F3F"/>
                        </a:solidFill>
                      </a:endParaRPr>
                    </a:p>
                    <a:p>
                      <a:pPr marL="0" marR="0" lvl="0" indent="0" algn="l" rtl="0">
                        <a:lnSpc>
                          <a:spcPct val="100000"/>
                        </a:lnSpc>
                        <a:spcBef>
                          <a:spcPts val="0"/>
                        </a:spcBef>
                        <a:spcAft>
                          <a:spcPts val="0"/>
                        </a:spcAft>
                        <a:buNone/>
                      </a:pPr>
                      <a:r>
                        <a:rPr lang="en-US" sz="1000">
                          <a:solidFill>
                            <a:srgbClr val="3F3F3F"/>
                          </a:solidFill>
                        </a:rPr>
                        <a:t>Grant &amp; Contract Accounting</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US" sz="1000" u="sng">
                          <a:solidFill>
                            <a:schemeClr val="hlink"/>
                          </a:solidFill>
                          <a:hlinkClick r:id="rId8"/>
                        </a:rPr>
                        <a:t>gcahelp@uw.edu</a:t>
                      </a:r>
                      <a:r>
                        <a:rPr lang="en-US"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US" b="0">
                          <a:solidFill>
                            <a:srgbClr val="3F3F3F"/>
                          </a:solidFill>
                        </a:rPr>
                        <a:t>Compliance Corner</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b="1">
                          <a:solidFill>
                            <a:srgbClr val="3F3F3F"/>
                          </a:solidFill>
                        </a:rPr>
                        <a:t>Matt Gardner</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US" sz="1000">
                          <a:solidFill>
                            <a:srgbClr val="3F3F3F"/>
                          </a:solidFill>
                        </a:rPr>
                        <a:t>Post Award Financial Compliance</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US" sz="1000" u="sng">
                          <a:solidFill>
                            <a:schemeClr val="hlink"/>
                          </a:solidFill>
                          <a:hlinkClick r:id="rId9"/>
                        </a:rPr>
                        <a:t>gcafco@uw.edu</a:t>
                      </a:r>
                      <a:r>
                        <a:rPr lang="en-US" sz="1000" u="sng"/>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US" b="0">
                          <a:solidFill>
                            <a:srgbClr val="3F3F3F"/>
                          </a:solidFill>
                        </a:rPr>
                        <a:t>CORE Update</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000" b="1">
                          <a:solidFill>
                            <a:srgbClr val="3F3F3F"/>
                          </a:solidFill>
                        </a:rPr>
                        <a:t>Laurie Stephan</a:t>
                      </a:r>
                      <a:endParaRPr sz="1000" b="1">
                        <a:solidFill>
                          <a:srgbClr val="3F3F3F"/>
                        </a:solidFill>
                      </a:endParaRPr>
                    </a:p>
                    <a:p>
                      <a:pPr marL="0" marR="0" lvl="0" indent="0" algn="l" rtl="0">
                        <a:lnSpc>
                          <a:spcPct val="100000"/>
                        </a:lnSpc>
                        <a:spcBef>
                          <a:spcPts val="0"/>
                        </a:spcBef>
                        <a:spcAft>
                          <a:spcPts val="0"/>
                        </a:spcAft>
                        <a:buNone/>
                      </a:pPr>
                      <a:r>
                        <a:rPr lang="en-US" sz="1000">
                          <a:solidFill>
                            <a:srgbClr val="3F3F3F"/>
                          </a:solidFill>
                        </a:rPr>
                        <a:t>Collaborative On Research Education (CORE)</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US" sz="1000" u="sng">
                          <a:solidFill>
                            <a:schemeClr val="hlink"/>
                          </a:solidFill>
                          <a:hlinkClick r:id="rId10"/>
                        </a:rPr>
                        <a:t>corehelp@uw.ed</a:t>
                      </a:r>
                      <a:r>
                        <a:rPr lang="en-US" sz="1000" u="sng">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000">
                          <a:solidFill>
                            <a:srgbClr val="3F3F3F"/>
                          </a:solidFill>
                        </a:rPr>
                        <a:t>2</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681125">
                <a:tc gridSpan="4">
                  <a:txBody>
                    <a:bodyPr/>
                    <a:lstStyle/>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A5A5A5"/>
                        </a:buClr>
                        <a:buSzPts val="1800"/>
                        <a:buFont typeface="Calibri"/>
                        <a:buNone/>
                      </a:pPr>
                      <a:r>
                        <a:rPr lang="en-US" sz="1800" b="1" u="none" strike="noStrike" cap="none">
                          <a:solidFill>
                            <a:srgbClr val="A5A5A5"/>
                          </a:solidFill>
                          <a:latin typeface="Calibri"/>
                          <a:ea typeface="Calibri"/>
                          <a:cs typeface="Calibri"/>
                          <a:sym typeface="Calibri"/>
                        </a:rPr>
                        <a:t>NEXT MEETING</a:t>
                      </a:r>
                      <a:endParaRPr sz="1800" b="1" u="none" strike="noStrike" cap="none">
                        <a:solidFill>
                          <a:srgbClr val="A5A5A5"/>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US" sz="1400" b="0" u="none" strike="noStrike" cap="none">
                          <a:solidFill>
                            <a:srgbClr val="5F497A"/>
                          </a:solidFill>
                          <a:latin typeface="Calibri"/>
                          <a:ea typeface="Calibri"/>
                          <a:cs typeface="Calibri"/>
                          <a:sym typeface="Calibri"/>
                        </a:rPr>
                        <a:t>JANUARY </a:t>
                      </a:r>
                      <a:r>
                        <a:rPr lang="en-US" b="0">
                          <a:solidFill>
                            <a:srgbClr val="5F497A"/>
                          </a:solidFill>
                        </a:rPr>
                        <a:t>10</a:t>
                      </a:r>
                      <a:r>
                        <a:rPr lang="en-US" sz="1400" b="0" u="none" strike="noStrike" cap="none">
                          <a:solidFill>
                            <a:srgbClr val="5F497A"/>
                          </a:solidFill>
                          <a:latin typeface="Calibri"/>
                          <a:ea typeface="Calibri"/>
                          <a:cs typeface="Calibri"/>
                          <a:sym typeface="Calibri"/>
                        </a:rPr>
                        <a:t>, 2019</a:t>
                      </a:r>
                      <a:r>
                        <a:rPr lang="en-US" b="0">
                          <a:solidFill>
                            <a:srgbClr val="5F497A"/>
                          </a:solidFill>
                        </a:rPr>
                        <a:t> </a:t>
                      </a:r>
                      <a:endParaRPr sz="14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100"/>
                        <a:buFont typeface="Calibri"/>
                        <a:buNone/>
                      </a:pPr>
                      <a:r>
                        <a:rPr lang="en-US" sz="1100" b="0" u="none" strike="noStrike" cap="none">
                          <a:solidFill>
                            <a:srgbClr val="5F497A"/>
                          </a:solidFill>
                          <a:latin typeface="Calibri"/>
                          <a:ea typeface="Calibri"/>
                          <a:cs typeface="Calibri"/>
                          <a:sym typeface="Calibri"/>
                        </a:rPr>
                        <a:t>UW TOWER AUDITORIUM</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What?</a:t>
            </a:r>
            <a:endParaRPr/>
          </a:p>
        </p:txBody>
      </p:sp>
      <p:sp>
        <p:nvSpPr>
          <p:cNvPr id="468" name="Google Shape;468;p77"/>
          <p:cNvSpPr txBox="1">
            <a:spLocks noGrp="1"/>
          </p:cNvSpPr>
          <p:nvPr>
            <p:ph type="body" idx="2"/>
          </p:nvPr>
        </p:nvSpPr>
        <p:spPr>
          <a:xfrm>
            <a:off x="659300" y="1540125"/>
            <a:ext cx="8299800" cy="4868400"/>
          </a:xfrm>
          <a:prstGeom prst="rect">
            <a:avLst/>
          </a:prstGeom>
        </p:spPr>
        <p:txBody>
          <a:bodyPr spcFirstLastPara="1" wrap="square" lIns="91425" tIns="91425" rIns="91425" bIns="91425" anchor="t" anchorCtr="0">
            <a:noAutofit/>
          </a:bodyPr>
          <a:lstStyle/>
          <a:p>
            <a:pPr marL="0" lvl="0" indent="0" algn="l" rtl="0">
              <a:lnSpc>
                <a:spcPct val="115000"/>
              </a:lnSpc>
              <a:spcBef>
                <a:spcPts val="480"/>
              </a:spcBef>
              <a:spcAft>
                <a:spcPts val="0"/>
              </a:spcAft>
              <a:buNone/>
            </a:pPr>
            <a:r>
              <a:rPr lang="en-US" sz="2200"/>
              <a:t>Industry Clinical Trials and Clinical studies</a:t>
            </a:r>
            <a:endParaRPr sz="2200"/>
          </a:p>
          <a:p>
            <a:pPr marL="0" lvl="0" indent="0" algn="l" rtl="0">
              <a:lnSpc>
                <a:spcPct val="115000"/>
              </a:lnSpc>
              <a:spcBef>
                <a:spcPts val="480"/>
              </a:spcBef>
              <a:spcAft>
                <a:spcPts val="0"/>
              </a:spcAft>
              <a:buNone/>
            </a:pPr>
            <a:endParaRPr sz="2200"/>
          </a:p>
          <a:p>
            <a:pPr marL="0" lvl="0" indent="0" algn="l" rtl="0">
              <a:lnSpc>
                <a:spcPct val="115000"/>
              </a:lnSpc>
              <a:spcBef>
                <a:spcPts val="480"/>
              </a:spcBef>
              <a:spcAft>
                <a:spcPts val="0"/>
              </a:spcAft>
              <a:buNone/>
            </a:pPr>
            <a:r>
              <a:rPr lang="en-US" sz="2200"/>
              <a:t>All Non-award agreements (NAAs):</a:t>
            </a:r>
            <a:endParaRPr sz="2200"/>
          </a:p>
          <a:p>
            <a:pPr marL="457200" lvl="0" indent="-368300" algn="l" rtl="0">
              <a:lnSpc>
                <a:spcPct val="115000"/>
              </a:lnSpc>
              <a:spcBef>
                <a:spcPts val="480"/>
              </a:spcBef>
              <a:spcAft>
                <a:spcPts val="0"/>
              </a:spcAft>
              <a:buSzPts val="2200"/>
              <a:buChar char="&gt;"/>
            </a:pPr>
            <a:r>
              <a:rPr lang="en-US" sz="2200"/>
              <a:t>Affiliation Agreements</a:t>
            </a:r>
            <a:endParaRPr sz="2200"/>
          </a:p>
          <a:p>
            <a:pPr marL="457200" lvl="0" indent="-368300" algn="l" rtl="0">
              <a:lnSpc>
                <a:spcPct val="115000"/>
              </a:lnSpc>
              <a:spcBef>
                <a:spcPts val="0"/>
              </a:spcBef>
              <a:spcAft>
                <a:spcPts val="0"/>
              </a:spcAft>
              <a:buSzPts val="2200"/>
              <a:buChar char="&gt;"/>
            </a:pPr>
            <a:r>
              <a:rPr lang="en-US" sz="2200"/>
              <a:t>CDA/NDAs</a:t>
            </a:r>
            <a:endParaRPr sz="2200"/>
          </a:p>
          <a:p>
            <a:pPr marL="457200" lvl="0" indent="-368300" algn="l" rtl="0">
              <a:lnSpc>
                <a:spcPct val="115000"/>
              </a:lnSpc>
              <a:spcBef>
                <a:spcPts val="0"/>
              </a:spcBef>
              <a:spcAft>
                <a:spcPts val="0"/>
              </a:spcAft>
              <a:buSzPts val="2200"/>
              <a:buChar char="&gt;"/>
            </a:pPr>
            <a:r>
              <a:rPr lang="en-US" sz="2200"/>
              <a:t>Data Use Agreements (DUAs)</a:t>
            </a:r>
            <a:endParaRPr sz="2200"/>
          </a:p>
          <a:p>
            <a:pPr marL="457200" lvl="0" indent="-368300" algn="l" rtl="0">
              <a:lnSpc>
                <a:spcPct val="115000"/>
              </a:lnSpc>
              <a:spcBef>
                <a:spcPts val="0"/>
              </a:spcBef>
              <a:spcAft>
                <a:spcPts val="0"/>
              </a:spcAft>
              <a:buSzPts val="2200"/>
              <a:buChar char="&gt;"/>
            </a:pPr>
            <a:r>
              <a:rPr lang="en-US" sz="2200"/>
              <a:t>Letters of Indemnification</a:t>
            </a:r>
            <a:endParaRPr sz="2200"/>
          </a:p>
          <a:p>
            <a:pPr marL="457200" lvl="0" indent="-368300" algn="l" rtl="0">
              <a:lnSpc>
                <a:spcPct val="115000"/>
              </a:lnSpc>
              <a:spcBef>
                <a:spcPts val="0"/>
              </a:spcBef>
              <a:spcAft>
                <a:spcPts val="0"/>
              </a:spcAft>
              <a:buSzPts val="2200"/>
              <a:buChar char="&gt;"/>
            </a:pPr>
            <a:r>
              <a:rPr lang="en-US" sz="2200"/>
              <a:t>Master Agreements</a:t>
            </a:r>
            <a:endParaRPr sz="2200"/>
          </a:p>
          <a:p>
            <a:pPr marL="457200" lvl="0" indent="-368300" algn="l" rtl="0">
              <a:lnSpc>
                <a:spcPct val="115000"/>
              </a:lnSpc>
              <a:spcBef>
                <a:spcPts val="0"/>
              </a:spcBef>
              <a:spcAft>
                <a:spcPts val="0"/>
              </a:spcAft>
              <a:buSzPts val="2200"/>
              <a:buChar char="&gt;"/>
            </a:pPr>
            <a:r>
              <a:rPr lang="en-US" sz="2200"/>
              <a:t>Material Transfer Agreements (MTAs)</a:t>
            </a:r>
            <a:endParaRPr sz="2200"/>
          </a:p>
          <a:p>
            <a:pPr marL="457200" lvl="0" indent="-368300" algn="l" rtl="0">
              <a:lnSpc>
                <a:spcPct val="115000"/>
              </a:lnSpc>
              <a:spcBef>
                <a:spcPts val="0"/>
              </a:spcBef>
              <a:spcAft>
                <a:spcPts val="0"/>
              </a:spcAft>
              <a:buSzPts val="2200"/>
              <a:buChar char="&gt;"/>
            </a:pPr>
            <a:r>
              <a:rPr lang="en-US" sz="2200"/>
              <a:t>Memoranda of Understanding (MOUs)</a:t>
            </a:r>
            <a:endParaRPr sz="2200"/>
          </a:p>
          <a:p>
            <a:pPr marL="457200" lvl="0" indent="-368300" algn="l" rtl="0">
              <a:lnSpc>
                <a:spcPct val="115000"/>
              </a:lnSpc>
              <a:spcBef>
                <a:spcPts val="0"/>
              </a:spcBef>
              <a:spcAft>
                <a:spcPts val="0"/>
              </a:spcAft>
              <a:buSzPts val="2200"/>
              <a:buChar char="&gt;"/>
            </a:pPr>
            <a:r>
              <a:rPr lang="en-US" sz="2200"/>
              <a:t>Unfunded Collaborative Agreements</a:t>
            </a:r>
            <a:endParaRPr sz="2200"/>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457200" lvl="0" indent="0" algn="l" rtl="0">
              <a:spcBef>
                <a:spcPts val="48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Why?</a:t>
            </a:r>
            <a:endParaRPr/>
          </a:p>
        </p:txBody>
      </p:sp>
      <p:sp>
        <p:nvSpPr>
          <p:cNvPr id="474" name="Google Shape;474;p78"/>
          <p:cNvSpPr txBox="1">
            <a:spLocks noGrp="1"/>
          </p:cNvSpPr>
          <p:nvPr>
            <p:ph type="body" idx="2"/>
          </p:nvPr>
        </p:nvSpPr>
        <p:spPr>
          <a:xfrm>
            <a:off x="659300" y="1736725"/>
            <a:ext cx="82998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sz="2800"/>
          </a:p>
          <a:p>
            <a:pPr marL="0" lvl="0" indent="0" algn="l" rtl="0">
              <a:lnSpc>
                <a:spcPct val="115000"/>
              </a:lnSpc>
              <a:spcBef>
                <a:spcPts val="480"/>
              </a:spcBef>
              <a:spcAft>
                <a:spcPts val="0"/>
              </a:spcAft>
              <a:buNone/>
            </a:pPr>
            <a:r>
              <a:rPr lang="en-US" sz="2800"/>
              <a:t>Our goal is to distribute OSP’s workload more equitably, work more efficiently, and improve our Campus partners’ customer experience. </a:t>
            </a:r>
            <a:endParaRPr sz="2800"/>
          </a:p>
          <a:p>
            <a:pPr marL="0" lvl="0" indent="0" algn="l" rtl="0">
              <a:spcBef>
                <a:spcPts val="480"/>
              </a:spcBef>
              <a:spcAft>
                <a:spcPts val="0"/>
              </a:spcAft>
              <a:buNone/>
            </a:pPr>
            <a:endParaRPr sz="2800"/>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457200" lvl="0" indent="0" algn="l" rtl="0">
              <a:spcBef>
                <a:spcPts val="48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How do I find out who has my NAA?</a:t>
            </a:r>
            <a:endParaRPr/>
          </a:p>
        </p:txBody>
      </p:sp>
      <p:sp>
        <p:nvSpPr>
          <p:cNvPr id="480" name="Google Shape;480;p79"/>
          <p:cNvSpPr txBox="1">
            <a:spLocks noGrp="1"/>
          </p:cNvSpPr>
          <p:nvPr>
            <p:ph type="body" idx="2"/>
          </p:nvPr>
        </p:nvSpPr>
        <p:spPr>
          <a:xfrm>
            <a:off x="659300" y="1508125"/>
            <a:ext cx="82998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200"/>
              <a:t>NAA eGC1s will be re-assigned to a contracts team member. Re-assignment will happen within one business day. </a:t>
            </a:r>
            <a:endParaRPr sz="2200"/>
          </a:p>
          <a:p>
            <a:pPr marL="457200" lvl="0" indent="0" algn="l" rtl="0">
              <a:spcBef>
                <a:spcPts val="480"/>
              </a:spcBef>
              <a:spcAft>
                <a:spcPts val="0"/>
              </a:spcAft>
              <a:buNone/>
            </a:pPr>
            <a:endParaRPr sz="2200"/>
          </a:p>
          <a:p>
            <a:pPr marL="0" lvl="0" indent="0" algn="l" rtl="0">
              <a:spcBef>
                <a:spcPts val="480"/>
              </a:spcBef>
              <a:spcAft>
                <a:spcPts val="0"/>
              </a:spcAft>
              <a:buNone/>
            </a:pPr>
            <a:r>
              <a:rPr lang="en-US" sz="2200"/>
              <a:t>Use </a:t>
            </a:r>
            <a:r>
              <a:rPr lang="en-US" sz="2200" u="sng">
                <a:solidFill>
                  <a:schemeClr val="hlink"/>
                </a:solidFill>
                <a:hlinkClick r:id="rId3"/>
              </a:rPr>
              <a:t>Status Checker</a:t>
            </a:r>
            <a:r>
              <a:rPr lang="en-US" sz="2200"/>
              <a:t> to find out which OSP Reviewer has a particular Non-Award Agreement (NAA). </a:t>
            </a:r>
            <a:br>
              <a:rPr lang="en-US" sz="2200"/>
            </a:br>
            <a:r>
              <a:rPr lang="en-US" sz="2200"/>
              <a:t/>
            </a:r>
            <a:br>
              <a:rPr lang="en-US" sz="2200"/>
            </a:br>
            <a:r>
              <a:rPr lang="en-US" sz="2200"/>
              <a:t>Currently, MyResearch Portal pulls status and assignment information from the associated eGC1 instead of the NAA itself. The original eGC1 request for NAA review will appear “approved” in MyResearch, while the NAA itself may still be under review. </a:t>
            </a:r>
            <a:r>
              <a:rPr lang="en-US"/>
              <a:t/>
            </a:r>
            <a:br>
              <a:rPr lang="en-US"/>
            </a:br>
            <a:endParaRPr/>
          </a:p>
        </p:txBody>
      </p:sp>
      <p:sp>
        <p:nvSpPr>
          <p:cNvPr id="481" name="Google Shape;481;p79"/>
          <p:cNvSpPr txBox="1"/>
          <p:nvPr/>
        </p:nvSpPr>
        <p:spPr>
          <a:xfrm>
            <a:off x="179050" y="6201550"/>
            <a:ext cx="7502700" cy="6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12.17.18 CORRECTION - </a:t>
            </a:r>
            <a:r>
              <a:rPr lang="en-US" sz="1200"/>
              <a:t>slide updated to reflect accurate guidance. MyResearch does not currently indicate the OSP reviewer of an NAA. Stay tuned for an upcoming MyResearch release next quarter</a:t>
            </a:r>
            <a:r>
              <a:rPr lang="en-U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5"/>
        <p:cNvGrpSpPr/>
        <p:nvPr/>
      </p:nvGrpSpPr>
      <p:grpSpPr>
        <a:xfrm>
          <a:off x="0" y="0"/>
          <a:ext cx="0" cy="0"/>
          <a:chOff x="0" y="0"/>
          <a:chExt cx="0" cy="0"/>
        </a:xfrm>
      </p:grpSpPr>
      <p:sp>
        <p:nvSpPr>
          <p:cNvPr id="486" name="Google Shape;486;p80"/>
          <p:cNvSpPr txBox="1">
            <a:spLocks noGrp="1"/>
          </p:cNvSpPr>
          <p:nvPr>
            <p:ph type="title"/>
          </p:nvPr>
        </p:nvSpPr>
        <p:spPr>
          <a:xfrm>
            <a:off x="311700" y="5171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a:solidFill>
                  <a:srgbClr val="4B2E83"/>
                </a:solidFill>
                <a:latin typeface="Open Sans"/>
                <a:ea typeface="Open Sans"/>
                <a:cs typeface="Open Sans"/>
                <a:sym typeface="Open Sans"/>
              </a:rPr>
              <a:t>Questions?</a:t>
            </a:r>
            <a:endParaRPr sz="2400" b="0" i="0" u="none" strike="noStrike" cap="none">
              <a:solidFill>
                <a:srgbClr val="4B2E83"/>
              </a:solidFill>
              <a:latin typeface="Open Sans"/>
              <a:ea typeface="Open Sans"/>
              <a:cs typeface="Open Sans"/>
              <a:sym typeface="Open Sans"/>
            </a:endParaRPr>
          </a:p>
        </p:txBody>
      </p:sp>
      <p:sp>
        <p:nvSpPr>
          <p:cNvPr id="487" name="Google Shape;487;p80"/>
          <p:cNvSpPr txBox="1">
            <a:spLocks noGrp="1"/>
          </p:cNvSpPr>
          <p:nvPr>
            <p:ph type="body" idx="1"/>
          </p:nvPr>
        </p:nvSpPr>
        <p:spPr>
          <a:xfrm>
            <a:off x="311700" y="1650126"/>
            <a:ext cx="8520600" cy="4213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None/>
            </a:pPr>
            <a:r>
              <a:rPr lang="en-US" sz="2400">
                <a:solidFill>
                  <a:schemeClr val="dk1"/>
                </a:solidFill>
              </a:rPr>
              <a:t>email: </a:t>
            </a:r>
            <a:r>
              <a:rPr lang="en-US" sz="2400" u="sng">
                <a:solidFill>
                  <a:schemeClr val="hlink"/>
                </a:solidFill>
                <a:hlinkClick r:id="rId3"/>
              </a:rPr>
              <a:t>cottlec@uw.edu</a:t>
            </a:r>
            <a:endParaRPr sz="2400">
              <a:solidFill>
                <a:schemeClr val="dk1"/>
              </a:solidFill>
            </a:endParaRPr>
          </a:p>
          <a:p>
            <a:pPr marL="0" marR="0" lvl="0" indent="0" algn="l" rtl="0">
              <a:lnSpc>
                <a:spcPct val="115000"/>
              </a:lnSpc>
              <a:spcBef>
                <a:spcPts val="1600"/>
              </a:spcBef>
              <a:spcAft>
                <a:spcPts val="0"/>
              </a:spcAft>
              <a:buNone/>
            </a:pPr>
            <a:endParaRPr sz="2400">
              <a:solidFill>
                <a:schemeClr val="dk1"/>
              </a:solidFill>
            </a:endParaRPr>
          </a:p>
          <a:p>
            <a:pPr marL="0" marR="0" lvl="0" indent="0" algn="l" rtl="0">
              <a:lnSpc>
                <a:spcPct val="115000"/>
              </a:lnSpc>
              <a:spcBef>
                <a:spcPts val="1600"/>
              </a:spcBef>
              <a:spcAft>
                <a:spcPts val="0"/>
              </a:spcAft>
              <a:buClr>
                <a:schemeClr val="dk1"/>
              </a:buClr>
              <a:buSzPts val="1100"/>
              <a:buFont typeface="Arial"/>
              <a:buNone/>
            </a:pPr>
            <a:r>
              <a:rPr lang="en-US" sz="1100" i="0" u="none" strike="noStrike" cap="none">
                <a:solidFill>
                  <a:schemeClr val="dk1"/>
                </a:solidFill>
              </a:rPr>
              <a:t> </a:t>
            </a:r>
            <a:endParaRPr sz="800" i="0" u="none" strike="noStrike" cap="none">
              <a:solidFill>
                <a:schemeClr val="dk1"/>
              </a:solidFill>
            </a:endParaRPr>
          </a:p>
          <a:p>
            <a:pPr marL="0" marR="0" lvl="0" indent="0" algn="l" rtl="0">
              <a:lnSpc>
                <a:spcPct val="115000"/>
              </a:lnSpc>
              <a:spcBef>
                <a:spcPts val="1600"/>
              </a:spcBef>
              <a:spcAft>
                <a:spcPts val="0"/>
              </a:spcAft>
              <a:buClr>
                <a:schemeClr val="dk1"/>
              </a:buClr>
              <a:buSzPts val="1100"/>
              <a:buFont typeface="Arial"/>
              <a:buNone/>
            </a:pPr>
            <a:r>
              <a:rPr lang="en-US" sz="800" i="0" u="none" strike="noStrike" cap="none">
                <a:solidFill>
                  <a:schemeClr val="dk1"/>
                </a:solidFill>
              </a:rPr>
              <a:t> </a:t>
            </a:r>
            <a:endParaRPr sz="1100" i="0" u="none" strike="noStrike" cap="none">
              <a:solidFill>
                <a:schemeClr val="dk1"/>
              </a:solidFill>
            </a:endParaRPr>
          </a:p>
          <a:p>
            <a:pPr marL="0" marR="0" lvl="0" indent="0" algn="l" rtl="0">
              <a:lnSpc>
                <a:spcPct val="115000"/>
              </a:lnSpc>
              <a:spcBef>
                <a:spcPts val="1600"/>
              </a:spcBef>
              <a:spcAft>
                <a:spcPts val="1600"/>
              </a:spcAft>
              <a:buClr>
                <a:schemeClr val="dk2"/>
              </a:buClr>
              <a:buSzPts val="1800"/>
              <a:buFont typeface="Arial"/>
              <a:buNone/>
            </a:pPr>
            <a:endParaRPr sz="1800" i="0" u="none" strike="noStrike" cap="none">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81"/>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US" sz="4250">
                <a:latin typeface="Open Sans"/>
                <a:ea typeface="Open Sans"/>
                <a:cs typeface="Open Sans"/>
                <a:sym typeface="Open Sans"/>
              </a:rPr>
              <a:t>NIH and NSF Sexual Harassment Policies</a:t>
            </a:r>
            <a:endParaRPr sz="4250">
              <a:latin typeface="Open Sans"/>
              <a:ea typeface="Open Sans"/>
              <a:cs typeface="Open Sans"/>
              <a:sym typeface="Open Sans"/>
            </a:endParaRPr>
          </a:p>
        </p:txBody>
      </p:sp>
      <p:sp>
        <p:nvSpPr>
          <p:cNvPr id="493" name="Google Shape;493;p81"/>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SzPts val="500"/>
              <a:buFont typeface="Arial"/>
              <a:buNone/>
            </a:pPr>
            <a:r>
              <a:rPr lang="en-US" sz="2000">
                <a:solidFill>
                  <a:srgbClr val="FFFFFF"/>
                </a:solidFill>
                <a:latin typeface="Open Sans"/>
                <a:ea typeface="Open Sans"/>
                <a:cs typeface="Open Sans"/>
                <a:sym typeface="Open Sans"/>
              </a:rPr>
              <a:t>December 2018</a:t>
            </a:r>
            <a:endParaRPr/>
          </a:p>
          <a:p>
            <a:pPr marL="0" marR="0" lvl="0" indent="0" algn="l" rtl="0">
              <a:spcBef>
                <a:spcPts val="320"/>
              </a:spcBef>
              <a:spcAft>
                <a:spcPts val="0"/>
              </a:spcAft>
              <a:buClr>
                <a:srgbClr val="FFFFFF"/>
              </a:buClr>
              <a:buSzPts val="500"/>
              <a:buFont typeface="Arial"/>
              <a:buNone/>
            </a:pPr>
            <a:r>
              <a:rPr lang="en-US" sz="2000">
                <a:solidFill>
                  <a:srgbClr val="FFFFFF"/>
                </a:solidFill>
                <a:latin typeface="Open Sans"/>
                <a:ea typeface="Open Sans"/>
                <a:cs typeface="Open Sans"/>
                <a:sym typeface="Open Sans"/>
              </a:rPr>
              <a:t>Carol Rhodes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7"/>
        <p:cNvGrpSpPr/>
        <p:nvPr/>
      </p:nvGrpSpPr>
      <p:grpSpPr>
        <a:xfrm>
          <a:off x="0" y="0"/>
          <a:ext cx="0" cy="0"/>
          <a:chOff x="0" y="0"/>
          <a:chExt cx="0" cy="0"/>
        </a:xfrm>
      </p:grpSpPr>
      <p:sp>
        <p:nvSpPr>
          <p:cNvPr id="498" name="Google Shape;498;p82"/>
          <p:cNvSpPr txBox="1">
            <a:spLocks noGrp="1"/>
          </p:cNvSpPr>
          <p:nvPr>
            <p:ph type="body" idx="1"/>
          </p:nvPr>
        </p:nvSpPr>
        <p:spPr>
          <a:xfrm>
            <a:off x="550050" y="1627675"/>
            <a:ext cx="8172900" cy="425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2400"/>
              <a:t>NIH-supported research and training must occur in a civil, safe, and respectful environment, free from discrimination and unlawful harassment, sexual or otherwise. </a:t>
            </a:r>
            <a:endParaRPr sz="2400"/>
          </a:p>
          <a:p>
            <a:pPr marL="0" marR="0" lvl="0" indent="0" algn="l" rtl="0">
              <a:lnSpc>
                <a:spcPct val="100000"/>
              </a:lnSpc>
              <a:spcBef>
                <a:spcPts val="0"/>
              </a:spcBef>
              <a:spcAft>
                <a:spcPts val="0"/>
              </a:spcAft>
              <a:buClr>
                <a:srgbClr val="000000"/>
              </a:buClr>
              <a:buSzPts val="1100"/>
              <a:buFont typeface="Arial"/>
              <a:buNone/>
            </a:pPr>
            <a:endParaRPr sz="2400"/>
          </a:p>
          <a:p>
            <a:pPr marL="0" marR="0" lvl="0" indent="0" algn="l" rtl="0">
              <a:lnSpc>
                <a:spcPct val="100000"/>
              </a:lnSpc>
              <a:spcBef>
                <a:spcPts val="0"/>
              </a:spcBef>
              <a:spcAft>
                <a:spcPts val="0"/>
              </a:spcAft>
              <a:buClr>
                <a:srgbClr val="000000"/>
              </a:buClr>
              <a:buSzPts val="1100"/>
              <a:buFont typeface="Arial"/>
              <a:buNone/>
            </a:pPr>
            <a:r>
              <a:rPr lang="en-US" sz="2400"/>
              <a:t>NIH does not tolerate harassment of any kind, including sexual harassment, at institutions that receive NIH funding, or anywhere that NIH-funded activities are conducted. </a:t>
            </a:r>
            <a:endParaRPr sz="2400">
              <a:solidFill>
                <a:srgbClr val="33006F"/>
              </a:solidFill>
            </a:endParaRPr>
          </a:p>
          <a:p>
            <a:pPr marL="0" marR="0" lvl="0" indent="0" algn="l" rtl="0">
              <a:lnSpc>
                <a:spcPct val="115000"/>
              </a:lnSpc>
              <a:spcBef>
                <a:spcPts val="0"/>
              </a:spcBef>
              <a:spcAft>
                <a:spcPts val="0"/>
              </a:spcAft>
              <a:buClr>
                <a:srgbClr val="4B2E83"/>
              </a:buClr>
              <a:buSzPts val="3000"/>
              <a:buFont typeface="Arial"/>
              <a:buNone/>
            </a:pPr>
            <a:endParaRPr sz="2800">
              <a:solidFill>
                <a:srgbClr val="33006F"/>
              </a:solidFill>
            </a:endParaRPr>
          </a:p>
          <a:p>
            <a:pPr marL="0" marR="0" lvl="0" indent="0" algn="l" rtl="0">
              <a:lnSpc>
                <a:spcPct val="115000"/>
              </a:lnSpc>
              <a:spcBef>
                <a:spcPts val="0"/>
              </a:spcBef>
              <a:spcAft>
                <a:spcPts val="0"/>
              </a:spcAft>
              <a:buClr>
                <a:srgbClr val="4B2E83"/>
              </a:buClr>
              <a:buSzPts val="3000"/>
              <a:buFont typeface="Arial"/>
              <a:buNone/>
            </a:pPr>
            <a:r>
              <a:rPr lang="en-US" sz="2800">
                <a:solidFill>
                  <a:srgbClr val="33006F"/>
                </a:solidFill>
              </a:rPr>
              <a:t> </a:t>
            </a:r>
            <a:endParaRPr sz="2800">
              <a:solidFill>
                <a:srgbClr val="33006F"/>
              </a:solidFill>
            </a:endParaRPr>
          </a:p>
          <a:p>
            <a:pPr marL="0" marR="0" lvl="0" indent="0" algn="l" rtl="0">
              <a:lnSpc>
                <a:spcPct val="115000"/>
              </a:lnSpc>
              <a:spcBef>
                <a:spcPts val="0"/>
              </a:spcBef>
              <a:spcAft>
                <a:spcPts val="0"/>
              </a:spcAft>
              <a:buClr>
                <a:srgbClr val="4B2E83"/>
              </a:buClr>
              <a:buSzPts val="3000"/>
              <a:buFont typeface="Arial"/>
              <a:buNone/>
            </a:pPr>
            <a:endParaRPr sz="2800">
              <a:solidFill>
                <a:srgbClr val="33006F"/>
              </a:solidFill>
            </a:endParaRPr>
          </a:p>
          <a:p>
            <a:pPr marL="0" marR="0" lvl="0" indent="0" algn="l" rtl="0">
              <a:lnSpc>
                <a:spcPct val="115000"/>
              </a:lnSpc>
              <a:spcBef>
                <a:spcPts val="0"/>
              </a:spcBef>
              <a:spcAft>
                <a:spcPts val="0"/>
              </a:spcAft>
              <a:buClr>
                <a:srgbClr val="4B2E83"/>
              </a:buClr>
              <a:buSzPts val="3000"/>
              <a:buFont typeface="Arial"/>
              <a:buNone/>
            </a:pPr>
            <a:endParaRPr sz="2200" b="0" i="0" u="none" strike="noStrike" cap="none">
              <a:solidFill>
                <a:srgbClr val="33006F"/>
              </a:solidFill>
              <a:latin typeface="Open Sans"/>
              <a:ea typeface="Open Sans"/>
              <a:cs typeface="Open Sans"/>
              <a:sym typeface="Open Sans"/>
            </a:endParaRPr>
          </a:p>
          <a:p>
            <a:pPr marL="0" marR="0" lvl="0" indent="0" algn="l" rtl="0">
              <a:lnSpc>
                <a:spcPct val="115000"/>
              </a:lnSpc>
              <a:spcBef>
                <a:spcPts val="0"/>
              </a:spcBef>
              <a:spcAft>
                <a:spcPts val="0"/>
              </a:spcAft>
              <a:buClr>
                <a:srgbClr val="4B2E83"/>
              </a:buClr>
              <a:buSzPts val="3000"/>
              <a:buFont typeface="Arial"/>
              <a:buNone/>
            </a:pPr>
            <a:endParaRPr sz="1800" b="0" i="0" u="none" strike="noStrike" cap="none">
              <a:solidFill>
                <a:srgbClr val="33006F"/>
              </a:solidFill>
              <a:latin typeface="Open Sans"/>
              <a:ea typeface="Open Sans"/>
              <a:cs typeface="Open Sans"/>
              <a:sym typeface="Open Sans"/>
            </a:endParaRPr>
          </a:p>
          <a:p>
            <a:pPr marL="0" marR="0" lvl="0" indent="0" algn="l" rtl="0">
              <a:lnSpc>
                <a:spcPct val="115000"/>
              </a:lnSpc>
              <a:spcBef>
                <a:spcPts val="0"/>
              </a:spcBef>
              <a:spcAft>
                <a:spcPts val="0"/>
              </a:spcAft>
              <a:buClr>
                <a:srgbClr val="4B2E83"/>
              </a:buClr>
              <a:buSzPts val="3000"/>
              <a:buFont typeface="Arial"/>
              <a:buNone/>
            </a:pPr>
            <a:endParaRPr sz="1800" b="0" i="0" u="none" strike="noStrike" cap="none">
              <a:solidFill>
                <a:srgbClr val="33006F"/>
              </a:solidFill>
              <a:latin typeface="Open Sans"/>
              <a:ea typeface="Open Sans"/>
              <a:cs typeface="Open Sans"/>
              <a:sym typeface="Open Sans"/>
            </a:endParaRPr>
          </a:p>
          <a:p>
            <a:pPr marL="0" marR="0" lvl="0" indent="0" algn="l" rtl="0">
              <a:lnSpc>
                <a:spcPct val="115000"/>
              </a:lnSpc>
              <a:spcBef>
                <a:spcPts val="0"/>
              </a:spcBef>
              <a:spcAft>
                <a:spcPts val="0"/>
              </a:spcAft>
              <a:buClr>
                <a:srgbClr val="4B2E83"/>
              </a:buClr>
              <a:buSzPts val="3000"/>
              <a:buFont typeface="Arial"/>
              <a:buNone/>
            </a:pPr>
            <a:endParaRPr sz="1800" b="0" i="0" u="none" strike="noStrike" cap="none">
              <a:solidFill>
                <a:srgbClr val="33006F"/>
              </a:solidFill>
              <a:latin typeface="Open Sans"/>
              <a:ea typeface="Open Sans"/>
              <a:cs typeface="Open Sans"/>
              <a:sym typeface="Open Sans"/>
            </a:endParaRPr>
          </a:p>
        </p:txBody>
      </p:sp>
      <p:sp>
        <p:nvSpPr>
          <p:cNvPr id="499" name="Google Shape;499;p82"/>
          <p:cNvSpPr txBox="1">
            <a:spLocks noGrp="1"/>
          </p:cNvSpPr>
          <p:nvPr>
            <p:ph type="body" idx="2"/>
          </p:nvPr>
        </p:nvSpPr>
        <p:spPr>
          <a:xfrm>
            <a:off x="550050" y="427950"/>
            <a:ext cx="7274400" cy="937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3000"/>
              <a:buFont typeface="Arial"/>
              <a:buNone/>
            </a:pPr>
            <a:r>
              <a:rPr lang="en-US" sz="3000">
                <a:solidFill>
                  <a:srgbClr val="33006F"/>
                </a:solidFill>
              </a:rPr>
              <a:t>NIH Statement on Harassment</a:t>
            </a:r>
            <a:endParaRPr sz="3000" b="0" i="0" u="none" strike="noStrike" cap="none">
              <a:solidFill>
                <a:srgbClr val="33006F"/>
              </a:solidFill>
              <a:latin typeface="Open Sans"/>
              <a:ea typeface="Open Sans"/>
              <a:cs typeface="Open Sans"/>
              <a:sym typeface="Open Sans"/>
            </a:endParaRPr>
          </a:p>
        </p:txBody>
      </p:sp>
      <p:sp>
        <p:nvSpPr>
          <p:cNvPr id="500" name="Google Shape;500;p82"/>
          <p:cNvSpPr txBox="1"/>
          <p:nvPr/>
        </p:nvSpPr>
        <p:spPr>
          <a:xfrm>
            <a:off x="221225" y="5883775"/>
            <a:ext cx="7118400" cy="65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3"/>
          <p:cNvSpPr txBox="1">
            <a:spLocks noGrp="1"/>
          </p:cNvSpPr>
          <p:nvPr>
            <p:ph type="body" idx="1"/>
          </p:nvPr>
        </p:nvSpPr>
        <p:spPr>
          <a:xfrm>
            <a:off x="671757" y="371510"/>
            <a:ext cx="8184600" cy="992100"/>
          </a:xfrm>
          <a:prstGeom prst="rect">
            <a:avLst/>
          </a:prstGeom>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000000"/>
              </a:buClr>
              <a:buSzPts val="1100"/>
              <a:buFont typeface="Arial"/>
              <a:buNone/>
            </a:pPr>
            <a:r>
              <a:rPr lang="en-US">
                <a:solidFill>
                  <a:srgbClr val="33006F"/>
                </a:solidFill>
              </a:rPr>
              <a:t>NOT-OD-19-029: </a:t>
            </a:r>
            <a:endParaRPr>
              <a:solidFill>
                <a:srgbClr val="33006F"/>
              </a:solidFill>
            </a:endParaRPr>
          </a:p>
          <a:p>
            <a:pPr marL="0" marR="0" lvl="0" indent="0" algn="l" rtl="0">
              <a:lnSpc>
                <a:spcPct val="90000"/>
              </a:lnSpc>
              <a:spcBef>
                <a:spcPts val="600"/>
              </a:spcBef>
              <a:spcAft>
                <a:spcPts val="0"/>
              </a:spcAft>
              <a:buClr>
                <a:srgbClr val="000000"/>
              </a:buClr>
              <a:buSzPts val="1100"/>
              <a:buFont typeface="Arial"/>
              <a:buNone/>
            </a:pPr>
            <a:r>
              <a:rPr lang="en-US">
                <a:solidFill>
                  <a:srgbClr val="33006F"/>
                </a:solidFill>
              </a:rPr>
              <a:t>Institutional Letter of Support Requirements</a:t>
            </a:r>
            <a:endParaRPr>
              <a:solidFill>
                <a:srgbClr val="33006F"/>
              </a:solidFill>
            </a:endParaRPr>
          </a:p>
        </p:txBody>
      </p:sp>
      <p:sp>
        <p:nvSpPr>
          <p:cNvPr id="506" name="Google Shape;506;p83"/>
          <p:cNvSpPr txBox="1">
            <a:spLocks noGrp="1"/>
          </p:cNvSpPr>
          <p:nvPr>
            <p:ph type="body" idx="2"/>
          </p:nvPr>
        </p:nvSpPr>
        <p:spPr>
          <a:xfrm>
            <a:off x="659300" y="1725175"/>
            <a:ext cx="8196300" cy="4027200"/>
          </a:xfrm>
          <a:prstGeom prst="rect">
            <a:avLst/>
          </a:prstGeom>
        </p:spPr>
        <p:txBody>
          <a:bodyPr spcFirstLastPara="1" wrap="square" lIns="91425" tIns="91425" rIns="91425" bIns="91425" anchor="t" anchorCtr="0">
            <a:noAutofit/>
          </a:bodyPr>
          <a:lstStyle/>
          <a:p>
            <a:pPr marL="0" lvl="0" indent="0" algn="l" rtl="0">
              <a:lnSpc>
                <a:spcPct val="115000"/>
              </a:lnSpc>
              <a:spcBef>
                <a:spcPts val="480"/>
              </a:spcBef>
              <a:spcAft>
                <a:spcPts val="0"/>
              </a:spcAft>
              <a:buNone/>
            </a:pPr>
            <a:r>
              <a:rPr lang="en-US" sz="2200"/>
              <a:t> Institution:</a:t>
            </a:r>
            <a:endParaRPr sz="2200"/>
          </a:p>
          <a:p>
            <a:pPr marL="457200" marR="0" lvl="0" indent="-368300" algn="l" rtl="0">
              <a:lnSpc>
                <a:spcPct val="115000"/>
              </a:lnSpc>
              <a:spcBef>
                <a:spcPts val="480"/>
              </a:spcBef>
              <a:spcAft>
                <a:spcPts val="0"/>
              </a:spcAft>
              <a:buSzPts val="2200"/>
              <a:buChar char="&gt;"/>
            </a:pPr>
            <a:r>
              <a:rPr lang="en-US" sz="2200"/>
              <a:t> will ensure that proper policies, procedures, and oversight are in place.</a:t>
            </a:r>
            <a:endParaRPr sz="2200"/>
          </a:p>
          <a:p>
            <a:pPr marL="457200" marR="0" lvl="0" indent="-368300" algn="l" rtl="0">
              <a:lnSpc>
                <a:spcPct val="115000"/>
              </a:lnSpc>
              <a:spcBef>
                <a:spcPts val="0"/>
              </a:spcBef>
              <a:spcAft>
                <a:spcPts val="0"/>
              </a:spcAft>
              <a:buSzPts val="2200"/>
              <a:buChar char="&gt;"/>
            </a:pPr>
            <a:r>
              <a:rPr lang="en-US" sz="2200"/>
              <a:t>will respond appropriately to allegations of discriminatory practices, including any required notifications.</a:t>
            </a:r>
            <a:endParaRPr sz="2200"/>
          </a:p>
          <a:p>
            <a:pPr marL="457200" marR="0" lvl="0" indent="-368300" algn="l" rtl="0">
              <a:lnSpc>
                <a:spcPct val="115000"/>
              </a:lnSpc>
              <a:spcBef>
                <a:spcPts val="0"/>
              </a:spcBef>
              <a:spcAft>
                <a:spcPts val="0"/>
              </a:spcAft>
              <a:buSzPts val="2200"/>
              <a:buChar char="&gt;"/>
            </a:pPr>
            <a:r>
              <a:rPr lang="en-US" sz="2200"/>
              <a:t>has adopted procedures for requesting NIH prior approval of a change in the status of the PI or other senior/key personnel if administrative or disciplinary action will impact the ability of that individual to continue his/her role on the NIH award. </a:t>
            </a:r>
            <a:endParaRPr sz="1800">
              <a:solidFill>
                <a:srgbClr val="333333"/>
              </a:solidFill>
            </a:endParaRPr>
          </a:p>
          <a:p>
            <a:pPr marL="457200" lvl="0" indent="0" algn="l" rtl="0">
              <a:lnSpc>
                <a:spcPct val="115000"/>
              </a:lnSpc>
              <a:spcBef>
                <a:spcPts val="480"/>
              </a:spcBef>
              <a:spcAft>
                <a:spcPts val="0"/>
              </a:spcAft>
              <a:buNone/>
            </a:pP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8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Updated UW Institutional Support Letter for T-series grant applications available</a:t>
            </a:r>
            <a:endParaRPr/>
          </a:p>
        </p:txBody>
      </p:sp>
      <p:sp>
        <p:nvSpPr>
          <p:cNvPr id="512" name="Google Shape;512;p84"/>
          <p:cNvSpPr txBox="1">
            <a:spLocks noGrp="1"/>
          </p:cNvSpPr>
          <p:nvPr>
            <p:ph type="body" idx="2"/>
          </p:nvPr>
        </p:nvSpPr>
        <p:spPr>
          <a:xfrm>
            <a:off x="473850" y="1363600"/>
            <a:ext cx="8196300" cy="41295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480"/>
              </a:spcBef>
              <a:spcAft>
                <a:spcPts val="0"/>
              </a:spcAft>
              <a:buSzPts val="2200"/>
              <a:buChar char="&gt;"/>
            </a:pPr>
            <a:r>
              <a:rPr lang="en-US" sz="2200"/>
              <a:t>Describes University policy, including Executive Order 31</a:t>
            </a:r>
            <a:endParaRPr sz="2200"/>
          </a:p>
          <a:p>
            <a:pPr marL="457200" lvl="0" indent="0" algn="l" rtl="0">
              <a:lnSpc>
                <a:spcPct val="115000"/>
              </a:lnSpc>
              <a:spcBef>
                <a:spcPts val="480"/>
              </a:spcBef>
              <a:spcAft>
                <a:spcPts val="0"/>
              </a:spcAft>
              <a:buNone/>
            </a:pPr>
            <a:endParaRPr sz="2200"/>
          </a:p>
          <a:p>
            <a:pPr marL="457200" lvl="0" indent="-368300" algn="l" rtl="0">
              <a:lnSpc>
                <a:spcPct val="115000"/>
              </a:lnSpc>
              <a:spcBef>
                <a:spcPts val="480"/>
              </a:spcBef>
              <a:spcAft>
                <a:spcPts val="0"/>
              </a:spcAft>
              <a:buSzPts val="2200"/>
              <a:buChar char="&gt;"/>
            </a:pPr>
            <a:r>
              <a:rPr lang="en-US" sz="2200"/>
              <a:t>Identifies University’s Title IX Coordinator and Title IX Steering Committee’s oversight role</a:t>
            </a:r>
            <a:endParaRPr sz="2200"/>
          </a:p>
          <a:p>
            <a:pPr marL="457200" lvl="0" indent="0" algn="l" rtl="0">
              <a:lnSpc>
                <a:spcPct val="115000"/>
              </a:lnSpc>
              <a:spcBef>
                <a:spcPts val="480"/>
              </a:spcBef>
              <a:spcAft>
                <a:spcPts val="0"/>
              </a:spcAft>
              <a:buNone/>
            </a:pPr>
            <a:endParaRPr sz="2200"/>
          </a:p>
          <a:p>
            <a:pPr marL="457200" lvl="0" indent="-368300" algn="l" rtl="0">
              <a:lnSpc>
                <a:spcPct val="115000"/>
              </a:lnSpc>
              <a:spcBef>
                <a:spcPts val="480"/>
              </a:spcBef>
              <a:spcAft>
                <a:spcPts val="0"/>
              </a:spcAft>
              <a:buSzPts val="2200"/>
              <a:buChar char="&gt;"/>
            </a:pPr>
            <a:r>
              <a:rPr lang="en-US" sz="2200"/>
              <a:t>Informs on University’s Complaint Investigation and Resolution (UCIRO) role in investigating complaints</a:t>
            </a:r>
            <a:endParaRPr sz="2200"/>
          </a:p>
          <a:p>
            <a:pPr marL="457200" lvl="0" indent="0" algn="l" rtl="0">
              <a:lnSpc>
                <a:spcPct val="115000"/>
              </a:lnSpc>
              <a:spcBef>
                <a:spcPts val="480"/>
              </a:spcBef>
              <a:spcAft>
                <a:spcPts val="0"/>
              </a:spcAft>
              <a:buNone/>
            </a:pPr>
            <a:endParaRPr sz="2200"/>
          </a:p>
          <a:p>
            <a:pPr marL="457200" lvl="0" indent="-368300" algn="l" rtl="0">
              <a:lnSpc>
                <a:spcPct val="115000"/>
              </a:lnSpc>
              <a:spcBef>
                <a:spcPts val="480"/>
              </a:spcBef>
              <a:spcAft>
                <a:spcPts val="0"/>
              </a:spcAft>
              <a:buSzPts val="2200"/>
              <a:buChar char="&gt;"/>
            </a:pPr>
            <a:r>
              <a:rPr lang="en-US" sz="2200"/>
              <a:t>Explains prior approval/notification process when PI/key personnel change is needed</a:t>
            </a:r>
            <a:endParaRPr sz="2200"/>
          </a:p>
          <a:p>
            <a:pPr marL="0" lvl="0" indent="0" algn="l" rtl="0">
              <a:lnSpc>
                <a:spcPct val="115000"/>
              </a:lnSpc>
              <a:spcBef>
                <a:spcPts val="480"/>
              </a:spcBef>
              <a:spcAft>
                <a:spcPts val="0"/>
              </a:spcAft>
              <a:buNone/>
            </a:pPr>
            <a:endParaRPr/>
          </a:p>
          <a:p>
            <a:pPr marL="0" lvl="0" indent="0" algn="l" rtl="0">
              <a:lnSpc>
                <a:spcPct val="115000"/>
              </a:lnSpc>
              <a:spcBef>
                <a:spcPts val="480"/>
              </a:spcBef>
              <a:spcAft>
                <a:spcPts val="0"/>
              </a:spcAft>
              <a:buNone/>
            </a:pPr>
            <a:r>
              <a:rPr lang="en-US" i="1"/>
              <a:t>To obtain letter, contact </a:t>
            </a:r>
            <a:r>
              <a:rPr lang="en-US" i="1" u="sng">
                <a:solidFill>
                  <a:schemeClr val="hlink"/>
                </a:solidFill>
                <a:hlinkClick r:id="rId3"/>
              </a:rPr>
              <a:t>research@uw.edu</a:t>
            </a:r>
            <a:r>
              <a:rPr lang="en-US" i="1"/>
              <a:t> </a:t>
            </a:r>
            <a:endParaRPr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8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NSF Sexual Harassment Policy - Reporting</a:t>
            </a:r>
            <a:endParaRPr/>
          </a:p>
        </p:txBody>
      </p:sp>
      <p:sp>
        <p:nvSpPr>
          <p:cNvPr id="518" name="Google Shape;518;p85"/>
          <p:cNvSpPr txBox="1">
            <a:spLocks noGrp="1"/>
          </p:cNvSpPr>
          <p:nvPr>
            <p:ph type="body" idx="2"/>
          </p:nvPr>
        </p:nvSpPr>
        <p:spPr>
          <a:xfrm>
            <a:off x="659305" y="1508125"/>
            <a:ext cx="81963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480"/>
              </a:spcBef>
              <a:spcAft>
                <a:spcPts val="0"/>
              </a:spcAft>
              <a:buNone/>
            </a:pPr>
            <a:r>
              <a:rPr lang="en-US" sz="2200"/>
              <a:t>Effective in October, 2018, NSF requires awardee organization to notify NSF of:</a:t>
            </a:r>
            <a:endParaRPr sz="2200"/>
          </a:p>
          <a:p>
            <a:pPr marL="0" lvl="0" indent="0" algn="l" rtl="0">
              <a:lnSpc>
                <a:spcPct val="115000"/>
              </a:lnSpc>
              <a:spcBef>
                <a:spcPts val="480"/>
              </a:spcBef>
              <a:spcAft>
                <a:spcPts val="0"/>
              </a:spcAft>
              <a:buNone/>
            </a:pPr>
            <a:endParaRPr sz="2200"/>
          </a:p>
          <a:p>
            <a:pPr marL="457200" marR="0" lvl="0" indent="-368300" algn="l" rtl="0">
              <a:lnSpc>
                <a:spcPct val="115000"/>
              </a:lnSpc>
              <a:spcBef>
                <a:spcPts val="480"/>
              </a:spcBef>
              <a:spcAft>
                <a:spcPts val="0"/>
              </a:spcAft>
              <a:buSzPts val="2200"/>
              <a:buChar char="&gt;"/>
            </a:pPr>
            <a:r>
              <a:rPr lang="en-US" sz="2200"/>
              <a:t>Any findings or determinations that an NSF-funded PI or Co-PI committed harassment, including sexual harassment or sexual assault.</a:t>
            </a:r>
            <a:endParaRPr sz="2200"/>
          </a:p>
          <a:p>
            <a:pPr marL="457200" marR="0" lvl="0" indent="0" algn="l" rtl="0">
              <a:lnSpc>
                <a:spcPct val="115000"/>
              </a:lnSpc>
              <a:spcBef>
                <a:spcPts val="480"/>
              </a:spcBef>
              <a:spcAft>
                <a:spcPts val="0"/>
              </a:spcAft>
              <a:buNone/>
            </a:pPr>
            <a:endParaRPr sz="2200"/>
          </a:p>
          <a:p>
            <a:pPr marL="457200" marR="0" lvl="0" indent="-368300" algn="l" rtl="0">
              <a:lnSpc>
                <a:spcPct val="115000"/>
              </a:lnSpc>
              <a:spcBef>
                <a:spcPts val="480"/>
              </a:spcBef>
              <a:spcAft>
                <a:spcPts val="0"/>
              </a:spcAft>
              <a:buSzPts val="2200"/>
              <a:buChar char="&gt;"/>
            </a:pPr>
            <a:r>
              <a:rPr lang="en-US" sz="2200"/>
              <a:t> The placement of the PI or co-PI on administrative leave, or of the imposition of any administrative action relating to a harassment or sexual assault finding or investigation.</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8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Reporting Process</a:t>
            </a:r>
            <a:endParaRPr/>
          </a:p>
        </p:txBody>
      </p:sp>
      <p:sp>
        <p:nvSpPr>
          <p:cNvPr id="524" name="Google Shape;524;p86"/>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480"/>
              </a:spcBef>
              <a:spcAft>
                <a:spcPts val="0"/>
              </a:spcAft>
              <a:buNone/>
            </a:pPr>
            <a:r>
              <a:rPr lang="en-US" sz="2200"/>
              <a:t>If there is a finding of harassment or PI/co-PI placed on leave, AOR to report using </a:t>
            </a:r>
            <a:r>
              <a:rPr lang="en-US" sz="2200" u="sng">
                <a:solidFill>
                  <a:schemeClr val="hlink"/>
                </a:solidFill>
                <a:hlinkClick r:id="rId3"/>
              </a:rPr>
              <a:t>online NSF form</a:t>
            </a:r>
            <a:r>
              <a:rPr lang="en-US" sz="2200"/>
              <a:t>.</a:t>
            </a:r>
            <a:endParaRPr sz="2200"/>
          </a:p>
          <a:p>
            <a:pPr marL="0" lvl="0" indent="0" algn="l" rtl="0">
              <a:lnSpc>
                <a:spcPct val="115000"/>
              </a:lnSpc>
              <a:spcBef>
                <a:spcPts val="480"/>
              </a:spcBef>
              <a:spcAft>
                <a:spcPts val="0"/>
              </a:spcAft>
              <a:buNone/>
            </a:pPr>
            <a:endParaRPr sz="2200"/>
          </a:p>
          <a:p>
            <a:pPr marL="457200" lvl="0" indent="-368300" algn="l" rtl="0">
              <a:lnSpc>
                <a:spcPct val="115000"/>
              </a:lnSpc>
              <a:spcBef>
                <a:spcPts val="480"/>
              </a:spcBef>
              <a:spcAft>
                <a:spcPts val="0"/>
              </a:spcAft>
              <a:buSzPts val="2200"/>
              <a:buChar char="&gt;"/>
            </a:pPr>
            <a:r>
              <a:rPr lang="en-US" sz="2200"/>
              <a:t>AOR notified of circumstance if there is a finding or leave imposed</a:t>
            </a:r>
            <a:endParaRPr sz="2200"/>
          </a:p>
          <a:p>
            <a:pPr marL="457200" lvl="0" indent="0" algn="l" rtl="0">
              <a:lnSpc>
                <a:spcPct val="115000"/>
              </a:lnSpc>
              <a:spcBef>
                <a:spcPts val="480"/>
              </a:spcBef>
              <a:spcAft>
                <a:spcPts val="0"/>
              </a:spcAft>
              <a:buNone/>
            </a:pPr>
            <a:endParaRPr sz="2200"/>
          </a:p>
          <a:p>
            <a:pPr marL="457200" lvl="0" indent="-368300" algn="l" rtl="0">
              <a:lnSpc>
                <a:spcPct val="115000"/>
              </a:lnSpc>
              <a:spcBef>
                <a:spcPts val="480"/>
              </a:spcBef>
              <a:spcAft>
                <a:spcPts val="0"/>
              </a:spcAft>
              <a:buSzPts val="2200"/>
              <a:buChar char="&gt;"/>
            </a:pPr>
            <a:r>
              <a:rPr lang="en-US" sz="2200"/>
              <a:t>AOR fills out form and submits</a:t>
            </a:r>
            <a:endParaRPr sz="2200"/>
          </a:p>
          <a:p>
            <a:pPr marL="457200" lvl="0" indent="0" algn="l" rtl="0">
              <a:lnSpc>
                <a:spcPct val="115000"/>
              </a:lnSpc>
              <a:spcBef>
                <a:spcPts val="480"/>
              </a:spcBef>
              <a:spcAft>
                <a:spcPts val="0"/>
              </a:spcAft>
              <a:buNone/>
            </a:pPr>
            <a:endParaRPr sz="2200"/>
          </a:p>
          <a:p>
            <a:pPr marL="457200" lvl="0" indent="-368300" algn="l" rtl="0">
              <a:lnSpc>
                <a:spcPct val="115000"/>
              </a:lnSpc>
              <a:spcBef>
                <a:spcPts val="480"/>
              </a:spcBef>
              <a:spcAft>
                <a:spcPts val="0"/>
              </a:spcAft>
              <a:buSzPts val="2200"/>
              <a:buChar char="&gt;"/>
            </a:pPr>
            <a:r>
              <a:rPr lang="en-US" sz="2200"/>
              <a:t>NSF may coordinate with UW on next steps </a:t>
            </a:r>
            <a:endParaRPr sz="2200"/>
          </a:p>
          <a:p>
            <a:pPr marL="0" lvl="0" indent="0" algn="l" rtl="0">
              <a:lnSpc>
                <a:spcPct val="115000"/>
              </a:lnSpc>
              <a:spcBef>
                <a:spcPts val="480"/>
              </a:spcBef>
              <a:spcAft>
                <a:spcPts val="0"/>
              </a:spcAft>
              <a:buNone/>
            </a:pP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9"/>
          <p:cNvSpPr txBox="1">
            <a:spLocks noGrp="1"/>
          </p:cNvSpPr>
          <p:nvPr>
            <p:ph type="ctrTitle"/>
          </p:nvPr>
        </p:nvSpPr>
        <p:spPr>
          <a:xfrm>
            <a:off x="1436346" y="1788454"/>
            <a:ext cx="6270900" cy="2098200"/>
          </a:xfrm>
          <a:prstGeom prst="rect">
            <a:avLst/>
          </a:prstGeom>
          <a:noFill/>
          <a:ln>
            <a:noFill/>
          </a:ln>
        </p:spPr>
        <p:txBody>
          <a:bodyPr spcFirstLastPara="1" wrap="square" lIns="91425" tIns="45700" rIns="91425" bIns="45700" anchor="b" anchorCtr="0">
            <a:noAutofit/>
          </a:bodyPr>
          <a:lstStyle/>
          <a:p>
            <a:pPr marL="0" lvl="0" indent="0" algn="ctr" rtl="0">
              <a:lnSpc>
                <a:spcPct val="89000"/>
              </a:lnSpc>
              <a:spcBef>
                <a:spcPts val="0"/>
              </a:spcBef>
              <a:spcAft>
                <a:spcPts val="0"/>
              </a:spcAft>
              <a:buClr>
                <a:srgbClr val="2D5AB5"/>
              </a:buClr>
              <a:buSzPts val="2700"/>
              <a:buFont typeface="Source Sans Pro"/>
              <a:buNone/>
            </a:pPr>
            <a:r>
              <a:rPr lang="en-US" sz="2700" b="1" cap="none">
                <a:solidFill>
                  <a:srgbClr val="2D5AB5"/>
                </a:solidFill>
              </a:rPr>
              <a:t>The Revised Common Rule Regulations</a:t>
            </a:r>
            <a:r>
              <a:rPr lang="en-US" sz="2700" cap="none">
                <a:solidFill>
                  <a:srgbClr val="2D5AB5"/>
                </a:solidFill>
              </a:rPr>
              <a:t/>
            </a:r>
            <a:br>
              <a:rPr lang="en-US" sz="2700" cap="none">
                <a:solidFill>
                  <a:srgbClr val="2D5AB5"/>
                </a:solidFill>
              </a:rPr>
            </a:br>
            <a:r>
              <a:rPr lang="en-US" sz="2700" cap="none">
                <a:solidFill>
                  <a:srgbClr val="2D5AB5"/>
                </a:solidFill>
              </a:rPr>
              <a:t/>
            </a:r>
            <a:br>
              <a:rPr lang="en-US" sz="2700" cap="none">
                <a:solidFill>
                  <a:srgbClr val="2D5AB5"/>
                </a:solidFill>
              </a:rPr>
            </a:br>
            <a:r>
              <a:rPr lang="en-US" sz="1800" cap="none">
                <a:solidFill>
                  <a:schemeClr val="dk1"/>
                </a:solidFill>
              </a:rPr>
              <a:t>Karen Moe, Human Subjects Division</a:t>
            </a:r>
            <a:endParaRPr sz="1800" cap="none"/>
          </a:p>
        </p:txBody>
      </p:sp>
      <p:sp>
        <p:nvSpPr>
          <p:cNvPr id="411" name="Google Shape;411;p69"/>
          <p:cNvSpPr txBox="1">
            <a:spLocks noGrp="1"/>
          </p:cNvSpPr>
          <p:nvPr>
            <p:ph type="subTitle" idx="1"/>
          </p:nvPr>
        </p:nvSpPr>
        <p:spPr>
          <a:xfrm>
            <a:off x="2009930" y="3956280"/>
            <a:ext cx="5123700" cy="1086300"/>
          </a:xfrm>
          <a:prstGeom prst="rect">
            <a:avLst/>
          </a:prstGeom>
          <a:noFill/>
          <a:ln>
            <a:noFill/>
          </a:ln>
        </p:spPr>
        <p:txBody>
          <a:bodyPr spcFirstLastPara="1" wrap="square" lIns="91425" tIns="45700" rIns="91425" bIns="45700" anchor="t" anchorCtr="0">
            <a:noAutofit/>
          </a:bodyPr>
          <a:lstStyle/>
          <a:p>
            <a:pPr marL="0" lvl="0" indent="0" algn="ctr" rtl="0">
              <a:lnSpc>
                <a:spcPct val="112000"/>
              </a:lnSpc>
              <a:spcBef>
                <a:spcPts val="0"/>
              </a:spcBef>
              <a:spcAft>
                <a:spcPts val="0"/>
              </a:spcAft>
              <a:buClr>
                <a:schemeClr val="dk2"/>
              </a:buClr>
              <a:buSzPts val="1800"/>
              <a:buNone/>
            </a:pPr>
            <a:r>
              <a:rPr lang="en-US"/>
              <a:t>MRAM Meeting</a:t>
            </a:r>
            <a:endParaRPr/>
          </a:p>
          <a:p>
            <a:pPr marL="0" lvl="0" indent="0" algn="ctr" rtl="0">
              <a:lnSpc>
                <a:spcPct val="112000"/>
              </a:lnSpc>
              <a:spcBef>
                <a:spcPts val="0"/>
              </a:spcBef>
              <a:spcAft>
                <a:spcPts val="0"/>
              </a:spcAft>
              <a:buClr>
                <a:schemeClr val="dk2"/>
              </a:buClr>
              <a:buSzPts val="1800"/>
              <a:buNone/>
            </a:pPr>
            <a:r>
              <a:rPr lang="en-US"/>
              <a:t>December 13, 2018</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8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NSF Policy Resources</a:t>
            </a:r>
            <a:endParaRPr/>
          </a:p>
        </p:txBody>
      </p:sp>
      <p:sp>
        <p:nvSpPr>
          <p:cNvPr id="530" name="Google Shape;530;p87"/>
          <p:cNvSpPr txBox="1">
            <a:spLocks noGrp="1"/>
          </p:cNvSpPr>
          <p:nvPr>
            <p:ph type="body" idx="2"/>
          </p:nvPr>
        </p:nvSpPr>
        <p:spPr>
          <a:xfrm>
            <a:off x="582250" y="1653500"/>
            <a:ext cx="8196300" cy="3870000"/>
          </a:xfrm>
          <a:prstGeom prst="rect">
            <a:avLst/>
          </a:prstGeom>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endParaRPr sz="2000"/>
          </a:p>
          <a:p>
            <a:pPr marL="457200" lvl="0" indent="-381000" algn="l" rtl="0">
              <a:lnSpc>
                <a:spcPct val="150000"/>
              </a:lnSpc>
              <a:spcBef>
                <a:spcPts val="0"/>
              </a:spcBef>
              <a:spcAft>
                <a:spcPts val="0"/>
              </a:spcAft>
              <a:buSzPts val="2400"/>
              <a:buChar char="&gt;"/>
            </a:pPr>
            <a:r>
              <a:rPr lang="en-US" sz="2000" u="sng">
                <a:solidFill>
                  <a:schemeClr val="hlink"/>
                </a:solidFill>
                <a:hlinkClick r:id="rId3"/>
              </a:rPr>
              <a:t>Term and Condition: Sexual Harassment, Other Forms of Harassment, or Sexual Assault</a:t>
            </a:r>
            <a:endParaRPr sz="2000"/>
          </a:p>
          <a:p>
            <a:pPr marL="457200" lvl="0" indent="0" algn="l" rtl="0">
              <a:lnSpc>
                <a:spcPct val="150000"/>
              </a:lnSpc>
              <a:spcBef>
                <a:spcPts val="0"/>
              </a:spcBef>
              <a:spcAft>
                <a:spcPts val="0"/>
              </a:spcAft>
              <a:buNone/>
            </a:pPr>
            <a:endParaRPr sz="2000"/>
          </a:p>
          <a:p>
            <a:pPr marL="457200" lvl="0" indent="-355600" algn="l" rtl="0">
              <a:lnSpc>
                <a:spcPct val="150000"/>
              </a:lnSpc>
              <a:spcBef>
                <a:spcPts val="0"/>
              </a:spcBef>
              <a:spcAft>
                <a:spcPts val="0"/>
              </a:spcAft>
              <a:buSzPts val="2000"/>
              <a:buChar char="&gt;"/>
            </a:pPr>
            <a:r>
              <a:rPr lang="en-US" sz="2000"/>
              <a:t>NSF FAQs: </a:t>
            </a:r>
            <a:endParaRPr sz="2000"/>
          </a:p>
          <a:p>
            <a:pPr marL="457200" lvl="0" indent="0" algn="l" rtl="0">
              <a:lnSpc>
                <a:spcPct val="150000"/>
              </a:lnSpc>
              <a:spcBef>
                <a:spcPts val="0"/>
              </a:spcBef>
              <a:spcAft>
                <a:spcPts val="0"/>
              </a:spcAft>
              <a:buNone/>
            </a:pPr>
            <a:r>
              <a:rPr lang="en-US" sz="2000" u="sng">
                <a:solidFill>
                  <a:schemeClr val="hlink"/>
                </a:solidFill>
                <a:hlinkClick r:id="rId4"/>
              </a:rPr>
              <a:t>Notification Requirements Regarding Findings of Sexual Harassment, Other Forms of Harassment, or Sexual Assault FAQs</a:t>
            </a:r>
            <a:endParaRPr sz="2000"/>
          </a:p>
          <a:p>
            <a:pPr marL="0" lvl="0" indent="0" algn="l" rtl="0">
              <a:spcBef>
                <a:spcPts val="480"/>
              </a:spcBef>
              <a:spcAft>
                <a:spcPts val="0"/>
              </a:spcAft>
              <a:buClr>
                <a:srgbClr val="4B2E83"/>
              </a:buClr>
              <a:buSzPts val="2400"/>
              <a:buFont typeface="Merriweather Sans"/>
              <a:buNone/>
            </a:pPr>
            <a:endParaRPr/>
          </a:p>
          <a:p>
            <a:pPr marL="0" lvl="0" indent="0" algn="l" rtl="0">
              <a:spcBef>
                <a:spcPts val="48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University Process/Resources</a:t>
            </a:r>
            <a:endParaRPr/>
          </a:p>
        </p:txBody>
      </p:sp>
      <p:sp>
        <p:nvSpPr>
          <p:cNvPr id="536" name="Google Shape;536;p88"/>
          <p:cNvSpPr txBox="1">
            <a:spLocks noGrp="1"/>
          </p:cNvSpPr>
          <p:nvPr>
            <p:ph type="body" idx="2"/>
          </p:nvPr>
        </p:nvSpPr>
        <p:spPr>
          <a:xfrm>
            <a:off x="619425" y="1545050"/>
            <a:ext cx="8196300" cy="4207200"/>
          </a:xfrm>
          <a:prstGeom prst="rect">
            <a:avLst/>
          </a:prstGeom>
        </p:spPr>
        <p:txBody>
          <a:bodyPr spcFirstLastPara="1" wrap="square" lIns="91425" tIns="91425" rIns="91425" bIns="91425" anchor="t" anchorCtr="0">
            <a:noAutofit/>
          </a:bodyPr>
          <a:lstStyle/>
          <a:p>
            <a:pPr marL="0" lvl="0" indent="0" algn="l" rtl="0">
              <a:lnSpc>
                <a:spcPct val="115000"/>
              </a:lnSpc>
              <a:spcBef>
                <a:spcPts val="480"/>
              </a:spcBef>
              <a:spcAft>
                <a:spcPts val="0"/>
              </a:spcAft>
              <a:buNone/>
            </a:pPr>
            <a:r>
              <a:rPr lang="en-US" sz="2200"/>
              <a:t>If aware of or subject to sexual harassment:</a:t>
            </a:r>
            <a:endParaRPr sz="2200"/>
          </a:p>
          <a:p>
            <a:pPr marL="0" lvl="0" indent="0" algn="l" rtl="0">
              <a:lnSpc>
                <a:spcPct val="115000"/>
              </a:lnSpc>
              <a:spcBef>
                <a:spcPts val="480"/>
              </a:spcBef>
              <a:spcAft>
                <a:spcPts val="0"/>
              </a:spcAft>
              <a:buNone/>
            </a:pPr>
            <a:endParaRPr sz="2200"/>
          </a:p>
          <a:p>
            <a:pPr marL="457200" lvl="0" indent="-368300" algn="l" rtl="0">
              <a:lnSpc>
                <a:spcPct val="115000"/>
              </a:lnSpc>
              <a:spcBef>
                <a:spcPts val="480"/>
              </a:spcBef>
              <a:spcAft>
                <a:spcPts val="0"/>
              </a:spcAft>
              <a:buSzPts val="2200"/>
              <a:buChar char="&gt;"/>
            </a:pPr>
            <a:r>
              <a:rPr lang="en-US" sz="2200"/>
              <a:t>Inform supervisor, department chair, unit administrator, or HR/AHR consultant</a:t>
            </a:r>
            <a:endParaRPr sz="2200"/>
          </a:p>
          <a:p>
            <a:pPr marL="457200" lvl="0" indent="0" algn="l" rtl="0">
              <a:lnSpc>
                <a:spcPct val="115000"/>
              </a:lnSpc>
              <a:spcBef>
                <a:spcPts val="480"/>
              </a:spcBef>
              <a:spcAft>
                <a:spcPts val="0"/>
              </a:spcAft>
              <a:buNone/>
            </a:pPr>
            <a:endParaRPr sz="2200"/>
          </a:p>
          <a:p>
            <a:pPr marL="457200" lvl="0" indent="-368300" algn="l" rtl="0">
              <a:lnSpc>
                <a:spcPct val="115000"/>
              </a:lnSpc>
              <a:spcBef>
                <a:spcPts val="480"/>
              </a:spcBef>
              <a:spcAft>
                <a:spcPts val="0"/>
              </a:spcAft>
              <a:buSzPts val="2200"/>
              <a:buChar char="&gt;"/>
            </a:pPr>
            <a:r>
              <a:rPr lang="en-US" sz="2200"/>
              <a:t>SafeCampus: </a:t>
            </a:r>
            <a:r>
              <a:rPr lang="en-US" sz="2200">
                <a:solidFill>
                  <a:srgbClr val="333333"/>
                </a:solidFill>
                <a:highlight>
                  <a:srgbClr val="FFFFFF"/>
                </a:highlight>
              </a:rPr>
              <a:t>206-685-SAFE (7233)</a:t>
            </a:r>
            <a:endParaRPr sz="2200"/>
          </a:p>
          <a:p>
            <a:pPr marL="457200" lvl="0" indent="0" algn="l" rtl="0">
              <a:lnSpc>
                <a:spcPct val="115000"/>
              </a:lnSpc>
              <a:spcBef>
                <a:spcPts val="480"/>
              </a:spcBef>
              <a:spcAft>
                <a:spcPts val="0"/>
              </a:spcAft>
              <a:buNone/>
            </a:pPr>
            <a:endParaRPr sz="2200"/>
          </a:p>
          <a:p>
            <a:pPr marL="457200" lvl="0" indent="-368300" algn="l" rtl="0">
              <a:lnSpc>
                <a:spcPct val="115000"/>
              </a:lnSpc>
              <a:spcBef>
                <a:spcPts val="480"/>
              </a:spcBef>
              <a:spcAft>
                <a:spcPts val="0"/>
              </a:spcAft>
              <a:buSzPts val="2200"/>
              <a:buChar char="&gt;"/>
            </a:pPr>
            <a:r>
              <a:rPr lang="en-US" sz="2200"/>
              <a:t>University Complaint Investigation and Resolution Office (UCIRO): uciro@uw.edu</a:t>
            </a:r>
            <a:endParaRPr sz="2200"/>
          </a:p>
          <a:p>
            <a:pPr marL="457200" lvl="0" indent="0" algn="l" rtl="0">
              <a:lnSpc>
                <a:spcPct val="115000"/>
              </a:lnSpc>
              <a:spcBef>
                <a:spcPts val="480"/>
              </a:spcBef>
              <a:spcAft>
                <a:spcPts val="0"/>
              </a:spcAft>
              <a:buNone/>
            </a:pPr>
            <a:endParaRPr sz="2200"/>
          </a:p>
          <a:p>
            <a:pPr marL="457200" lvl="0" indent="-368300" algn="l" rtl="0">
              <a:lnSpc>
                <a:spcPct val="115000"/>
              </a:lnSpc>
              <a:spcBef>
                <a:spcPts val="480"/>
              </a:spcBef>
              <a:spcAft>
                <a:spcPts val="0"/>
              </a:spcAft>
              <a:buSzPts val="2200"/>
              <a:buChar char="&gt;"/>
            </a:pPr>
            <a:r>
              <a:rPr lang="en-US" sz="2200"/>
              <a:t>Title IX Coordinator: titleix@uw.edu</a:t>
            </a:r>
            <a:endParaRPr sz="2200"/>
          </a:p>
          <a:p>
            <a:pPr marL="0" lvl="0" indent="0" algn="l" rtl="0">
              <a:lnSpc>
                <a:spcPct val="115000"/>
              </a:lnSpc>
              <a:spcBef>
                <a:spcPts val="480"/>
              </a:spcBef>
              <a:spcAft>
                <a:spcPts val="0"/>
              </a:spcAft>
              <a:buNone/>
            </a:pPr>
            <a:endParaRPr sz="2200"/>
          </a:p>
          <a:p>
            <a:pPr marL="0" lvl="0" indent="0" algn="l" rtl="0">
              <a:lnSpc>
                <a:spcPct val="115000"/>
              </a:lnSpc>
              <a:spcBef>
                <a:spcPts val="480"/>
              </a:spcBef>
              <a:spcAft>
                <a:spcPts val="0"/>
              </a:spcAft>
              <a:buNone/>
            </a:pP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89"/>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dk2"/>
              </a:buClr>
              <a:buFont typeface="Arial"/>
              <a:buNone/>
            </a:pPr>
            <a:r>
              <a:rPr lang="en-US" sz="1600">
                <a:solidFill>
                  <a:schemeClr val="dk2"/>
                </a:solidFill>
                <a:latin typeface="Open Sans"/>
                <a:ea typeface="Open Sans"/>
                <a:cs typeface="Open Sans"/>
                <a:sym typeface="Open Sans"/>
              </a:rPr>
              <a:t>December 2018 </a:t>
            </a:r>
            <a:r>
              <a:rPr lang="en-US" sz="1600" b="0" i="0" u="none" strike="noStrike" cap="none">
                <a:solidFill>
                  <a:schemeClr val="dk2"/>
                </a:solidFill>
                <a:latin typeface="Open Sans"/>
                <a:ea typeface="Open Sans"/>
                <a:cs typeface="Open Sans"/>
                <a:sym typeface="Open Sans"/>
              </a:rPr>
              <a:t>MRAM</a:t>
            </a:r>
            <a:endParaRPr/>
          </a:p>
          <a:p>
            <a:pPr marL="0" marR="0" lvl="0" indent="0" algn="l" rtl="0">
              <a:lnSpc>
                <a:spcPct val="150000"/>
              </a:lnSpc>
              <a:spcBef>
                <a:spcPts val="0"/>
              </a:spcBef>
              <a:spcAft>
                <a:spcPts val="0"/>
              </a:spcAft>
              <a:buClr>
                <a:schemeClr val="dk2"/>
              </a:buClr>
              <a:buFont typeface="Arial"/>
              <a:buNone/>
            </a:pPr>
            <a:r>
              <a:rPr lang="en-US" sz="1600">
                <a:solidFill>
                  <a:schemeClr val="dk2"/>
                </a:solidFill>
                <a:latin typeface="Open Sans"/>
                <a:ea typeface="Open Sans"/>
                <a:cs typeface="Open Sans"/>
                <a:sym typeface="Open Sans"/>
              </a:rPr>
              <a:t>Tim Mhyre</a:t>
            </a:r>
            <a:endParaRPr sz="160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Clr>
                <a:schemeClr val="dk2"/>
              </a:buClr>
              <a:buFont typeface="Arial"/>
              <a:buNone/>
            </a:pPr>
            <a:r>
              <a:rPr lang="en-US" sz="1600">
                <a:solidFill>
                  <a:schemeClr val="dk2"/>
                </a:solidFill>
                <a:latin typeface="Open Sans"/>
                <a:ea typeface="Open Sans"/>
                <a:cs typeface="Open Sans"/>
                <a:sym typeface="Open Sans"/>
              </a:rPr>
              <a:t>Manager Team B</a:t>
            </a:r>
            <a:endParaRPr sz="160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Clr>
                <a:schemeClr val="dk2"/>
              </a:buClr>
              <a:buFont typeface="Arial"/>
              <a:buNone/>
            </a:pPr>
            <a:r>
              <a:rPr lang="en-US" sz="1600" b="0" i="0" u="none" strike="noStrike" cap="none">
                <a:solidFill>
                  <a:schemeClr val="dk2"/>
                </a:solidFill>
                <a:latin typeface="Open Sans"/>
                <a:ea typeface="Open Sans"/>
                <a:cs typeface="Open Sans"/>
                <a:sym typeface="Open Sans"/>
              </a:rPr>
              <a:t>Office of Sponsored Programs </a:t>
            </a:r>
            <a:endParaRPr sz="1600">
              <a:solidFill>
                <a:schemeClr val="dk2"/>
              </a:solidFill>
              <a:latin typeface="Open Sans"/>
              <a:ea typeface="Open Sans"/>
              <a:cs typeface="Open Sans"/>
              <a:sym typeface="Open Sans"/>
            </a:endParaRPr>
          </a:p>
        </p:txBody>
      </p:sp>
      <p:sp>
        <p:nvSpPr>
          <p:cNvPr id="542" name="Google Shape;542;p89"/>
          <p:cNvSpPr txBox="1">
            <a:spLocks noGrp="1"/>
          </p:cNvSpPr>
          <p:nvPr>
            <p:ph type="body" idx="1"/>
          </p:nvPr>
        </p:nvSpPr>
        <p:spPr>
          <a:xfrm>
            <a:off x="842279" y="19085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US" sz="4250"/>
              <a:t>NSF: PAPPG Proposal Considerations</a:t>
            </a:r>
            <a:endParaRPr sz="425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9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2800"/>
              <a:t>NSF: Proposal &amp; Award Policies &amp; Procedures Guide (PAPPG) 2019</a:t>
            </a:r>
            <a:endParaRPr sz="2800"/>
          </a:p>
        </p:txBody>
      </p:sp>
      <p:sp>
        <p:nvSpPr>
          <p:cNvPr id="548" name="Google Shape;548;p90"/>
          <p:cNvSpPr txBox="1">
            <a:spLocks noGrp="1"/>
          </p:cNvSpPr>
          <p:nvPr>
            <p:ph type="body" idx="2"/>
          </p:nvPr>
        </p:nvSpPr>
        <p:spPr>
          <a:xfrm>
            <a:off x="659300" y="1653500"/>
            <a:ext cx="8196300" cy="38700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r>
              <a:rPr lang="en-US" sz="3000" b="1">
                <a:solidFill>
                  <a:srgbClr val="4B2E83"/>
                </a:solidFill>
                <a:latin typeface="Arial"/>
                <a:ea typeface="Arial"/>
                <a:cs typeface="Arial"/>
                <a:sym typeface="Arial"/>
              </a:rPr>
              <a:t>Effective for proposals submitted or due on or after January 28, 2019, and awards made on or after January 28, 2019.</a:t>
            </a:r>
            <a:endParaRPr sz="2000"/>
          </a:p>
          <a:p>
            <a:pPr marL="0" lvl="0" indent="0" algn="l" rtl="0">
              <a:spcBef>
                <a:spcPts val="480"/>
              </a:spcBef>
              <a:spcAft>
                <a:spcPts val="0"/>
              </a:spcAft>
              <a:buNone/>
            </a:pPr>
            <a:endParaRPr sz="2000" b="1"/>
          </a:p>
          <a:p>
            <a:pPr marL="0" lvl="0" indent="0" algn="l" rtl="0">
              <a:spcBef>
                <a:spcPts val="480"/>
              </a:spcBef>
              <a:spcAft>
                <a:spcPts val="0"/>
              </a:spcAft>
              <a:buNone/>
            </a:pPr>
            <a:endParaRPr/>
          </a:p>
        </p:txBody>
      </p:sp>
      <p:sp>
        <p:nvSpPr>
          <p:cNvPr id="549" name="Google Shape;549;p90"/>
          <p:cNvSpPr txBox="1"/>
          <p:nvPr/>
        </p:nvSpPr>
        <p:spPr>
          <a:xfrm>
            <a:off x="429675" y="5750300"/>
            <a:ext cx="69240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hlinkClick r:id="rId3"/>
              </a:rPr>
              <a:t>https://www.nsf.gov/pubs/policydocs/pappg19_1/sigchanges.jsp</a:t>
            </a:r>
            <a:r>
              <a:rPr lang="en-US"/>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9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NSF PAPPG:</a:t>
            </a:r>
            <a:endParaRPr/>
          </a:p>
          <a:p>
            <a:pPr marL="0" lvl="0" indent="0" algn="l" rtl="0">
              <a:spcBef>
                <a:spcPts val="600"/>
              </a:spcBef>
              <a:spcAft>
                <a:spcPts val="0"/>
              </a:spcAft>
              <a:buNone/>
            </a:pPr>
            <a:r>
              <a:rPr lang="en-US"/>
              <a:t>Significant Changes (1 of 5) </a:t>
            </a:r>
            <a:endParaRPr/>
          </a:p>
        </p:txBody>
      </p:sp>
      <p:sp>
        <p:nvSpPr>
          <p:cNvPr id="555" name="Google Shape;555;p91"/>
          <p:cNvSpPr txBox="1">
            <a:spLocks noGrp="1"/>
          </p:cNvSpPr>
          <p:nvPr>
            <p:ph type="body" idx="2"/>
          </p:nvPr>
        </p:nvSpPr>
        <p:spPr>
          <a:xfrm>
            <a:off x="659300" y="1653500"/>
            <a:ext cx="8196300" cy="38700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000" b="1"/>
              <a:t>NSF Proposal Preparation and Submission</a:t>
            </a:r>
            <a:endParaRPr sz="2000"/>
          </a:p>
          <a:p>
            <a:pPr marL="0" marR="0" lvl="0" indent="0" algn="l" rtl="0">
              <a:lnSpc>
                <a:spcPct val="100000"/>
              </a:lnSpc>
              <a:spcBef>
                <a:spcPts val="0"/>
              </a:spcBef>
              <a:spcAft>
                <a:spcPts val="0"/>
              </a:spcAft>
              <a:buNone/>
            </a:pPr>
            <a:r>
              <a:rPr lang="en-US" sz="2000"/>
              <a:t>Follow on-screen Research.gov instructions</a:t>
            </a: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b="1"/>
              <a:t>Dear Colleague Letters</a:t>
            </a:r>
            <a:endParaRPr sz="2000" b="1"/>
          </a:p>
          <a:p>
            <a:pPr marL="0" marR="0" lvl="0" indent="0" algn="l" rtl="0">
              <a:lnSpc>
                <a:spcPct val="100000"/>
              </a:lnSpc>
              <a:spcBef>
                <a:spcPts val="0"/>
              </a:spcBef>
              <a:spcAft>
                <a:spcPts val="0"/>
              </a:spcAft>
              <a:buNone/>
            </a:pPr>
            <a:r>
              <a:rPr lang="en-US" sz="2000"/>
              <a:t>Expanded use to now included NSF’s interests in RAPID, EAGER, RAISE, &amp; Conference proposals</a:t>
            </a: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b="1"/>
              <a:t>Full Proposals</a:t>
            </a:r>
            <a:endParaRPr sz="2000" b="1"/>
          </a:p>
          <a:p>
            <a:pPr marL="0" marR="0" lvl="0" indent="0" algn="l" rtl="0">
              <a:lnSpc>
                <a:spcPct val="100000"/>
              </a:lnSpc>
              <a:spcBef>
                <a:spcPts val="0"/>
              </a:spcBef>
              <a:spcAft>
                <a:spcPts val="0"/>
              </a:spcAft>
              <a:buNone/>
            </a:pPr>
            <a:r>
              <a:rPr lang="en-US" sz="2000"/>
              <a:t>Reminders on the importance of proper scholarship/attribution thru proposal &amp; award life cycle</a:t>
            </a: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b="1"/>
              <a:t>Unaffiliated Individuals</a:t>
            </a:r>
            <a:endParaRPr sz="2000" b="1"/>
          </a:p>
          <a:p>
            <a:pPr marL="0" marR="0" lvl="0" indent="0" algn="l" rtl="0">
              <a:lnSpc>
                <a:spcPct val="100000"/>
              </a:lnSpc>
              <a:spcBef>
                <a:spcPts val="0"/>
              </a:spcBef>
              <a:spcAft>
                <a:spcPts val="0"/>
              </a:spcAft>
              <a:buNone/>
            </a:pPr>
            <a:r>
              <a:rPr lang="en-US" sz="2000"/>
              <a:t>Ineligible to receive direct NSF funding (unless authorized in solicitation)</a:t>
            </a:r>
            <a:endParaRPr/>
          </a:p>
        </p:txBody>
      </p:sp>
      <p:sp>
        <p:nvSpPr>
          <p:cNvPr id="556" name="Google Shape;556;p91"/>
          <p:cNvSpPr txBox="1"/>
          <p:nvPr/>
        </p:nvSpPr>
        <p:spPr>
          <a:xfrm>
            <a:off x="429675" y="5750300"/>
            <a:ext cx="69240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hlinkClick r:id="rId3"/>
              </a:rPr>
              <a:t>https://www.nsf.gov/pubs/policydocs/pappg19_1/sigchanges.jsp</a:t>
            </a:r>
            <a:r>
              <a:rPr lang="en-US"/>
              <a:t> </a:t>
            </a:r>
            <a:endParaRPr/>
          </a:p>
        </p:txBody>
      </p:sp>
      <p:cxnSp>
        <p:nvCxnSpPr>
          <p:cNvPr id="557" name="Google Shape;557;p91"/>
          <p:cNvCxnSpPr/>
          <p:nvPr/>
        </p:nvCxnSpPr>
        <p:spPr>
          <a:xfrm>
            <a:off x="281825" y="1931100"/>
            <a:ext cx="302700" cy="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9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NSF PAPPG:</a:t>
            </a:r>
            <a:endParaRPr/>
          </a:p>
          <a:p>
            <a:pPr marL="0" lvl="0" indent="0" algn="l" rtl="0">
              <a:spcBef>
                <a:spcPts val="600"/>
              </a:spcBef>
              <a:spcAft>
                <a:spcPts val="0"/>
              </a:spcAft>
              <a:buNone/>
            </a:pPr>
            <a:r>
              <a:rPr lang="en-US"/>
              <a:t>Significant Changes (2 of 5) </a:t>
            </a:r>
            <a:endParaRPr/>
          </a:p>
        </p:txBody>
      </p:sp>
      <p:sp>
        <p:nvSpPr>
          <p:cNvPr id="563" name="Google Shape;563;p92"/>
          <p:cNvSpPr txBox="1">
            <a:spLocks noGrp="1"/>
          </p:cNvSpPr>
          <p:nvPr>
            <p:ph type="body" idx="2"/>
          </p:nvPr>
        </p:nvSpPr>
        <p:spPr>
          <a:xfrm>
            <a:off x="659300" y="1653500"/>
            <a:ext cx="8196300" cy="387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1"/>
              <a:t>Subawards</a:t>
            </a:r>
            <a:r>
              <a:rPr lang="en-US" sz="2000"/>
              <a:t> </a:t>
            </a:r>
            <a:endParaRPr sz="2000"/>
          </a:p>
          <a:p>
            <a:pPr marL="0" lvl="0" indent="0" algn="l" rtl="0">
              <a:spcBef>
                <a:spcPts val="0"/>
              </a:spcBef>
              <a:spcAft>
                <a:spcPts val="0"/>
              </a:spcAft>
              <a:buNone/>
            </a:pPr>
            <a:r>
              <a:rPr lang="en-US" sz="2000"/>
              <a:t>Include description of the work in project description</a:t>
            </a:r>
            <a:endParaRPr sz="2000" b="1"/>
          </a:p>
          <a:p>
            <a:pPr marL="0" marR="0" lvl="0" indent="0" algn="l" rtl="0">
              <a:lnSpc>
                <a:spcPct val="100000"/>
              </a:lnSpc>
              <a:spcBef>
                <a:spcPts val="0"/>
              </a:spcBef>
              <a:spcAft>
                <a:spcPts val="0"/>
              </a:spcAft>
              <a:buNone/>
            </a:pPr>
            <a:endParaRPr sz="2000" b="1"/>
          </a:p>
          <a:p>
            <a:pPr marL="0" marR="0" lvl="0" indent="0" algn="l" rtl="0">
              <a:lnSpc>
                <a:spcPct val="100000"/>
              </a:lnSpc>
              <a:spcBef>
                <a:spcPts val="0"/>
              </a:spcBef>
              <a:spcAft>
                <a:spcPts val="0"/>
              </a:spcAft>
              <a:buNone/>
            </a:pPr>
            <a:r>
              <a:rPr lang="en-US" sz="2000" b="1"/>
              <a:t>Types of Proposals</a:t>
            </a:r>
            <a:endParaRPr sz="2000" b="1"/>
          </a:p>
          <a:p>
            <a:pPr marL="0" marR="0" lvl="0" indent="0" algn="l" rtl="0">
              <a:lnSpc>
                <a:spcPct val="100000"/>
              </a:lnSpc>
              <a:spcBef>
                <a:spcPts val="0"/>
              </a:spcBef>
              <a:spcAft>
                <a:spcPts val="0"/>
              </a:spcAft>
              <a:buNone/>
            </a:pPr>
            <a:r>
              <a:rPr lang="en-US" sz="2000"/>
              <a:t>“RAPID”, “EAGER”, &amp; “RAISE” must be included in the project title</a:t>
            </a: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b="1"/>
              <a:t>Conference </a:t>
            </a:r>
            <a:endParaRPr sz="2000" b="1"/>
          </a:p>
          <a:p>
            <a:pPr marL="0" marR="0" lvl="0" indent="0" algn="l" rtl="0">
              <a:lnSpc>
                <a:spcPct val="100000"/>
              </a:lnSpc>
              <a:spcBef>
                <a:spcPts val="0"/>
              </a:spcBef>
              <a:spcAft>
                <a:spcPts val="0"/>
              </a:spcAft>
              <a:buNone/>
            </a:pPr>
            <a:r>
              <a:rPr lang="en-US" sz="2000"/>
              <a:t>Sexual Harassment policy code-of-conduct dissemination prior to attendance &amp; made available at conference</a:t>
            </a: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a:t>Conference proposals &gt;$50K must include Collaborators &amp; Other Affiliations (note: speakers/trainers are not Participants &amp; should not be budgeted in Participant Support Costs)</a:t>
            </a:r>
            <a:endParaRPr/>
          </a:p>
        </p:txBody>
      </p:sp>
      <p:sp>
        <p:nvSpPr>
          <p:cNvPr id="564" name="Google Shape;564;p92"/>
          <p:cNvSpPr txBox="1"/>
          <p:nvPr/>
        </p:nvSpPr>
        <p:spPr>
          <a:xfrm>
            <a:off x="429675" y="5750300"/>
            <a:ext cx="69240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hlinkClick r:id="rId3"/>
              </a:rPr>
              <a:t>https://www.nsf.gov/pubs/policydocs/pappg19_1/sigchanges.jsp</a:t>
            </a:r>
            <a:r>
              <a:rPr lang="en-US"/>
              <a:t> </a:t>
            </a:r>
            <a:endParaRPr/>
          </a:p>
        </p:txBody>
      </p:sp>
      <p:cxnSp>
        <p:nvCxnSpPr>
          <p:cNvPr id="565" name="Google Shape;565;p92"/>
          <p:cNvCxnSpPr/>
          <p:nvPr/>
        </p:nvCxnSpPr>
        <p:spPr>
          <a:xfrm>
            <a:off x="281825" y="3759900"/>
            <a:ext cx="302700" cy="0"/>
          </a:xfrm>
          <a:prstGeom prst="straightConnector1">
            <a:avLst/>
          </a:prstGeom>
          <a:noFill/>
          <a:ln w="38100" cap="flat" cmpd="sng">
            <a:solidFill>
              <a:srgbClr val="FF0000"/>
            </a:solidFill>
            <a:prstDash val="solid"/>
            <a:round/>
            <a:headEnd type="none" w="med" len="med"/>
            <a:tailEnd type="triangle" w="med" len="med"/>
          </a:ln>
        </p:spPr>
      </p:cxnSp>
      <p:cxnSp>
        <p:nvCxnSpPr>
          <p:cNvPr id="566" name="Google Shape;566;p92"/>
          <p:cNvCxnSpPr/>
          <p:nvPr/>
        </p:nvCxnSpPr>
        <p:spPr>
          <a:xfrm>
            <a:off x="281825" y="1931100"/>
            <a:ext cx="302700" cy="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9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NSF PAPPG:</a:t>
            </a:r>
            <a:endParaRPr/>
          </a:p>
          <a:p>
            <a:pPr marL="0" lvl="0" indent="0" algn="l" rtl="0">
              <a:spcBef>
                <a:spcPts val="600"/>
              </a:spcBef>
              <a:spcAft>
                <a:spcPts val="0"/>
              </a:spcAft>
              <a:buNone/>
            </a:pPr>
            <a:r>
              <a:rPr lang="en-US"/>
              <a:t>Significant Changes (3 of 5) </a:t>
            </a:r>
            <a:endParaRPr/>
          </a:p>
        </p:txBody>
      </p:sp>
      <p:sp>
        <p:nvSpPr>
          <p:cNvPr id="572" name="Google Shape;572;p93"/>
          <p:cNvSpPr txBox="1">
            <a:spLocks noGrp="1"/>
          </p:cNvSpPr>
          <p:nvPr>
            <p:ph type="body" idx="2"/>
          </p:nvPr>
        </p:nvSpPr>
        <p:spPr>
          <a:xfrm>
            <a:off x="659300" y="1653500"/>
            <a:ext cx="8196300" cy="387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1"/>
              <a:t>Equipment Proposals</a:t>
            </a:r>
            <a:endParaRPr sz="2000"/>
          </a:p>
          <a:p>
            <a:pPr marL="0" marR="0" lvl="0" indent="0" algn="l" rtl="0">
              <a:lnSpc>
                <a:spcPct val="100000"/>
              </a:lnSpc>
              <a:spcBef>
                <a:spcPts val="0"/>
              </a:spcBef>
              <a:spcAft>
                <a:spcPts val="0"/>
              </a:spcAft>
              <a:buNone/>
            </a:pPr>
            <a:r>
              <a:rPr lang="en-US" sz="2000"/>
              <a:t>Must include Collaborators &amp; Other Affiliations</a:t>
            </a: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b="1"/>
              <a:t>Resubmission</a:t>
            </a:r>
            <a:endParaRPr sz="2000"/>
          </a:p>
          <a:p>
            <a:pPr marL="0" marR="0" lvl="0" indent="0" algn="l" rtl="0">
              <a:lnSpc>
                <a:spcPct val="100000"/>
              </a:lnSpc>
              <a:spcBef>
                <a:spcPts val="0"/>
              </a:spcBef>
              <a:spcAft>
                <a:spcPts val="0"/>
              </a:spcAft>
              <a:buNone/>
            </a:pPr>
            <a:r>
              <a:rPr lang="en-US" sz="2000"/>
              <a:t>Some NSF programs that have rolling submissions may restrict eligibility for resubmission for certain period of time</a:t>
            </a: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b="1"/>
              <a:t>Grantee Notifications to NSF (New)</a:t>
            </a:r>
            <a:endParaRPr sz="2000"/>
          </a:p>
          <a:p>
            <a:pPr marL="0" marR="0" lvl="0" indent="0" algn="l" rtl="0">
              <a:lnSpc>
                <a:spcPct val="100000"/>
              </a:lnSpc>
              <a:spcBef>
                <a:spcPts val="0"/>
              </a:spcBef>
              <a:spcAft>
                <a:spcPts val="0"/>
              </a:spcAft>
              <a:buNone/>
            </a:pPr>
            <a:r>
              <a:rPr lang="en-US" sz="2000"/>
              <a:t>Includes required notifications to implement NSF’s Harassment policy in instances where there has been a finding/determination of violation or placement of PI/PD (co-PI/co-PD) on administrative leave or other administrative action</a:t>
            </a:r>
            <a:endParaRPr/>
          </a:p>
          <a:p>
            <a:pPr marL="0" lvl="0" indent="0" algn="l" rtl="0">
              <a:spcBef>
                <a:spcPts val="480"/>
              </a:spcBef>
              <a:spcAft>
                <a:spcPts val="0"/>
              </a:spcAft>
              <a:buNone/>
            </a:pPr>
            <a:endParaRPr sz="2000" b="1"/>
          </a:p>
          <a:p>
            <a:pPr marL="0" lvl="0" indent="0" algn="l" rtl="0">
              <a:spcBef>
                <a:spcPts val="480"/>
              </a:spcBef>
              <a:spcAft>
                <a:spcPts val="0"/>
              </a:spcAft>
              <a:buNone/>
            </a:pPr>
            <a:endParaRPr/>
          </a:p>
        </p:txBody>
      </p:sp>
      <p:sp>
        <p:nvSpPr>
          <p:cNvPr id="573" name="Google Shape;573;p93"/>
          <p:cNvSpPr txBox="1"/>
          <p:nvPr/>
        </p:nvSpPr>
        <p:spPr>
          <a:xfrm>
            <a:off x="429675" y="5750300"/>
            <a:ext cx="69240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hlinkClick r:id="rId3"/>
              </a:rPr>
              <a:t>https://www.nsf.gov/pubs/policydocs/pappg19_1/sigchanges.jsp</a:t>
            </a:r>
            <a:r>
              <a:rPr lang="en-US"/>
              <a:t> </a:t>
            </a:r>
            <a:endParaRPr/>
          </a:p>
        </p:txBody>
      </p:sp>
      <p:cxnSp>
        <p:nvCxnSpPr>
          <p:cNvPr id="574" name="Google Shape;574;p93"/>
          <p:cNvCxnSpPr/>
          <p:nvPr/>
        </p:nvCxnSpPr>
        <p:spPr>
          <a:xfrm>
            <a:off x="281825" y="4064700"/>
            <a:ext cx="302700" cy="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9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NSF PAPPG:</a:t>
            </a:r>
            <a:endParaRPr/>
          </a:p>
          <a:p>
            <a:pPr marL="0" lvl="0" indent="0" algn="l" rtl="0">
              <a:spcBef>
                <a:spcPts val="600"/>
              </a:spcBef>
              <a:spcAft>
                <a:spcPts val="0"/>
              </a:spcAft>
              <a:buNone/>
            </a:pPr>
            <a:r>
              <a:rPr lang="en-US"/>
              <a:t>Significant Changes (4 of 5) </a:t>
            </a:r>
            <a:endParaRPr/>
          </a:p>
        </p:txBody>
      </p:sp>
      <p:sp>
        <p:nvSpPr>
          <p:cNvPr id="580" name="Google Shape;580;p94"/>
          <p:cNvSpPr txBox="1">
            <a:spLocks noGrp="1"/>
          </p:cNvSpPr>
          <p:nvPr>
            <p:ph type="body" idx="2"/>
          </p:nvPr>
        </p:nvSpPr>
        <p:spPr>
          <a:xfrm>
            <a:off x="659300" y="1653500"/>
            <a:ext cx="8196300" cy="38700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000" b="1"/>
              <a:t>Changes in PI/PD, co-PI/co-PD or Person-Months Devoted to the Project (New)</a:t>
            </a:r>
            <a:endParaRPr sz="2000"/>
          </a:p>
          <a:p>
            <a:pPr marL="0" marR="0" lvl="0" indent="0" algn="l" rtl="0">
              <a:lnSpc>
                <a:spcPct val="100000"/>
              </a:lnSpc>
              <a:spcBef>
                <a:spcPts val="0"/>
              </a:spcBef>
              <a:spcAft>
                <a:spcPts val="0"/>
              </a:spcAft>
              <a:buNone/>
            </a:pPr>
            <a:r>
              <a:rPr lang="en-US" sz="2000"/>
              <a:t>Process for dealing with PI/PD (co-PI/co-PD) if finding or determination of harassment or placement on administrative leave or other administrative action</a:t>
            </a: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b="1"/>
              <a:t>Responsible Conduct of Research</a:t>
            </a:r>
            <a:endParaRPr sz="2000"/>
          </a:p>
          <a:p>
            <a:pPr marL="0" marR="0" lvl="0" indent="0" algn="l" rtl="0">
              <a:lnSpc>
                <a:spcPct val="100000"/>
              </a:lnSpc>
              <a:spcBef>
                <a:spcPts val="0"/>
              </a:spcBef>
              <a:spcAft>
                <a:spcPts val="0"/>
              </a:spcAft>
              <a:buNone/>
            </a:pPr>
            <a:r>
              <a:rPr lang="en-US" sz="2000"/>
              <a:t>Encourages training of faculty in responsible/ethical conduct of research</a:t>
            </a:r>
            <a:endParaRPr sz="2000"/>
          </a:p>
          <a:p>
            <a:pPr marL="0" marR="0" lvl="0" indent="0" algn="l" rtl="0">
              <a:lnSpc>
                <a:spcPct val="100000"/>
              </a:lnSpc>
              <a:spcBef>
                <a:spcPts val="0"/>
              </a:spcBef>
              <a:spcAft>
                <a:spcPts val="0"/>
              </a:spcAft>
              <a:buNone/>
            </a:pPr>
            <a:endParaRPr sz="2000"/>
          </a:p>
          <a:p>
            <a:pPr marL="0" lvl="0" indent="0" algn="l" rtl="0">
              <a:spcBef>
                <a:spcPts val="480"/>
              </a:spcBef>
              <a:spcAft>
                <a:spcPts val="0"/>
              </a:spcAft>
              <a:buNone/>
            </a:pPr>
            <a:r>
              <a:rPr lang="en-US" sz="2000" b="1"/>
              <a:t>NSF Policy on Harassment</a:t>
            </a:r>
            <a:endParaRPr sz="2000"/>
          </a:p>
          <a:p>
            <a:pPr marL="0" lvl="0" indent="0" algn="l" rtl="0">
              <a:spcBef>
                <a:spcPts val="480"/>
              </a:spcBef>
              <a:spcAft>
                <a:spcPts val="0"/>
              </a:spcAft>
              <a:buNone/>
            </a:pPr>
            <a:r>
              <a:rPr lang="en-US" sz="2000"/>
              <a:t>Supplemented to stress NSF policy on sexual harassment, other forms of harassment, and sexual assault</a:t>
            </a:r>
            <a:endParaRPr sz="2000"/>
          </a:p>
          <a:p>
            <a:pPr marL="0" lvl="0" indent="0" algn="l" rtl="0">
              <a:spcBef>
                <a:spcPts val="480"/>
              </a:spcBef>
              <a:spcAft>
                <a:spcPts val="0"/>
              </a:spcAft>
              <a:buNone/>
            </a:pPr>
            <a:endParaRPr sz="2000"/>
          </a:p>
        </p:txBody>
      </p:sp>
      <p:sp>
        <p:nvSpPr>
          <p:cNvPr id="581" name="Google Shape;581;p94"/>
          <p:cNvSpPr txBox="1"/>
          <p:nvPr/>
        </p:nvSpPr>
        <p:spPr>
          <a:xfrm>
            <a:off x="429675" y="5750300"/>
            <a:ext cx="69240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hlinkClick r:id="rId3"/>
              </a:rPr>
              <a:t>https://www.nsf.gov/pubs/policydocs/pappg19_1/sigchanges.jsp</a:t>
            </a:r>
            <a:r>
              <a:rPr lang="en-US"/>
              <a:t> </a:t>
            </a:r>
            <a:endParaRPr/>
          </a:p>
        </p:txBody>
      </p:sp>
      <p:cxnSp>
        <p:nvCxnSpPr>
          <p:cNvPr id="582" name="Google Shape;582;p94"/>
          <p:cNvCxnSpPr/>
          <p:nvPr/>
        </p:nvCxnSpPr>
        <p:spPr>
          <a:xfrm>
            <a:off x="281825" y="1931100"/>
            <a:ext cx="302700" cy="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9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NSF PAPPG:</a:t>
            </a:r>
            <a:endParaRPr/>
          </a:p>
          <a:p>
            <a:pPr marL="0" lvl="0" indent="0" algn="l" rtl="0">
              <a:spcBef>
                <a:spcPts val="600"/>
              </a:spcBef>
              <a:spcAft>
                <a:spcPts val="0"/>
              </a:spcAft>
              <a:buNone/>
            </a:pPr>
            <a:r>
              <a:rPr lang="en-US"/>
              <a:t>Significant Changes (5 of 5) </a:t>
            </a:r>
            <a:endParaRPr/>
          </a:p>
        </p:txBody>
      </p:sp>
      <p:sp>
        <p:nvSpPr>
          <p:cNvPr id="588" name="Google Shape;588;p95"/>
          <p:cNvSpPr txBox="1">
            <a:spLocks noGrp="1"/>
          </p:cNvSpPr>
          <p:nvPr>
            <p:ph type="body" idx="2"/>
          </p:nvPr>
        </p:nvSpPr>
        <p:spPr>
          <a:xfrm>
            <a:off x="659300" y="1653500"/>
            <a:ext cx="8196300" cy="38700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000" b="1"/>
              <a:t>Intellectual Property</a:t>
            </a:r>
            <a:endParaRPr sz="2000"/>
          </a:p>
          <a:p>
            <a:pPr marL="0" lvl="0" indent="0" algn="l" rtl="0">
              <a:spcBef>
                <a:spcPts val="480"/>
              </a:spcBef>
              <a:spcAft>
                <a:spcPts val="0"/>
              </a:spcAft>
              <a:buNone/>
            </a:pPr>
            <a:r>
              <a:rPr lang="en-US" sz="2000"/>
              <a:t>Incorporates existing patent policy (implemented via 45 CFR 650)</a:t>
            </a:r>
            <a:endParaRPr sz="2000"/>
          </a:p>
        </p:txBody>
      </p:sp>
      <p:sp>
        <p:nvSpPr>
          <p:cNvPr id="589" name="Google Shape;589;p95"/>
          <p:cNvSpPr txBox="1"/>
          <p:nvPr/>
        </p:nvSpPr>
        <p:spPr>
          <a:xfrm>
            <a:off x="429675" y="5750300"/>
            <a:ext cx="69240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hlinkClick r:id="rId3"/>
              </a:rPr>
              <a:t>https://www.nsf.gov/pubs/policydocs/pappg19_1/sigchanges.jsp</a:t>
            </a:r>
            <a:r>
              <a:rPr lang="en-US"/>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9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NSF PAPPG:</a:t>
            </a:r>
            <a:endParaRPr/>
          </a:p>
          <a:p>
            <a:pPr marL="0" lvl="0" indent="0" algn="l" rtl="0">
              <a:spcBef>
                <a:spcPts val="600"/>
              </a:spcBef>
              <a:spcAft>
                <a:spcPts val="0"/>
              </a:spcAft>
              <a:buNone/>
            </a:pPr>
            <a:r>
              <a:rPr lang="en-US"/>
              <a:t>Clarifications/Other Changes (1 of 4)</a:t>
            </a:r>
            <a:endParaRPr/>
          </a:p>
        </p:txBody>
      </p:sp>
      <p:sp>
        <p:nvSpPr>
          <p:cNvPr id="595" name="Google Shape;595;p96"/>
          <p:cNvSpPr txBox="1">
            <a:spLocks noGrp="1"/>
          </p:cNvSpPr>
          <p:nvPr>
            <p:ph type="body" idx="2"/>
          </p:nvPr>
        </p:nvSpPr>
        <p:spPr>
          <a:xfrm>
            <a:off x="659300" y="1653500"/>
            <a:ext cx="8196300" cy="38700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000" b="1"/>
              <a:t>Foreign Organizations</a:t>
            </a:r>
            <a:endParaRPr sz="2000"/>
          </a:p>
          <a:p>
            <a:pPr marL="0" lvl="0" indent="0" algn="l" rtl="0">
              <a:spcBef>
                <a:spcPts val="480"/>
              </a:spcBef>
              <a:spcAft>
                <a:spcPts val="0"/>
              </a:spcAft>
              <a:buNone/>
            </a:pPr>
            <a:r>
              <a:rPr lang="en-US" sz="2000"/>
              <a:t>Involvement of foreign org(s) justified in project description, check Cover Sheet box “Funding of a Foreign Organization”</a:t>
            </a:r>
            <a:endParaRPr sz="2000"/>
          </a:p>
          <a:p>
            <a:pPr marL="0" lvl="0" indent="0" algn="l" rtl="0">
              <a:spcBef>
                <a:spcPts val="480"/>
              </a:spcBef>
              <a:spcAft>
                <a:spcPts val="0"/>
              </a:spcAft>
              <a:buNone/>
            </a:pPr>
            <a:endParaRPr sz="2000"/>
          </a:p>
          <a:p>
            <a:pPr marL="0" lvl="0" indent="0" algn="l" rtl="0">
              <a:spcBef>
                <a:spcPts val="480"/>
              </a:spcBef>
              <a:spcAft>
                <a:spcPts val="0"/>
              </a:spcAft>
              <a:buNone/>
            </a:pPr>
            <a:r>
              <a:rPr lang="en-US" sz="2000" b="1"/>
              <a:t>Proposal Font, Spacing and Margin Requirements</a:t>
            </a:r>
            <a:endParaRPr sz="2000"/>
          </a:p>
          <a:p>
            <a:pPr marL="0" lvl="0" indent="0" algn="l" rtl="0">
              <a:spcBef>
                <a:spcPts val="480"/>
              </a:spcBef>
              <a:spcAft>
                <a:spcPts val="0"/>
              </a:spcAft>
              <a:buNone/>
            </a:pPr>
            <a:r>
              <a:rPr lang="en-US" sz="2000"/>
              <a:t>Fonts not listed may be used for math formulas, equations, or for Greek/other special characters (“text must still be readable”; OSP doesn’t check)</a:t>
            </a:r>
            <a:endParaRPr sz="2000"/>
          </a:p>
          <a:p>
            <a:pPr marL="0" lvl="0" indent="0" algn="l" rtl="0">
              <a:spcBef>
                <a:spcPts val="480"/>
              </a:spcBef>
              <a:spcAft>
                <a:spcPts val="0"/>
              </a:spcAft>
              <a:buNone/>
            </a:pPr>
            <a:endParaRPr sz="2000"/>
          </a:p>
          <a:p>
            <a:pPr marL="0" lvl="0" indent="0" algn="l" rtl="0">
              <a:spcBef>
                <a:spcPts val="480"/>
              </a:spcBef>
              <a:spcAft>
                <a:spcPts val="0"/>
              </a:spcAft>
              <a:buNone/>
            </a:pPr>
            <a:r>
              <a:rPr lang="en-US" sz="2000" b="1"/>
              <a:t>Biographical Sketches</a:t>
            </a:r>
            <a:endParaRPr sz="2000"/>
          </a:p>
          <a:p>
            <a:pPr marL="0" lvl="0" indent="0" algn="l" rtl="0">
              <a:spcBef>
                <a:spcPts val="480"/>
              </a:spcBef>
              <a:spcAft>
                <a:spcPts val="0"/>
              </a:spcAft>
              <a:buNone/>
            </a:pPr>
            <a:r>
              <a:rPr lang="en-US" sz="2000"/>
              <a:t>Single PDF (or other NSF-approved template) for each Senior Personnel; Synergistic Activities is list of up to 5 distinct examples</a:t>
            </a:r>
            <a:endParaRPr sz="2000"/>
          </a:p>
          <a:p>
            <a:pPr marL="0" lvl="0" indent="0" algn="l" rtl="0">
              <a:spcBef>
                <a:spcPts val="480"/>
              </a:spcBef>
              <a:spcAft>
                <a:spcPts val="0"/>
              </a:spcAft>
              <a:buNone/>
            </a:pPr>
            <a:endParaRPr sz="2000"/>
          </a:p>
        </p:txBody>
      </p:sp>
      <p:cxnSp>
        <p:nvCxnSpPr>
          <p:cNvPr id="596" name="Google Shape;596;p96"/>
          <p:cNvCxnSpPr/>
          <p:nvPr/>
        </p:nvCxnSpPr>
        <p:spPr>
          <a:xfrm>
            <a:off x="281825" y="1931100"/>
            <a:ext cx="302700" cy="0"/>
          </a:xfrm>
          <a:prstGeom prst="straightConnector1">
            <a:avLst/>
          </a:prstGeom>
          <a:noFill/>
          <a:ln w="38100" cap="flat" cmpd="sng">
            <a:solidFill>
              <a:srgbClr val="FF0000"/>
            </a:solidFill>
            <a:prstDash val="solid"/>
            <a:round/>
            <a:headEnd type="none" w="med" len="med"/>
            <a:tailEnd type="triangle" w="med" len="med"/>
          </a:ln>
        </p:spPr>
      </p:cxnSp>
      <p:cxnSp>
        <p:nvCxnSpPr>
          <p:cNvPr id="597" name="Google Shape;597;p96"/>
          <p:cNvCxnSpPr/>
          <p:nvPr/>
        </p:nvCxnSpPr>
        <p:spPr>
          <a:xfrm>
            <a:off x="281825" y="3378900"/>
            <a:ext cx="302700" cy="0"/>
          </a:xfrm>
          <a:prstGeom prst="straightConnector1">
            <a:avLst/>
          </a:prstGeom>
          <a:noFill/>
          <a:ln w="38100" cap="flat" cmpd="sng">
            <a:solidFill>
              <a:srgbClr val="FF0000"/>
            </a:solidFill>
            <a:prstDash val="solid"/>
            <a:round/>
            <a:headEnd type="none" w="med" len="med"/>
            <a:tailEnd type="triangle" w="med" len="med"/>
          </a:ln>
        </p:spPr>
      </p:cxnSp>
      <p:sp>
        <p:nvSpPr>
          <p:cNvPr id="598" name="Google Shape;598;p96"/>
          <p:cNvSpPr txBox="1"/>
          <p:nvPr/>
        </p:nvSpPr>
        <p:spPr>
          <a:xfrm>
            <a:off x="438075" y="5958500"/>
            <a:ext cx="69240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hlinkClick r:id="rId3"/>
              </a:rPr>
              <a:t>NSF PAPPG: Significant Changes &amp; Clarifications </a:t>
            </a:r>
            <a:endParaRPr/>
          </a:p>
          <a:p>
            <a:pPr marL="0" lvl="0" indent="0" algn="l" rtl="0">
              <a:spcBef>
                <a:spcPts val="0"/>
              </a:spcBef>
              <a:spcAft>
                <a:spcPts val="0"/>
              </a:spcAft>
              <a:buNone/>
            </a:pPr>
            <a:r>
              <a:rPr lang="en-US" u="sng">
                <a:solidFill>
                  <a:schemeClr val="hlink"/>
                </a:solidFill>
                <a:hlinkClick r:id="rId4"/>
              </a:rPr>
              <a:t>GIM 1: Review and Submission Requirements for Proposals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70"/>
          <p:cNvSpPr txBox="1">
            <a:spLocks noGrp="1"/>
          </p:cNvSpPr>
          <p:nvPr>
            <p:ph type="title"/>
          </p:nvPr>
        </p:nvSpPr>
        <p:spPr>
          <a:xfrm>
            <a:off x="2773018" y="1229968"/>
            <a:ext cx="5777100" cy="13491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1"/>
              </a:buClr>
              <a:buSzPts val="3000"/>
              <a:buFont typeface="Source Sans Pro"/>
              <a:buNone/>
            </a:pPr>
            <a:r>
              <a:rPr lang="en-US" sz="3000" b="1">
                <a:solidFill>
                  <a:schemeClr val="dk1"/>
                </a:solidFill>
              </a:rPr>
              <a:t>The Common Rule is being revised for the first time in its history, on January 21, 2019.</a:t>
            </a:r>
            <a:endParaRPr sz="3000" b="1">
              <a:solidFill>
                <a:srgbClr val="009200"/>
              </a:solidFill>
            </a:endParaRPr>
          </a:p>
        </p:txBody>
      </p:sp>
      <p:sp>
        <p:nvSpPr>
          <p:cNvPr id="417" name="Google Shape;417;p70"/>
          <p:cNvSpPr txBox="1">
            <a:spLocks noGrp="1"/>
          </p:cNvSpPr>
          <p:nvPr>
            <p:ph type="body" idx="1"/>
          </p:nvPr>
        </p:nvSpPr>
        <p:spPr>
          <a:xfrm>
            <a:off x="1028700" y="3175552"/>
            <a:ext cx="7663200" cy="2549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400"/>
              <a:buFont typeface="Arial"/>
              <a:buChar char="•"/>
            </a:pPr>
            <a:r>
              <a:rPr lang="en-US" sz="2400"/>
              <a:t>The human subjects regulations required by federal agencies that fund human subjects research</a:t>
            </a:r>
            <a:endParaRPr/>
          </a:p>
          <a:p>
            <a:pPr marL="384048" lvl="0" indent="-384048" algn="l" rtl="0">
              <a:lnSpc>
                <a:spcPct val="94000"/>
              </a:lnSpc>
              <a:spcBef>
                <a:spcPts val="1200"/>
              </a:spcBef>
              <a:spcAft>
                <a:spcPts val="0"/>
              </a:spcAft>
              <a:buClr>
                <a:schemeClr val="dk2"/>
              </a:buClr>
              <a:buSzPts val="2400"/>
              <a:buFont typeface="Arial"/>
              <a:buChar char="•"/>
            </a:pPr>
            <a:r>
              <a:rPr lang="en-US" sz="2400"/>
              <a:t>Affects almost all UW human subjects research</a:t>
            </a:r>
            <a:endParaRPr/>
          </a:p>
        </p:txBody>
      </p:sp>
      <p:pic>
        <p:nvPicPr>
          <p:cNvPr id="418" name="Google Shape;418;p70"/>
          <p:cNvPicPr preferRelativeResize="0"/>
          <p:nvPr/>
        </p:nvPicPr>
        <p:blipFill rotWithShape="1">
          <a:blip r:embed="rId3">
            <a:alphaModFix/>
          </a:blip>
          <a:srcRect/>
          <a:stretch/>
        </p:blipFill>
        <p:spPr>
          <a:xfrm>
            <a:off x="764072" y="1013690"/>
            <a:ext cx="1955002" cy="156551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9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NSF PAPPG:</a:t>
            </a:r>
            <a:endParaRPr/>
          </a:p>
          <a:p>
            <a:pPr marL="0" lvl="0" indent="0" algn="l" rtl="0">
              <a:spcBef>
                <a:spcPts val="600"/>
              </a:spcBef>
              <a:spcAft>
                <a:spcPts val="0"/>
              </a:spcAft>
              <a:buNone/>
            </a:pPr>
            <a:r>
              <a:rPr lang="en-US"/>
              <a:t>Clarifications/Other Changes (2 of 4)</a:t>
            </a:r>
            <a:endParaRPr/>
          </a:p>
        </p:txBody>
      </p:sp>
      <p:sp>
        <p:nvSpPr>
          <p:cNvPr id="604" name="Google Shape;604;p97"/>
          <p:cNvSpPr txBox="1">
            <a:spLocks noGrp="1"/>
          </p:cNvSpPr>
          <p:nvPr>
            <p:ph type="body" idx="2"/>
          </p:nvPr>
        </p:nvSpPr>
        <p:spPr>
          <a:xfrm>
            <a:off x="659300" y="1653500"/>
            <a:ext cx="8196300" cy="38700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000" b="1"/>
              <a:t>Participant Support</a:t>
            </a:r>
            <a:endParaRPr sz="2000"/>
          </a:p>
          <a:p>
            <a:pPr marL="0" lvl="0" indent="0" algn="l" rtl="0">
              <a:spcBef>
                <a:spcPts val="480"/>
              </a:spcBef>
              <a:spcAft>
                <a:spcPts val="0"/>
              </a:spcAft>
              <a:buNone/>
            </a:pPr>
            <a:r>
              <a:rPr lang="en-US" sz="2000"/>
              <a:t>Clarifies when an individual is a participant or speaker at a conference; participant support costs cannot cover room rental fees, catering costs, supplies, etc.</a:t>
            </a:r>
            <a:endParaRPr sz="2000"/>
          </a:p>
          <a:p>
            <a:pPr marL="0" lvl="0" indent="0" algn="l" rtl="0">
              <a:spcBef>
                <a:spcPts val="480"/>
              </a:spcBef>
              <a:spcAft>
                <a:spcPts val="0"/>
              </a:spcAft>
              <a:buNone/>
            </a:pPr>
            <a:endParaRPr sz="2000"/>
          </a:p>
          <a:p>
            <a:pPr marL="0" lvl="0" indent="0" algn="l" rtl="0">
              <a:spcBef>
                <a:spcPts val="480"/>
              </a:spcBef>
              <a:spcAft>
                <a:spcPts val="0"/>
              </a:spcAft>
              <a:buNone/>
            </a:pPr>
            <a:r>
              <a:rPr lang="en-US" sz="2000"/>
              <a:t>Human subject payments are to be included on line G6 as “Other Direct Costs” with applicable F&amp;A</a:t>
            </a:r>
            <a:endParaRPr sz="2000"/>
          </a:p>
          <a:p>
            <a:pPr marL="0" lvl="0" indent="0" algn="l" rtl="0">
              <a:spcBef>
                <a:spcPts val="480"/>
              </a:spcBef>
              <a:spcAft>
                <a:spcPts val="0"/>
              </a:spcAft>
              <a:buNone/>
            </a:pPr>
            <a:endParaRPr sz="2000"/>
          </a:p>
          <a:p>
            <a:pPr marL="0" lvl="0" indent="0" algn="l" rtl="0">
              <a:spcBef>
                <a:spcPts val="480"/>
              </a:spcBef>
              <a:spcAft>
                <a:spcPts val="0"/>
              </a:spcAft>
              <a:buNone/>
            </a:pPr>
            <a:r>
              <a:rPr lang="en-US" sz="2000" b="1"/>
              <a:t>Subawards</a:t>
            </a:r>
            <a:endParaRPr sz="2000"/>
          </a:p>
          <a:p>
            <a:pPr marL="0" lvl="0" indent="0" algn="l" rtl="0">
              <a:spcBef>
                <a:spcPts val="480"/>
              </a:spcBef>
              <a:spcAft>
                <a:spcPts val="0"/>
              </a:spcAft>
              <a:buNone/>
            </a:pPr>
            <a:r>
              <a:rPr lang="en-US" sz="2000"/>
              <a:t>Clarifies that subawards/transfers requires prior written approval</a:t>
            </a:r>
            <a:endParaRPr sz="2000"/>
          </a:p>
          <a:p>
            <a:pPr marL="0" lvl="0" indent="0" algn="l" rtl="0">
              <a:spcBef>
                <a:spcPts val="480"/>
              </a:spcBef>
              <a:spcAft>
                <a:spcPts val="0"/>
              </a:spcAft>
              <a:buNone/>
            </a:pPr>
            <a:endParaRPr sz="2000"/>
          </a:p>
          <a:p>
            <a:pPr marL="0" lvl="0" indent="0" algn="l" rtl="0">
              <a:spcBef>
                <a:spcPts val="480"/>
              </a:spcBef>
              <a:spcAft>
                <a:spcPts val="0"/>
              </a:spcAft>
              <a:buNone/>
            </a:pPr>
            <a:endParaRPr sz="2000"/>
          </a:p>
        </p:txBody>
      </p:sp>
      <p:cxnSp>
        <p:nvCxnSpPr>
          <p:cNvPr id="605" name="Google Shape;605;p97"/>
          <p:cNvCxnSpPr/>
          <p:nvPr/>
        </p:nvCxnSpPr>
        <p:spPr>
          <a:xfrm>
            <a:off x="281825" y="1931100"/>
            <a:ext cx="302700" cy="0"/>
          </a:xfrm>
          <a:prstGeom prst="straightConnector1">
            <a:avLst/>
          </a:prstGeom>
          <a:noFill/>
          <a:ln w="38100" cap="flat" cmpd="sng">
            <a:solidFill>
              <a:srgbClr val="FF0000"/>
            </a:solidFill>
            <a:prstDash val="solid"/>
            <a:round/>
            <a:headEnd type="none" w="med" len="med"/>
            <a:tailEnd type="triangle" w="med" len="med"/>
          </a:ln>
        </p:spPr>
      </p:cxnSp>
      <p:sp>
        <p:nvSpPr>
          <p:cNvPr id="606" name="Google Shape;606;p97"/>
          <p:cNvSpPr txBox="1"/>
          <p:nvPr/>
        </p:nvSpPr>
        <p:spPr>
          <a:xfrm>
            <a:off x="438075" y="5958500"/>
            <a:ext cx="69240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hlinkClick r:id="rId3"/>
              </a:rPr>
              <a:t>NSF PAPPG: Significant Changes &amp; Clarifications </a:t>
            </a:r>
            <a:endParaRPr/>
          </a:p>
          <a:p>
            <a:pPr marL="0" lvl="0" indent="0" algn="l" rtl="0">
              <a:spcBef>
                <a:spcPts val="0"/>
              </a:spcBef>
              <a:spcAft>
                <a:spcPts val="0"/>
              </a:spcAft>
              <a:buNone/>
            </a:pPr>
            <a:r>
              <a:rPr lang="en-US" u="sng">
                <a:solidFill>
                  <a:schemeClr val="hlink"/>
                </a:solidFill>
                <a:hlinkClick r:id="rId4"/>
              </a:rPr>
              <a:t>GIM 1: Review and Submission Requirements for Proposals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9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NSF PAPPG:</a:t>
            </a:r>
            <a:endParaRPr/>
          </a:p>
          <a:p>
            <a:pPr marL="0" lvl="0" indent="0" algn="l" rtl="0">
              <a:spcBef>
                <a:spcPts val="600"/>
              </a:spcBef>
              <a:spcAft>
                <a:spcPts val="0"/>
              </a:spcAft>
              <a:buNone/>
            </a:pPr>
            <a:r>
              <a:rPr lang="en-US"/>
              <a:t>Clarifications/Other Changes (3 of 4)</a:t>
            </a:r>
            <a:endParaRPr/>
          </a:p>
        </p:txBody>
      </p:sp>
      <p:sp>
        <p:nvSpPr>
          <p:cNvPr id="612" name="Google Shape;612;p98"/>
          <p:cNvSpPr txBox="1">
            <a:spLocks noGrp="1"/>
          </p:cNvSpPr>
          <p:nvPr>
            <p:ph type="body" idx="2"/>
          </p:nvPr>
        </p:nvSpPr>
        <p:spPr>
          <a:xfrm>
            <a:off x="659300" y="1653500"/>
            <a:ext cx="8196300" cy="38700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000" b="1"/>
              <a:t>Current &amp; Pending Support</a:t>
            </a:r>
            <a:endParaRPr sz="2000" b="1"/>
          </a:p>
          <a:p>
            <a:pPr marL="0" lvl="0" indent="0" algn="l" rtl="0">
              <a:spcBef>
                <a:spcPts val="480"/>
              </a:spcBef>
              <a:spcAft>
                <a:spcPts val="0"/>
              </a:spcAft>
              <a:buNone/>
            </a:pPr>
            <a:r>
              <a:rPr lang="en-US" sz="2000"/>
              <a:t>Single PDF file (or other NSF-approved template) for each individual Senior Personnel</a:t>
            </a:r>
            <a:endParaRPr sz="2000"/>
          </a:p>
          <a:p>
            <a:pPr marL="0" lvl="0" indent="0" algn="l" rtl="0">
              <a:spcBef>
                <a:spcPts val="480"/>
              </a:spcBef>
              <a:spcAft>
                <a:spcPts val="0"/>
              </a:spcAft>
              <a:buNone/>
            </a:pPr>
            <a:endParaRPr sz="2000"/>
          </a:p>
          <a:p>
            <a:pPr marL="0" lvl="0" indent="0" algn="l" rtl="0">
              <a:spcBef>
                <a:spcPts val="480"/>
              </a:spcBef>
              <a:spcAft>
                <a:spcPts val="0"/>
              </a:spcAft>
              <a:buNone/>
            </a:pPr>
            <a:r>
              <a:rPr lang="en-US" sz="2000" b="1"/>
              <a:t>Submission of a collaborative proposal from multiple organizations</a:t>
            </a:r>
            <a:endParaRPr sz="2000"/>
          </a:p>
          <a:p>
            <a:pPr marL="0" lvl="0" indent="0" algn="l" rtl="0">
              <a:spcBef>
                <a:spcPts val="480"/>
              </a:spcBef>
              <a:spcAft>
                <a:spcPts val="0"/>
              </a:spcAft>
              <a:buNone/>
            </a:pPr>
            <a:r>
              <a:rPr lang="en-US" sz="2000"/>
              <a:t>Only the organization proposing foreign involvement must check the appropriate cover sheet box</a:t>
            </a:r>
            <a:endParaRPr sz="2000"/>
          </a:p>
          <a:p>
            <a:pPr marL="0" lvl="0" indent="0" algn="l" rtl="0">
              <a:spcBef>
                <a:spcPts val="480"/>
              </a:spcBef>
              <a:spcAft>
                <a:spcPts val="0"/>
              </a:spcAft>
              <a:buNone/>
            </a:pPr>
            <a:endParaRPr sz="2000"/>
          </a:p>
          <a:p>
            <a:pPr marL="0" lvl="0" indent="0" algn="l" rtl="0">
              <a:spcBef>
                <a:spcPts val="480"/>
              </a:spcBef>
              <a:spcAft>
                <a:spcPts val="0"/>
              </a:spcAft>
              <a:buNone/>
            </a:pPr>
            <a:r>
              <a:rPr lang="en-US" sz="2000" b="1"/>
              <a:t>Technical Reporting Requirements</a:t>
            </a:r>
            <a:endParaRPr sz="2000"/>
          </a:p>
          <a:p>
            <a:pPr marL="0" lvl="0" indent="0" algn="l" rtl="0">
              <a:spcBef>
                <a:spcPts val="480"/>
              </a:spcBef>
              <a:spcAft>
                <a:spcPts val="0"/>
              </a:spcAft>
              <a:buNone/>
            </a:pPr>
            <a:r>
              <a:rPr lang="en-US" sz="2000"/>
              <a:t>Submission of Final Project Report and Project Outcomes Report for the General Public indicates that research is completed</a:t>
            </a:r>
            <a:endParaRPr sz="2000"/>
          </a:p>
          <a:p>
            <a:pPr marL="0" lvl="0" indent="0" algn="l" rtl="0">
              <a:spcBef>
                <a:spcPts val="480"/>
              </a:spcBef>
              <a:spcAft>
                <a:spcPts val="0"/>
              </a:spcAft>
              <a:buNone/>
            </a:pPr>
            <a:endParaRPr sz="2000"/>
          </a:p>
        </p:txBody>
      </p:sp>
      <p:sp>
        <p:nvSpPr>
          <p:cNvPr id="613" name="Google Shape;613;p98"/>
          <p:cNvSpPr txBox="1"/>
          <p:nvPr/>
        </p:nvSpPr>
        <p:spPr>
          <a:xfrm>
            <a:off x="438075" y="5958500"/>
            <a:ext cx="69240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hlinkClick r:id="rId3"/>
              </a:rPr>
              <a:t>NSF PAPPG: Significant Changes &amp; Clarifications </a:t>
            </a:r>
            <a:endParaRPr/>
          </a:p>
          <a:p>
            <a:pPr marL="0" lvl="0" indent="0" algn="l" rtl="0">
              <a:spcBef>
                <a:spcPts val="0"/>
              </a:spcBef>
              <a:spcAft>
                <a:spcPts val="0"/>
              </a:spcAft>
              <a:buNone/>
            </a:pPr>
            <a:r>
              <a:rPr lang="en-US" u="sng">
                <a:solidFill>
                  <a:schemeClr val="hlink"/>
                </a:solidFill>
                <a:hlinkClick r:id="rId4"/>
              </a:rPr>
              <a:t>GIM 1: Review and Submission Requirements for Proposals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9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NSF PAPPG:</a:t>
            </a:r>
            <a:endParaRPr/>
          </a:p>
          <a:p>
            <a:pPr marL="0" lvl="0" indent="0" algn="l" rtl="0">
              <a:spcBef>
                <a:spcPts val="600"/>
              </a:spcBef>
              <a:spcAft>
                <a:spcPts val="0"/>
              </a:spcAft>
              <a:buNone/>
            </a:pPr>
            <a:r>
              <a:rPr lang="en-US"/>
              <a:t>Clarifications/Other Changes (4 of 4)</a:t>
            </a:r>
            <a:endParaRPr/>
          </a:p>
        </p:txBody>
      </p:sp>
      <p:sp>
        <p:nvSpPr>
          <p:cNvPr id="619" name="Google Shape;619;p99"/>
          <p:cNvSpPr txBox="1">
            <a:spLocks noGrp="1"/>
          </p:cNvSpPr>
          <p:nvPr>
            <p:ph type="body" idx="2"/>
          </p:nvPr>
        </p:nvSpPr>
        <p:spPr>
          <a:xfrm>
            <a:off x="659300" y="1653500"/>
            <a:ext cx="8196300" cy="38700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000" b="1"/>
              <a:t>Definitions</a:t>
            </a:r>
            <a:endParaRPr sz="2000"/>
          </a:p>
          <a:p>
            <a:pPr marL="0" lvl="0" indent="0" algn="l" rtl="0">
              <a:spcBef>
                <a:spcPts val="480"/>
              </a:spcBef>
              <a:spcAft>
                <a:spcPts val="0"/>
              </a:spcAft>
              <a:buNone/>
            </a:pPr>
            <a:r>
              <a:rPr lang="en-US" sz="2000"/>
              <a:t>“Unexpended balance” (new) - sum of the unobligated and obligated balances</a:t>
            </a:r>
            <a:endParaRPr sz="2000"/>
          </a:p>
          <a:p>
            <a:pPr marL="0" lvl="0" indent="0" algn="l" rtl="0">
              <a:spcBef>
                <a:spcPts val="480"/>
              </a:spcBef>
              <a:spcAft>
                <a:spcPts val="0"/>
              </a:spcAft>
              <a:buNone/>
            </a:pPr>
            <a:endParaRPr sz="2000"/>
          </a:p>
          <a:p>
            <a:pPr marL="0" lvl="0" indent="0" algn="l" rtl="0">
              <a:spcBef>
                <a:spcPts val="480"/>
              </a:spcBef>
              <a:spcAft>
                <a:spcPts val="0"/>
              </a:spcAft>
              <a:buNone/>
            </a:pPr>
            <a:r>
              <a:rPr lang="en-US" sz="2000"/>
              <a:t>“Unobligated balance” - cumulative amount of the budget authority that remains available for obligation under law in unexpired amounts</a:t>
            </a:r>
            <a:endParaRPr sz="2000"/>
          </a:p>
          <a:p>
            <a:pPr marL="0" lvl="0" indent="0" algn="l" rtl="0">
              <a:spcBef>
                <a:spcPts val="480"/>
              </a:spcBef>
              <a:spcAft>
                <a:spcPts val="0"/>
              </a:spcAft>
              <a:buNone/>
            </a:pPr>
            <a:endParaRPr sz="2000"/>
          </a:p>
          <a:p>
            <a:pPr marL="0" lvl="0" indent="0" algn="l" rtl="0">
              <a:spcBef>
                <a:spcPts val="480"/>
              </a:spcBef>
              <a:spcAft>
                <a:spcPts val="0"/>
              </a:spcAft>
              <a:buNone/>
            </a:pPr>
            <a:r>
              <a:rPr lang="en-US" sz="2000" b="1"/>
              <a:t>Responsible Conduct of Research</a:t>
            </a:r>
            <a:endParaRPr sz="2000" b="1"/>
          </a:p>
          <a:p>
            <a:pPr marL="0" lvl="0" indent="0" algn="l" rtl="0">
              <a:spcBef>
                <a:spcPts val="480"/>
              </a:spcBef>
              <a:spcAft>
                <a:spcPts val="0"/>
              </a:spcAft>
              <a:buNone/>
            </a:pPr>
            <a:r>
              <a:rPr lang="en-US" sz="2000"/>
              <a:t>Supplements NSF’s responsibility in ensuring RCR, including taking of appropriate actions upon findings of research misconduct</a:t>
            </a:r>
            <a:endParaRPr sz="2000"/>
          </a:p>
        </p:txBody>
      </p:sp>
      <p:sp>
        <p:nvSpPr>
          <p:cNvPr id="620" name="Google Shape;620;p99"/>
          <p:cNvSpPr txBox="1"/>
          <p:nvPr/>
        </p:nvSpPr>
        <p:spPr>
          <a:xfrm>
            <a:off x="438075" y="5958500"/>
            <a:ext cx="69240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hlinkClick r:id="rId3"/>
              </a:rPr>
              <a:t>NSF PAPPG: Significant Changes &amp; Clarifications </a:t>
            </a:r>
            <a:endParaRPr/>
          </a:p>
          <a:p>
            <a:pPr marL="0" lvl="0" indent="0" algn="l" rtl="0">
              <a:spcBef>
                <a:spcPts val="0"/>
              </a:spcBef>
              <a:spcAft>
                <a:spcPts val="0"/>
              </a:spcAft>
              <a:buNone/>
            </a:pPr>
            <a:r>
              <a:rPr lang="en-US" u="sng">
                <a:solidFill>
                  <a:schemeClr val="hlink"/>
                </a:solidFill>
                <a:hlinkClick r:id="rId4"/>
              </a:rPr>
              <a:t>GIM 1: Review and Submission Requirements for Proposals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4"/>
        <p:cNvGrpSpPr/>
        <p:nvPr/>
      </p:nvGrpSpPr>
      <p:grpSpPr>
        <a:xfrm>
          <a:off x="0" y="0"/>
          <a:ext cx="0" cy="0"/>
          <a:chOff x="0" y="0"/>
          <a:chExt cx="0" cy="0"/>
        </a:xfrm>
      </p:grpSpPr>
      <p:sp>
        <p:nvSpPr>
          <p:cNvPr id="625" name="Google Shape;625;p100"/>
          <p:cNvSpPr txBox="1">
            <a:spLocks noGrp="1"/>
          </p:cNvSpPr>
          <p:nvPr>
            <p:ph type="title"/>
          </p:nvPr>
        </p:nvSpPr>
        <p:spPr>
          <a:xfrm>
            <a:off x="311700" y="5171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a:solidFill>
                  <a:srgbClr val="4B2E83"/>
                </a:solidFill>
                <a:latin typeface="Open Sans"/>
                <a:ea typeface="Open Sans"/>
                <a:cs typeface="Open Sans"/>
                <a:sym typeface="Open Sans"/>
              </a:rPr>
              <a:t>Questions?</a:t>
            </a:r>
            <a:endParaRPr sz="2400" b="0" i="0" u="none" strike="noStrike" cap="none">
              <a:solidFill>
                <a:srgbClr val="4B2E83"/>
              </a:solidFill>
              <a:latin typeface="Open Sans"/>
              <a:ea typeface="Open Sans"/>
              <a:cs typeface="Open Sans"/>
              <a:sym typeface="Open Sans"/>
            </a:endParaRPr>
          </a:p>
        </p:txBody>
      </p:sp>
      <p:sp>
        <p:nvSpPr>
          <p:cNvPr id="626" name="Google Shape;626;p100"/>
          <p:cNvSpPr txBox="1"/>
          <p:nvPr/>
        </p:nvSpPr>
        <p:spPr>
          <a:xfrm>
            <a:off x="732025" y="1734000"/>
            <a:ext cx="7209000" cy="3000000"/>
          </a:xfrm>
          <a:prstGeom prst="rect">
            <a:avLst/>
          </a:prstGeom>
          <a:noFill/>
          <a:ln>
            <a:noFill/>
          </a:ln>
        </p:spPr>
        <p:txBody>
          <a:bodyPr spcFirstLastPara="1" wrap="square" lIns="91425" tIns="91425" rIns="91425" bIns="91425" anchor="ctr" anchorCtr="0">
            <a:noAutofit/>
          </a:bodyPr>
          <a:lstStyle/>
          <a:p>
            <a:pPr marL="457200" lvl="0" indent="-355600" algn="l" rtl="0">
              <a:lnSpc>
                <a:spcPct val="150000"/>
              </a:lnSpc>
              <a:spcBef>
                <a:spcPts val="0"/>
              </a:spcBef>
              <a:spcAft>
                <a:spcPts val="0"/>
              </a:spcAft>
              <a:buClr>
                <a:srgbClr val="000000"/>
              </a:buClr>
              <a:buSzPts val="2000"/>
              <a:buFont typeface="Open Sans"/>
              <a:buChar char="&gt;"/>
            </a:pPr>
            <a:r>
              <a:rPr lang="en-US" sz="2000" u="sng">
                <a:solidFill>
                  <a:schemeClr val="accent5"/>
                </a:solidFill>
                <a:latin typeface="Open Sans"/>
                <a:ea typeface="Open Sans"/>
                <a:cs typeface="Open Sans"/>
                <a:sym typeface="Open Sans"/>
                <a:hlinkClick r:id="rId3"/>
              </a:rPr>
              <a:t>PAPPG: Significant Changes &amp; Clarifications </a:t>
            </a:r>
            <a:endParaRPr sz="2400">
              <a:solidFill>
                <a:srgbClr val="4B2E83"/>
              </a:solidFill>
              <a:latin typeface="Open Sans"/>
              <a:ea typeface="Open Sans"/>
              <a:cs typeface="Open Sans"/>
              <a:sym typeface="Open Sans"/>
            </a:endParaRPr>
          </a:p>
          <a:p>
            <a:pPr marL="457200" lvl="0" indent="-355600" algn="l" rtl="0">
              <a:lnSpc>
                <a:spcPct val="150000"/>
              </a:lnSpc>
              <a:spcBef>
                <a:spcPts val="0"/>
              </a:spcBef>
              <a:spcAft>
                <a:spcPts val="0"/>
              </a:spcAft>
              <a:buClr>
                <a:srgbClr val="4B2E83"/>
              </a:buClr>
              <a:buSzPts val="2000"/>
              <a:buFont typeface="Merriweather Sans"/>
              <a:buChar char="&gt;"/>
            </a:pPr>
            <a:r>
              <a:rPr lang="en-US" sz="2000" u="sng">
                <a:solidFill>
                  <a:schemeClr val="hlink"/>
                </a:solidFill>
                <a:latin typeface="Open Sans"/>
                <a:ea typeface="Open Sans"/>
                <a:cs typeface="Open Sans"/>
                <a:sym typeface="Open Sans"/>
                <a:hlinkClick r:id="rId4"/>
              </a:rPr>
              <a:t>PAPPG Effective 1/29/18</a:t>
            </a:r>
            <a:endParaRPr sz="2000">
              <a:solidFill>
                <a:srgbClr val="4B2E83"/>
              </a:solidFill>
              <a:latin typeface="Open Sans"/>
              <a:ea typeface="Open Sans"/>
              <a:cs typeface="Open Sans"/>
              <a:sym typeface="Open Sans"/>
            </a:endParaRPr>
          </a:p>
          <a:p>
            <a:pPr marL="457200" lvl="0" indent="-355600" algn="l" rtl="0">
              <a:lnSpc>
                <a:spcPct val="150000"/>
              </a:lnSpc>
              <a:spcBef>
                <a:spcPts val="0"/>
              </a:spcBef>
              <a:spcAft>
                <a:spcPts val="0"/>
              </a:spcAft>
              <a:buClr>
                <a:srgbClr val="4B2E83"/>
              </a:buClr>
              <a:buSzPts val="2000"/>
              <a:buFont typeface="Open Sans"/>
              <a:buChar char="&gt;"/>
            </a:pPr>
            <a:r>
              <a:rPr lang="en-US" sz="2000" u="sng">
                <a:solidFill>
                  <a:schemeClr val="hlink"/>
                </a:solidFill>
                <a:latin typeface="Open Sans"/>
                <a:ea typeface="Open Sans"/>
                <a:cs typeface="Open Sans"/>
                <a:sym typeface="Open Sans"/>
                <a:hlinkClick r:id="rId5"/>
              </a:rPr>
              <a:t>PAPPG Webinar</a:t>
            </a:r>
            <a:r>
              <a:rPr lang="en-US" sz="2000">
                <a:solidFill>
                  <a:srgbClr val="4B2E83"/>
                </a:solidFill>
                <a:latin typeface="Open Sans"/>
                <a:ea typeface="Open Sans"/>
                <a:cs typeface="Open Sans"/>
                <a:sym typeface="Open Sans"/>
              </a:rPr>
              <a:t> (starts @ 10:05 mark)</a:t>
            </a:r>
            <a:endParaRPr sz="2000">
              <a:solidFill>
                <a:srgbClr val="4B2E83"/>
              </a:solidFill>
              <a:latin typeface="Open Sans"/>
              <a:ea typeface="Open Sans"/>
              <a:cs typeface="Open Sans"/>
              <a:sym typeface="Open Sans"/>
            </a:endParaRPr>
          </a:p>
          <a:p>
            <a:pPr marL="457200" lvl="0" indent="-355600" algn="l" rtl="0">
              <a:lnSpc>
                <a:spcPct val="150000"/>
              </a:lnSpc>
              <a:spcBef>
                <a:spcPts val="0"/>
              </a:spcBef>
              <a:spcAft>
                <a:spcPts val="0"/>
              </a:spcAft>
              <a:buClr>
                <a:srgbClr val="4B2E83"/>
              </a:buClr>
              <a:buSzPts val="2000"/>
              <a:buFont typeface="Open Sans"/>
              <a:buChar char="&gt;"/>
            </a:pPr>
            <a:r>
              <a:rPr lang="en-US" sz="2000" u="sng">
                <a:solidFill>
                  <a:schemeClr val="accent5"/>
                </a:solidFill>
                <a:latin typeface="Open Sans"/>
                <a:ea typeface="Open Sans"/>
                <a:cs typeface="Open Sans"/>
                <a:sym typeface="Open Sans"/>
                <a:hlinkClick r:id="rId6"/>
              </a:rPr>
              <a:t>GIM 1: Review and Submission Requirements for Proposals </a:t>
            </a:r>
            <a:endParaRPr sz="2000">
              <a:solidFill>
                <a:srgbClr val="4B2E83"/>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01"/>
          <p:cNvSpPr txBox="1">
            <a:spLocks noGrp="1"/>
          </p:cNvSpPr>
          <p:nvPr>
            <p:ph type="title"/>
          </p:nvPr>
        </p:nvSpPr>
        <p:spPr>
          <a:xfrm>
            <a:off x="722313" y="2387515"/>
            <a:ext cx="7772400" cy="136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3200">
                <a:solidFill>
                  <a:srgbClr val="5F497A"/>
                </a:solidFill>
              </a:rPr>
              <a:t>Ariba Open Balances on Purged Budgets </a:t>
            </a:r>
            <a:endParaRPr sz="3200"/>
          </a:p>
        </p:txBody>
      </p:sp>
      <p:sp>
        <p:nvSpPr>
          <p:cNvPr id="632" name="Google Shape;632;p101"/>
          <p:cNvSpPr txBox="1">
            <a:spLocks noGrp="1"/>
          </p:cNvSpPr>
          <p:nvPr>
            <p:ph type="body" idx="1"/>
          </p:nvPr>
        </p:nvSpPr>
        <p:spPr>
          <a:xfrm>
            <a:off x="722313" y="2963007"/>
            <a:ext cx="7772400" cy="934200"/>
          </a:xfrm>
          <a:prstGeom prst="rect">
            <a:avLst/>
          </a:prstGeom>
          <a:noFill/>
          <a:ln>
            <a:noFill/>
          </a:ln>
        </p:spPr>
        <p:txBody>
          <a:bodyPr spcFirstLastPara="1" wrap="square" lIns="91425" tIns="91425" rIns="91425" bIns="91425" anchor="b" anchorCtr="0">
            <a:noAutofit/>
          </a:bodyPr>
          <a:lstStyle/>
          <a:p>
            <a:pPr marL="457200" marR="0" lvl="0" indent="-228600" algn="l" rtl="0">
              <a:lnSpc>
                <a:spcPct val="100000"/>
              </a:lnSpc>
              <a:spcBef>
                <a:spcPts val="400"/>
              </a:spcBef>
              <a:spcAft>
                <a:spcPts val="0"/>
              </a:spcAft>
              <a:buClr>
                <a:srgbClr val="888888"/>
              </a:buClr>
              <a:buSzPts val="2000"/>
              <a:buFont typeface="Arial"/>
              <a:buNone/>
            </a:pPr>
            <a:r>
              <a:rPr lang="en-US" sz="1600">
                <a:solidFill>
                  <a:srgbClr val="5F497A"/>
                </a:solidFill>
              </a:rPr>
              <a:t>Vince Gonzalez</a:t>
            </a:r>
            <a:endParaRPr/>
          </a:p>
          <a:p>
            <a:pPr marL="457200" marR="0" lvl="0" indent="-228600" algn="l" rtl="0">
              <a:lnSpc>
                <a:spcPct val="100000"/>
              </a:lnSpc>
              <a:spcBef>
                <a:spcPts val="400"/>
              </a:spcBef>
              <a:spcAft>
                <a:spcPts val="0"/>
              </a:spcAft>
              <a:buClr>
                <a:srgbClr val="888888"/>
              </a:buClr>
              <a:buSzPts val="2000"/>
              <a:buFont typeface="Arial"/>
              <a:buNone/>
            </a:pPr>
            <a:r>
              <a:rPr lang="en-US" sz="1600">
                <a:solidFill>
                  <a:srgbClr val="5F497A"/>
                </a:solidFill>
              </a:rPr>
              <a:t>Grant Manager, GCA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0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000">
                <a:solidFill>
                  <a:srgbClr val="5F497A"/>
                </a:solidFill>
              </a:rPr>
              <a:t>Ariba Open Balances on Purged Budgets </a:t>
            </a:r>
            <a:endParaRPr sz="3000">
              <a:solidFill>
                <a:srgbClr val="5F497A"/>
              </a:solidFill>
            </a:endParaRPr>
          </a:p>
        </p:txBody>
      </p:sp>
      <p:pic>
        <p:nvPicPr>
          <p:cNvPr id="638" name="Google Shape;638;p102"/>
          <p:cNvPicPr preferRelativeResize="0"/>
          <p:nvPr/>
        </p:nvPicPr>
        <p:blipFill rotWithShape="1">
          <a:blip r:embed="rId3">
            <a:alphaModFix/>
          </a:blip>
          <a:srcRect/>
          <a:stretch/>
        </p:blipFill>
        <p:spPr>
          <a:xfrm>
            <a:off x="220958" y="1712278"/>
            <a:ext cx="8702083" cy="4414023"/>
          </a:xfrm>
          <a:prstGeom prst="rect">
            <a:avLst/>
          </a:prstGeom>
          <a:noFill/>
          <a:ln w="38100" cap="flat" cmpd="sng">
            <a:solidFill>
              <a:srgbClr val="5F497A"/>
            </a:solidFill>
            <a:prstDash val="solid"/>
            <a:round/>
            <a:headEnd type="none" w="sm" len="sm"/>
            <a:tailEnd type="none" w="sm" len="sm"/>
          </a:ln>
        </p:spPr>
      </p:pic>
      <p:sp>
        <p:nvSpPr>
          <p:cNvPr id="639" name="Google Shape;639;p102"/>
          <p:cNvSpPr/>
          <p:nvPr/>
        </p:nvSpPr>
        <p:spPr>
          <a:xfrm>
            <a:off x="2136531" y="2338754"/>
            <a:ext cx="712200" cy="1143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0" name="Google Shape;640;p102"/>
          <p:cNvSpPr/>
          <p:nvPr/>
        </p:nvSpPr>
        <p:spPr>
          <a:xfrm>
            <a:off x="325315" y="5178669"/>
            <a:ext cx="298800" cy="5364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1" name="Google Shape;641;p102"/>
          <p:cNvSpPr/>
          <p:nvPr/>
        </p:nvSpPr>
        <p:spPr>
          <a:xfrm>
            <a:off x="6497515" y="2338754"/>
            <a:ext cx="1002300" cy="6243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2" name="Google Shape;642;p102"/>
          <p:cNvSpPr/>
          <p:nvPr/>
        </p:nvSpPr>
        <p:spPr>
          <a:xfrm>
            <a:off x="6743700" y="4739054"/>
            <a:ext cx="1248600" cy="1283700"/>
          </a:xfrm>
          <a:prstGeom prst="rect">
            <a:avLst/>
          </a:prstGeom>
          <a:no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10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000">
                <a:solidFill>
                  <a:srgbClr val="5F497A"/>
                </a:solidFill>
              </a:rPr>
              <a:t>Ariba Open Balances on Purged Budgets </a:t>
            </a:r>
            <a:endParaRPr sz="3000">
              <a:solidFill>
                <a:srgbClr val="5F497A"/>
              </a:solidFill>
            </a:endParaRPr>
          </a:p>
        </p:txBody>
      </p:sp>
      <p:pic>
        <p:nvPicPr>
          <p:cNvPr id="648" name="Google Shape;648;p103"/>
          <p:cNvPicPr preferRelativeResize="0"/>
          <p:nvPr/>
        </p:nvPicPr>
        <p:blipFill rotWithShape="1">
          <a:blip r:embed="rId3">
            <a:alphaModFix/>
          </a:blip>
          <a:srcRect/>
          <a:stretch/>
        </p:blipFill>
        <p:spPr>
          <a:xfrm>
            <a:off x="84318" y="1877158"/>
            <a:ext cx="8975362" cy="3727937"/>
          </a:xfrm>
          <a:prstGeom prst="rect">
            <a:avLst/>
          </a:prstGeom>
          <a:noFill/>
          <a:ln w="28575" cap="flat" cmpd="sng">
            <a:solidFill>
              <a:srgbClr val="5F497A"/>
            </a:solidFill>
            <a:prstDash val="solid"/>
            <a:round/>
            <a:headEnd type="none" w="sm" len="sm"/>
            <a:tailEnd type="none" w="sm" len="sm"/>
          </a:ln>
        </p:spPr>
      </p:pic>
      <p:sp>
        <p:nvSpPr>
          <p:cNvPr id="649" name="Google Shape;649;p103"/>
          <p:cNvSpPr/>
          <p:nvPr/>
        </p:nvSpPr>
        <p:spPr>
          <a:xfrm>
            <a:off x="232996" y="2613635"/>
            <a:ext cx="1028700" cy="1407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0" name="Google Shape;650;p103"/>
          <p:cNvSpPr/>
          <p:nvPr/>
        </p:nvSpPr>
        <p:spPr>
          <a:xfrm>
            <a:off x="545123" y="2413732"/>
            <a:ext cx="404400" cy="1056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1" name="Google Shape;651;p103"/>
          <p:cNvSpPr/>
          <p:nvPr/>
        </p:nvSpPr>
        <p:spPr>
          <a:xfrm>
            <a:off x="8081933" y="2653200"/>
            <a:ext cx="404400" cy="615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2" name="Google Shape;652;p103"/>
          <p:cNvSpPr/>
          <p:nvPr/>
        </p:nvSpPr>
        <p:spPr>
          <a:xfrm>
            <a:off x="1055077" y="3188249"/>
            <a:ext cx="1828800" cy="19554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3" name="Google Shape;653;p103"/>
          <p:cNvSpPr/>
          <p:nvPr/>
        </p:nvSpPr>
        <p:spPr>
          <a:xfrm>
            <a:off x="3033346" y="3211908"/>
            <a:ext cx="255000" cy="19317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4" name="Google Shape;654;p103"/>
          <p:cNvSpPr/>
          <p:nvPr/>
        </p:nvSpPr>
        <p:spPr>
          <a:xfrm>
            <a:off x="6066693" y="2683973"/>
            <a:ext cx="1441800" cy="2681700"/>
          </a:xfrm>
          <a:prstGeom prst="rect">
            <a:avLst/>
          </a:prstGeom>
          <a:noFill/>
          <a:ln w="381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104"/>
          <p:cNvSpPr txBox="1">
            <a:spLocks noGrp="1"/>
          </p:cNvSpPr>
          <p:nvPr>
            <p:ph type="title"/>
          </p:nvPr>
        </p:nvSpPr>
        <p:spPr>
          <a:xfrm>
            <a:off x="457200" y="87923"/>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000">
                <a:solidFill>
                  <a:srgbClr val="5F497A"/>
                </a:solidFill>
              </a:rPr>
              <a:t>Ariba Open Balances on Purged Budgets </a:t>
            </a:r>
            <a:endParaRPr sz="3000">
              <a:solidFill>
                <a:srgbClr val="5F497A"/>
              </a:solidFill>
            </a:endParaRPr>
          </a:p>
        </p:txBody>
      </p:sp>
      <p:sp>
        <p:nvSpPr>
          <p:cNvPr id="660" name="Google Shape;660;p104"/>
          <p:cNvSpPr txBox="1">
            <a:spLocks noGrp="1"/>
          </p:cNvSpPr>
          <p:nvPr>
            <p:ph type="body" idx="1"/>
          </p:nvPr>
        </p:nvSpPr>
        <p:spPr>
          <a:xfrm>
            <a:off x="457201" y="1230923"/>
            <a:ext cx="3552000" cy="2479500"/>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560"/>
              </a:spcBef>
              <a:spcAft>
                <a:spcPts val="0"/>
              </a:spcAft>
              <a:buSzPts val="2800"/>
              <a:buNone/>
            </a:pPr>
            <a:r>
              <a:rPr lang="en-US" u="sng">
                <a:solidFill>
                  <a:srgbClr val="7030A0"/>
                </a:solidFill>
              </a:rPr>
              <a:t>The Issue: </a:t>
            </a:r>
            <a:endParaRPr/>
          </a:p>
          <a:p>
            <a:pPr marL="50800" lvl="0" indent="0" algn="l" rtl="0">
              <a:lnSpc>
                <a:spcPct val="100000"/>
              </a:lnSpc>
              <a:spcBef>
                <a:spcPts val="560"/>
              </a:spcBef>
              <a:spcAft>
                <a:spcPts val="0"/>
              </a:spcAft>
              <a:buSzPts val="2800"/>
              <a:buNone/>
            </a:pPr>
            <a:r>
              <a:rPr lang="en-US" sz="1800">
                <a:solidFill>
                  <a:srgbClr val="7030A0"/>
                </a:solidFill>
              </a:rPr>
              <a:t>Ariba Open Balances DO NOT PURGE after a budget is purged in the accounting system and re-surface when a budget number is recycled</a:t>
            </a:r>
            <a:endParaRPr>
              <a:solidFill>
                <a:srgbClr val="7030A0"/>
              </a:solidFill>
            </a:endParaRPr>
          </a:p>
        </p:txBody>
      </p:sp>
      <p:sp>
        <p:nvSpPr>
          <p:cNvPr id="661" name="Google Shape;661;p104"/>
          <p:cNvSpPr txBox="1">
            <a:spLocks noGrp="1"/>
          </p:cNvSpPr>
          <p:nvPr>
            <p:ph type="body" idx="2"/>
          </p:nvPr>
        </p:nvSpPr>
        <p:spPr>
          <a:xfrm>
            <a:off x="457200" y="3544269"/>
            <a:ext cx="3622500" cy="2811600"/>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560"/>
              </a:spcBef>
              <a:spcAft>
                <a:spcPts val="0"/>
              </a:spcAft>
              <a:buSzPts val="2800"/>
              <a:buNone/>
            </a:pPr>
            <a:r>
              <a:rPr lang="en-US" u="sng">
                <a:solidFill>
                  <a:srgbClr val="7030A0"/>
                </a:solidFill>
              </a:rPr>
              <a:t>The Solution:</a:t>
            </a:r>
            <a:endParaRPr sz="1000" u="sng">
              <a:solidFill>
                <a:srgbClr val="7030A0"/>
              </a:solidFill>
            </a:endParaRPr>
          </a:p>
          <a:p>
            <a:pPr marL="50800" lvl="0" indent="0" algn="l" rtl="0">
              <a:lnSpc>
                <a:spcPct val="100000"/>
              </a:lnSpc>
              <a:spcBef>
                <a:spcPts val="560"/>
              </a:spcBef>
              <a:spcAft>
                <a:spcPts val="0"/>
              </a:spcAft>
              <a:buSzPts val="2800"/>
              <a:buNone/>
            </a:pPr>
            <a:r>
              <a:rPr lang="en-US" sz="1800">
                <a:solidFill>
                  <a:srgbClr val="7030A0"/>
                </a:solidFill>
              </a:rPr>
              <a:t>GCA &amp; Procurement Services are joining forces to:</a:t>
            </a:r>
            <a:endParaRPr/>
          </a:p>
          <a:p>
            <a:pPr marL="457200" lvl="0" indent="-406400" algn="l" rtl="0">
              <a:lnSpc>
                <a:spcPct val="100000"/>
              </a:lnSpc>
              <a:spcBef>
                <a:spcPts val="560"/>
              </a:spcBef>
              <a:spcAft>
                <a:spcPts val="0"/>
              </a:spcAft>
              <a:buSzPts val="2800"/>
              <a:buFont typeface="Calibri"/>
              <a:buChar char="-"/>
            </a:pPr>
            <a:r>
              <a:rPr lang="en-US" sz="1400">
                <a:solidFill>
                  <a:srgbClr val="7030A0"/>
                </a:solidFill>
              </a:rPr>
              <a:t>Eliminate Ariba Open Balances associated with purged budgets</a:t>
            </a:r>
            <a:endParaRPr/>
          </a:p>
          <a:p>
            <a:pPr marL="457200" lvl="0" indent="-406400" algn="l" rtl="0">
              <a:lnSpc>
                <a:spcPct val="100000"/>
              </a:lnSpc>
              <a:spcBef>
                <a:spcPts val="560"/>
              </a:spcBef>
              <a:spcAft>
                <a:spcPts val="0"/>
              </a:spcAft>
              <a:buSzPts val="2800"/>
              <a:buFont typeface="Calibri"/>
              <a:buChar char="-"/>
            </a:pPr>
            <a:r>
              <a:rPr lang="en-US" sz="1400">
                <a:solidFill>
                  <a:srgbClr val="7030A0"/>
                </a:solidFill>
              </a:rPr>
              <a:t>Streamline the communication related to the closeout of Ariba Purchase Orders </a:t>
            </a:r>
            <a:endParaRPr/>
          </a:p>
          <a:p>
            <a:pPr marL="914400" lvl="1" indent="-228600" algn="l" rtl="0">
              <a:lnSpc>
                <a:spcPct val="100000"/>
              </a:lnSpc>
              <a:spcBef>
                <a:spcPts val="480"/>
              </a:spcBef>
              <a:spcAft>
                <a:spcPts val="0"/>
              </a:spcAft>
              <a:buSzPts val="2400"/>
              <a:buNone/>
            </a:pPr>
            <a:endParaRPr sz="1400">
              <a:solidFill>
                <a:srgbClr val="7030A0"/>
              </a:solidFill>
            </a:endParaRPr>
          </a:p>
          <a:p>
            <a:pPr marL="914400" lvl="1" indent="-228600" algn="l" rtl="0">
              <a:lnSpc>
                <a:spcPct val="100000"/>
              </a:lnSpc>
              <a:spcBef>
                <a:spcPts val="480"/>
              </a:spcBef>
              <a:spcAft>
                <a:spcPts val="0"/>
              </a:spcAft>
              <a:buSzPts val="2400"/>
              <a:buNone/>
            </a:pPr>
            <a:endParaRPr sz="1400">
              <a:solidFill>
                <a:srgbClr val="7030A0"/>
              </a:solidFill>
            </a:endParaRPr>
          </a:p>
          <a:p>
            <a:pPr marL="914400" lvl="1" indent="-228600" algn="l" rtl="0">
              <a:lnSpc>
                <a:spcPct val="100000"/>
              </a:lnSpc>
              <a:spcBef>
                <a:spcPts val="480"/>
              </a:spcBef>
              <a:spcAft>
                <a:spcPts val="0"/>
              </a:spcAft>
              <a:buSzPts val="2400"/>
              <a:buNone/>
            </a:pPr>
            <a:endParaRPr sz="1400">
              <a:solidFill>
                <a:srgbClr val="7030A0"/>
              </a:solidFill>
            </a:endParaRPr>
          </a:p>
          <a:p>
            <a:pPr marL="457200" marR="0" lvl="0" indent="-228600" algn="l" rtl="0">
              <a:lnSpc>
                <a:spcPct val="100000"/>
              </a:lnSpc>
              <a:spcBef>
                <a:spcPts val="560"/>
              </a:spcBef>
              <a:spcAft>
                <a:spcPts val="0"/>
              </a:spcAft>
              <a:buClr>
                <a:schemeClr val="dk1"/>
              </a:buClr>
              <a:buSzPts val="2800"/>
              <a:buFont typeface="Arial"/>
              <a:buNone/>
            </a:pPr>
            <a:endParaRPr sz="1800">
              <a:solidFill>
                <a:srgbClr val="7030A0"/>
              </a:solidFill>
            </a:endParaRPr>
          </a:p>
          <a:p>
            <a:pPr marL="457200" marR="0" lvl="0" indent="-228600" algn="l" rtl="0">
              <a:lnSpc>
                <a:spcPct val="100000"/>
              </a:lnSpc>
              <a:spcBef>
                <a:spcPts val="560"/>
              </a:spcBef>
              <a:spcAft>
                <a:spcPts val="0"/>
              </a:spcAft>
              <a:buClr>
                <a:schemeClr val="dk1"/>
              </a:buClr>
              <a:buSzPts val="2800"/>
              <a:buFont typeface="Arial"/>
              <a:buNone/>
            </a:pPr>
            <a:endParaRPr sz="1800">
              <a:solidFill>
                <a:srgbClr val="7030A0"/>
              </a:solidFill>
            </a:endParaRPr>
          </a:p>
          <a:p>
            <a:pPr marL="457200" marR="0" lvl="0" indent="-228600" algn="l" rtl="0">
              <a:lnSpc>
                <a:spcPct val="100000"/>
              </a:lnSpc>
              <a:spcBef>
                <a:spcPts val="560"/>
              </a:spcBef>
              <a:spcAft>
                <a:spcPts val="0"/>
              </a:spcAft>
              <a:buClr>
                <a:schemeClr val="dk1"/>
              </a:buClr>
              <a:buSzPts val="2800"/>
              <a:buFont typeface="Arial"/>
              <a:buNone/>
            </a:pPr>
            <a:endParaRPr>
              <a:solidFill>
                <a:srgbClr val="7030A0"/>
              </a:solidFill>
            </a:endParaRPr>
          </a:p>
          <a:p>
            <a:pPr marL="914400" lvl="1" indent="-228600" algn="l" rtl="0">
              <a:lnSpc>
                <a:spcPct val="100000"/>
              </a:lnSpc>
              <a:spcBef>
                <a:spcPts val="480"/>
              </a:spcBef>
              <a:spcAft>
                <a:spcPts val="0"/>
              </a:spcAft>
              <a:buSzPts val="2400"/>
              <a:buNone/>
            </a:pPr>
            <a:endParaRPr>
              <a:solidFill>
                <a:srgbClr val="7030A0"/>
              </a:solidFill>
            </a:endParaRPr>
          </a:p>
        </p:txBody>
      </p:sp>
      <p:sp>
        <p:nvSpPr>
          <p:cNvPr id="662" name="Google Shape;662;p104"/>
          <p:cNvSpPr txBox="1"/>
          <p:nvPr/>
        </p:nvSpPr>
        <p:spPr>
          <a:xfrm>
            <a:off x="4659923" y="2233246"/>
            <a:ext cx="3824700" cy="3710400"/>
          </a:xfrm>
          <a:prstGeom prst="rect">
            <a:avLst/>
          </a:prstGeom>
          <a:noFill/>
          <a:ln>
            <a:noFill/>
          </a:ln>
        </p:spPr>
        <p:txBody>
          <a:bodyPr spcFirstLastPara="1" wrap="square" lIns="91425" tIns="91425" rIns="91425" bIns="91425" anchor="t" anchorCtr="0">
            <a:noAutofit/>
          </a:bodyPr>
          <a:lstStyle/>
          <a:p>
            <a:pPr marL="50800" marR="0" lvl="0" indent="0" algn="l" rtl="0">
              <a:lnSpc>
                <a:spcPct val="100000"/>
              </a:lnSpc>
              <a:spcBef>
                <a:spcPts val="560"/>
              </a:spcBef>
              <a:spcAft>
                <a:spcPts val="0"/>
              </a:spcAft>
              <a:buClr>
                <a:schemeClr val="dk1"/>
              </a:buClr>
              <a:buSzPts val="2800"/>
              <a:buFont typeface="Arial"/>
              <a:buNone/>
            </a:pPr>
            <a:r>
              <a:rPr lang="en-US" sz="2800" b="0" i="0" u="sng" strike="noStrike" cap="none">
                <a:solidFill>
                  <a:srgbClr val="7030A0"/>
                </a:solidFill>
                <a:latin typeface="Calibri"/>
                <a:ea typeface="Calibri"/>
                <a:cs typeface="Calibri"/>
                <a:sym typeface="Calibri"/>
              </a:rPr>
              <a:t>What to Expect: </a:t>
            </a:r>
            <a:endParaRPr/>
          </a:p>
          <a:p>
            <a:pPr marL="457200" marR="0" lvl="0" indent="-406400" algn="l" rtl="0">
              <a:lnSpc>
                <a:spcPct val="100000"/>
              </a:lnSpc>
              <a:spcBef>
                <a:spcPts val="560"/>
              </a:spcBef>
              <a:spcAft>
                <a:spcPts val="0"/>
              </a:spcAft>
              <a:buClr>
                <a:schemeClr val="dk1"/>
              </a:buClr>
              <a:buSzPts val="2800"/>
              <a:buFont typeface="Arial"/>
              <a:buChar char="-"/>
            </a:pPr>
            <a:r>
              <a:rPr lang="en-US" sz="1800" b="0" i="0" u="none" strike="noStrike" cap="none">
                <a:solidFill>
                  <a:srgbClr val="7030A0"/>
                </a:solidFill>
                <a:latin typeface="Calibri"/>
                <a:ea typeface="Calibri"/>
                <a:cs typeface="Calibri"/>
                <a:sym typeface="Calibri"/>
              </a:rPr>
              <a:t>GCA Newsletter Update</a:t>
            </a:r>
            <a:endParaRPr/>
          </a:p>
          <a:p>
            <a:pPr marL="457200" marR="0" lvl="0" indent="-406400" algn="l" rtl="0">
              <a:lnSpc>
                <a:spcPct val="100000"/>
              </a:lnSpc>
              <a:spcBef>
                <a:spcPts val="560"/>
              </a:spcBef>
              <a:spcAft>
                <a:spcPts val="0"/>
              </a:spcAft>
              <a:buClr>
                <a:schemeClr val="dk1"/>
              </a:buClr>
              <a:buSzPts val="2800"/>
              <a:buFont typeface="Arial"/>
              <a:buChar char="-"/>
            </a:pPr>
            <a:r>
              <a:rPr lang="en-US" sz="1800" b="0" i="0" u="none" strike="noStrike" cap="none">
                <a:solidFill>
                  <a:srgbClr val="7030A0"/>
                </a:solidFill>
                <a:latin typeface="Calibri"/>
                <a:ea typeface="Calibri"/>
                <a:cs typeface="Calibri"/>
                <a:sym typeface="Calibri"/>
              </a:rPr>
              <a:t>Communication from GCA via GT requesting the closeout of open balances starting in </a:t>
            </a:r>
            <a:r>
              <a:rPr lang="en-US" sz="1800" b="1" i="0" u="none" strike="noStrike" cap="none">
                <a:solidFill>
                  <a:srgbClr val="7030A0"/>
                </a:solidFill>
                <a:latin typeface="Calibri"/>
                <a:ea typeface="Calibri"/>
                <a:cs typeface="Calibri"/>
                <a:sym typeface="Calibri"/>
              </a:rPr>
              <a:t>January 2019</a:t>
            </a:r>
            <a:endParaRPr/>
          </a:p>
          <a:p>
            <a:pPr marL="457200" marR="0" lvl="0" indent="-406400" algn="l" rtl="0">
              <a:lnSpc>
                <a:spcPct val="100000"/>
              </a:lnSpc>
              <a:spcBef>
                <a:spcPts val="560"/>
              </a:spcBef>
              <a:spcAft>
                <a:spcPts val="0"/>
              </a:spcAft>
              <a:buClr>
                <a:schemeClr val="dk1"/>
              </a:buClr>
              <a:buSzPts val="2800"/>
              <a:buFont typeface="Arial"/>
              <a:buChar char="-"/>
            </a:pPr>
            <a:r>
              <a:rPr lang="en-US" sz="1800" b="0" i="0" u="none" strike="noStrike" cap="none">
                <a:solidFill>
                  <a:srgbClr val="7030A0"/>
                </a:solidFill>
                <a:latin typeface="Calibri"/>
                <a:ea typeface="Calibri"/>
                <a:cs typeface="Calibri"/>
                <a:sym typeface="Calibri"/>
              </a:rPr>
              <a:t>Closeout of all Ariba Open Balances associated with purged budgets by </a:t>
            </a:r>
            <a:r>
              <a:rPr lang="en-US" sz="1800" b="1" i="0" u="none" strike="noStrike" cap="none">
                <a:solidFill>
                  <a:srgbClr val="7030A0"/>
                </a:solidFill>
                <a:latin typeface="Calibri"/>
                <a:ea typeface="Calibri"/>
                <a:cs typeface="Calibri"/>
                <a:sym typeface="Calibri"/>
              </a:rPr>
              <a:t>April 2019</a:t>
            </a:r>
            <a:endParaRPr/>
          </a:p>
          <a:p>
            <a:pPr marL="457200" marR="0" lvl="0" indent="-228600" algn="l" rtl="0">
              <a:lnSpc>
                <a:spcPct val="100000"/>
              </a:lnSpc>
              <a:spcBef>
                <a:spcPts val="560"/>
              </a:spcBef>
              <a:spcAft>
                <a:spcPts val="0"/>
              </a:spcAft>
              <a:buClr>
                <a:schemeClr val="dk1"/>
              </a:buClr>
              <a:buSzPts val="2800"/>
              <a:buFont typeface="Arial"/>
              <a:buNone/>
            </a:pPr>
            <a:endParaRPr sz="2800" b="0" i="0" u="none" strike="noStrike" cap="none">
              <a:solidFill>
                <a:srgbClr val="7030A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05"/>
          <p:cNvSpPr txBox="1">
            <a:spLocks noGrp="1"/>
          </p:cNvSpPr>
          <p:nvPr>
            <p:ph type="body" idx="1"/>
          </p:nvPr>
        </p:nvSpPr>
        <p:spPr>
          <a:xfrm>
            <a:off x="678351" y="1503485"/>
            <a:ext cx="7772400" cy="2050800"/>
          </a:xfrm>
          <a:prstGeom prst="rect">
            <a:avLst/>
          </a:prstGeom>
          <a:noFill/>
          <a:ln>
            <a:noFill/>
          </a:ln>
        </p:spPr>
        <p:txBody>
          <a:bodyPr spcFirstLastPara="1" wrap="square" lIns="91425" tIns="91425" rIns="91425" bIns="91425" anchor="b" anchorCtr="0">
            <a:noAutofit/>
          </a:bodyPr>
          <a:lstStyle/>
          <a:p>
            <a:pPr marL="457200" marR="0" lvl="0" indent="-228600" algn="l" rtl="0">
              <a:lnSpc>
                <a:spcPct val="100000"/>
              </a:lnSpc>
              <a:spcBef>
                <a:spcPts val="400"/>
              </a:spcBef>
              <a:spcAft>
                <a:spcPts val="0"/>
              </a:spcAft>
              <a:buClr>
                <a:srgbClr val="888888"/>
              </a:buClr>
              <a:buSzPts val="2000"/>
              <a:buFont typeface="Arial"/>
              <a:buNone/>
            </a:pPr>
            <a:r>
              <a:rPr lang="en-US" sz="3600" b="1">
                <a:solidFill>
                  <a:srgbClr val="7030A0"/>
                </a:solidFill>
              </a:rPr>
              <a:t>Questions? </a:t>
            </a:r>
            <a:endParaRPr/>
          </a:p>
          <a:p>
            <a:pPr marL="457200" marR="0" lvl="0" indent="-228600" algn="l" rtl="0">
              <a:lnSpc>
                <a:spcPct val="100000"/>
              </a:lnSpc>
              <a:spcBef>
                <a:spcPts val="400"/>
              </a:spcBef>
              <a:spcAft>
                <a:spcPts val="0"/>
              </a:spcAft>
              <a:buClr>
                <a:srgbClr val="888888"/>
              </a:buClr>
              <a:buSzPts val="2000"/>
              <a:buFont typeface="Arial"/>
              <a:buNone/>
            </a:pPr>
            <a:endParaRPr>
              <a:solidFill>
                <a:srgbClr val="7030A0"/>
              </a:solidFill>
            </a:endParaRPr>
          </a:p>
          <a:p>
            <a:pPr marL="457200" marR="0" lvl="0" indent="-228600" algn="l" rtl="0">
              <a:lnSpc>
                <a:spcPct val="100000"/>
              </a:lnSpc>
              <a:spcBef>
                <a:spcPts val="400"/>
              </a:spcBef>
              <a:spcAft>
                <a:spcPts val="0"/>
              </a:spcAft>
              <a:buClr>
                <a:srgbClr val="888888"/>
              </a:buClr>
              <a:buSzPts val="2000"/>
              <a:buFont typeface="Arial"/>
              <a:buNone/>
            </a:pPr>
            <a:r>
              <a:rPr lang="en-US">
                <a:solidFill>
                  <a:srgbClr val="7030A0"/>
                </a:solidFill>
              </a:rPr>
              <a:t>Contact GCA Help at: </a:t>
            </a:r>
            <a:endParaRPr/>
          </a:p>
          <a:p>
            <a:pPr marL="457200" marR="0" lvl="0" indent="-228600" algn="l" rtl="0">
              <a:lnSpc>
                <a:spcPct val="100000"/>
              </a:lnSpc>
              <a:spcBef>
                <a:spcPts val="400"/>
              </a:spcBef>
              <a:spcAft>
                <a:spcPts val="0"/>
              </a:spcAft>
              <a:buClr>
                <a:srgbClr val="888888"/>
              </a:buClr>
              <a:buSzPts val="2000"/>
              <a:buFont typeface="Arial"/>
              <a:buNone/>
            </a:pPr>
            <a:r>
              <a:rPr lang="en-US">
                <a:solidFill>
                  <a:srgbClr val="7030A0"/>
                </a:solidFill>
              </a:rPr>
              <a:t>GCAHelp@uw.edu</a:t>
            </a:r>
            <a:endParaRPr>
              <a:solidFill>
                <a:srgbClr val="7030A0"/>
              </a:solidFill>
            </a:endParaRPr>
          </a:p>
          <a:p>
            <a:pPr marL="457200" marR="0" lvl="0" indent="-228600" algn="l" rtl="0">
              <a:lnSpc>
                <a:spcPct val="100000"/>
              </a:lnSpc>
              <a:spcBef>
                <a:spcPts val="400"/>
              </a:spcBef>
              <a:spcAft>
                <a:spcPts val="0"/>
              </a:spcAft>
              <a:buClr>
                <a:srgbClr val="888888"/>
              </a:buClr>
              <a:buSzPts val="2000"/>
              <a:buFont typeface="Arial"/>
              <a:buNone/>
            </a:pPr>
            <a:r>
              <a:rPr lang="en-US">
                <a:solidFill>
                  <a:srgbClr val="7030A0"/>
                </a:solidFill>
              </a:rPr>
              <a:t>206-616-9995</a:t>
            </a:r>
            <a:endParaRPr>
              <a:solidFill>
                <a:srgbClr val="7030A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06"/>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5000"/>
              <a:buNone/>
            </a:pPr>
            <a:r>
              <a:rPr lang="en-US">
                <a:latin typeface="Arial"/>
                <a:ea typeface="Arial"/>
                <a:cs typeface="Arial"/>
                <a:sym typeface="Arial"/>
              </a:rPr>
              <a:t>COMPLIANCE CORNER</a:t>
            </a:r>
            <a:endParaRPr/>
          </a:p>
        </p:txBody>
      </p:sp>
      <p:sp>
        <p:nvSpPr>
          <p:cNvPr id="673" name="Google Shape;673;p106"/>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US"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US" sz="1600" b="0" i="0" u="none" strike="noStrike" cap="none">
                <a:solidFill>
                  <a:schemeClr val="lt2"/>
                </a:solidFill>
                <a:latin typeface="Arial"/>
                <a:ea typeface="Arial"/>
                <a:cs typeface="Arial"/>
                <a:sym typeface="Arial"/>
              </a:rPr>
              <a:t>December, 2018</a:t>
            </a:r>
            <a:endParaRPr/>
          </a:p>
          <a:p>
            <a:pPr marL="0" marR="0" lvl="0" indent="0" algn="l" rtl="0">
              <a:lnSpc>
                <a:spcPct val="150000"/>
              </a:lnSpc>
              <a:spcBef>
                <a:spcPts val="320"/>
              </a:spcBef>
              <a:spcAft>
                <a:spcPts val="0"/>
              </a:spcAft>
              <a:buClr>
                <a:schemeClr val="lt2"/>
              </a:buClr>
              <a:buSzPts val="1600"/>
              <a:buFont typeface="Arial"/>
              <a:buNone/>
            </a:pPr>
            <a:r>
              <a:rPr lang="en-US"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US" sz="16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71"/>
          <p:cNvSpPr txBox="1">
            <a:spLocks noGrp="1"/>
          </p:cNvSpPr>
          <p:nvPr>
            <p:ph type="title"/>
          </p:nvPr>
        </p:nvSpPr>
        <p:spPr>
          <a:xfrm>
            <a:off x="2478571" y="1438547"/>
            <a:ext cx="4763400" cy="4845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1"/>
              </a:buClr>
              <a:buSzPts val="2700"/>
              <a:buFont typeface="Source Sans Pro"/>
              <a:buNone/>
            </a:pPr>
            <a:r>
              <a:rPr lang="en-US" sz="2700" b="1">
                <a:solidFill>
                  <a:schemeClr val="dk1"/>
                </a:solidFill>
              </a:rPr>
              <a:t>The major changes</a:t>
            </a:r>
            <a:endParaRPr sz="2700" b="1">
              <a:solidFill>
                <a:srgbClr val="009200"/>
              </a:solidFill>
            </a:endParaRPr>
          </a:p>
        </p:txBody>
      </p:sp>
      <p:sp>
        <p:nvSpPr>
          <p:cNvPr id="424" name="Google Shape;424;p71"/>
          <p:cNvSpPr txBox="1">
            <a:spLocks noGrp="1"/>
          </p:cNvSpPr>
          <p:nvPr>
            <p:ph type="body" idx="1"/>
          </p:nvPr>
        </p:nvSpPr>
        <p:spPr>
          <a:xfrm>
            <a:off x="1028700" y="2683566"/>
            <a:ext cx="7663200" cy="3041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400"/>
              <a:buFont typeface="Arial"/>
              <a:buChar char="•"/>
            </a:pPr>
            <a:r>
              <a:rPr lang="en-US" sz="2400"/>
              <a:t>Revised and expanded categories for “exempt” status </a:t>
            </a:r>
            <a:endParaRPr/>
          </a:p>
          <a:p>
            <a:pPr marL="384048" lvl="0" indent="-384048" algn="l" rtl="0">
              <a:lnSpc>
                <a:spcPct val="94000"/>
              </a:lnSpc>
              <a:spcBef>
                <a:spcPts val="1200"/>
              </a:spcBef>
              <a:spcAft>
                <a:spcPts val="0"/>
              </a:spcAft>
              <a:buClr>
                <a:schemeClr val="dk2"/>
              </a:buClr>
              <a:buSzPts val="2400"/>
              <a:buFont typeface="Arial"/>
              <a:buChar char="•"/>
            </a:pPr>
            <a:r>
              <a:rPr lang="en-US" sz="2400"/>
              <a:t>Eliminates continuing review (“Status Reports”) for minimal risk research</a:t>
            </a:r>
            <a:endParaRPr/>
          </a:p>
          <a:p>
            <a:pPr marL="384048" lvl="0" indent="-384048" algn="l" rtl="0">
              <a:lnSpc>
                <a:spcPct val="94000"/>
              </a:lnSpc>
              <a:spcBef>
                <a:spcPts val="1200"/>
              </a:spcBef>
              <a:spcAft>
                <a:spcPts val="0"/>
              </a:spcAft>
              <a:buClr>
                <a:schemeClr val="dk2"/>
              </a:buClr>
              <a:buSzPts val="2400"/>
              <a:buFont typeface="Arial"/>
              <a:buChar char="•"/>
            </a:pPr>
            <a:r>
              <a:rPr lang="en-US" sz="2400"/>
              <a:t>Adds several required elements of consent and a Key Information section to consent forms</a:t>
            </a:r>
            <a:endParaRPr/>
          </a:p>
        </p:txBody>
      </p:sp>
      <p:pic>
        <p:nvPicPr>
          <p:cNvPr id="425" name="Google Shape;425;p71"/>
          <p:cNvPicPr preferRelativeResize="0"/>
          <p:nvPr/>
        </p:nvPicPr>
        <p:blipFill rotWithShape="1">
          <a:blip r:embed="rId3">
            <a:alphaModFix/>
          </a:blip>
          <a:srcRect/>
          <a:stretch/>
        </p:blipFill>
        <p:spPr>
          <a:xfrm>
            <a:off x="660300" y="906539"/>
            <a:ext cx="1933815" cy="154854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07"/>
          <p:cNvSpPr txBox="1">
            <a:spLocks noGrp="1"/>
          </p:cNvSpPr>
          <p:nvPr>
            <p:ph type="body" idx="1"/>
          </p:nvPr>
        </p:nvSpPr>
        <p:spPr>
          <a:xfrm>
            <a:off x="671757" y="371510"/>
            <a:ext cx="8184600" cy="1091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600"/>
              <a:buNone/>
            </a:pPr>
            <a:r>
              <a:rPr lang="en-US" sz="3600">
                <a:latin typeface="Arial"/>
                <a:ea typeface="Arial"/>
                <a:cs typeface="Arial"/>
                <a:sym typeface="Arial"/>
              </a:rPr>
              <a:t>Academic Student Employee (“ASE”)</a:t>
            </a:r>
            <a:endParaRPr/>
          </a:p>
          <a:p>
            <a:pPr marL="0" lvl="0" indent="0" algn="l" rtl="0">
              <a:lnSpc>
                <a:spcPct val="90000"/>
              </a:lnSpc>
              <a:spcBef>
                <a:spcPts val="720"/>
              </a:spcBef>
              <a:spcAft>
                <a:spcPts val="0"/>
              </a:spcAft>
              <a:buClr>
                <a:srgbClr val="4B2E83"/>
              </a:buClr>
              <a:buSzPts val="3600"/>
              <a:buNone/>
            </a:pPr>
            <a:r>
              <a:rPr lang="en-US" sz="3600">
                <a:latin typeface="Arial"/>
                <a:ea typeface="Arial"/>
                <a:cs typeface="Arial"/>
                <a:sym typeface="Arial"/>
              </a:rPr>
              <a:t>Lump Sum Payments</a:t>
            </a:r>
            <a:endParaRPr/>
          </a:p>
        </p:txBody>
      </p:sp>
      <p:sp>
        <p:nvSpPr>
          <p:cNvPr id="679" name="Google Shape;679;p10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UW-UAW contract (6/3/18 – 4/30/21)</a:t>
            </a:r>
            <a:endParaRPr>
              <a:latin typeface="Arial"/>
              <a:ea typeface="Arial"/>
              <a:cs typeface="Arial"/>
              <a:sym typeface="Arial"/>
            </a:endParaRPr>
          </a:p>
          <a:p>
            <a:pPr marL="342900" lvl="0" indent="-254000" algn="l" rtl="0">
              <a:spcBef>
                <a:spcPts val="280"/>
              </a:spcBef>
              <a:spcAft>
                <a:spcPts val="0"/>
              </a:spcAft>
              <a:buClr>
                <a:srgbClr val="4B2E83"/>
              </a:buClr>
              <a:buSzPts val="1400"/>
              <a:buFont typeface="Merriweather Sans"/>
              <a:buNone/>
            </a:pPr>
            <a:endParaRPr sz="140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Under the contract:</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Lump sum payment of $100</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ASEs with a 50% FTE appointment</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Paid during the first quarter of employment during each year of the contract starting with the 2018/2019 academic year</a:t>
            </a:r>
            <a:endParaRPr/>
          </a:p>
          <a:p>
            <a:pPr marL="342900" lvl="0" indent="-254000" algn="l" rtl="0">
              <a:spcBef>
                <a:spcPts val="280"/>
              </a:spcBef>
              <a:spcAft>
                <a:spcPts val="0"/>
              </a:spcAft>
              <a:buClr>
                <a:srgbClr val="4B2E83"/>
              </a:buClr>
              <a:buSzPts val="1400"/>
              <a:buFont typeface="Merriweather Sans"/>
              <a:buNone/>
            </a:pPr>
            <a:endParaRPr sz="140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Payments are being charged under object code 01-80 on some sponsored awards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680" name="Google Shape;680;p10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Post Award Fiscal Compliance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08"/>
          <p:cNvSpPr txBox="1">
            <a:spLocks noGrp="1"/>
          </p:cNvSpPr>
          <p:nvPr>
            <p:ph type="body" idx="1"/>
          </p:nvPr>
        </p:nvSpPr>
        <p:spPr>
          <a:xfrm>
            <a:off x="671757" y="371510"/>
            <a:ext cx="8184600" cy="1091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600"/>
              <a:buNone/>
            </a:pPr>
            <a:r>
              <a:rPr lang="en-US" sz="3600">
                <a:latin typeface="Arial"/>
                <a:ea typeface="Arial"/>
                <a:cs typeface="Arial"/>
                <a:sym typeface="Arial"/>
              </a:rPr>
              <a:t>Are ASE payments allowable on sponsored awards?</a:t>
            </a:r>
            <a:endParaRPr sz="3600">
              <a:latin typeface="Arial"/>
              <a:ea typeface="Arial"/>
              <a:cs typeface="Arial"/>
              <a:sym typeface="Arial"/>
            </a:endParaRPr>
          </a:p>
        </p:txBody>
      </p:sp>
      <p:sp>
        <p:nvSpPr>
          <p:cNvPr id="686" name="Google Shape;686;p108"/>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ASE payments are </a:t>
            </a:r>
            <a:r>
              <a:rPr lang="en-US" u="sng">
                <a:solidFill>
                  <a:srgbClr val="FF0000"/>
                </a:solidFill>
                <a:latin typeface="Arial"/>
                <a:ea typeface="Arial"/>
                <a:cs typeface="Arial"/>
                <a:sym typeface="Arial"/>
              </a:rPr>
              <a:t>unallowable</a:t>
            </a:r>
            <a:r>
              <a:rPr lang="en-US">
                <a:latin typeface="Arial"/>
                <a:ea typeface="Arial"/>
                <a:cs typeface="Arial"/>
                <a:sym typeface="Arial"/>
              </a:rPr>
              <a:t> on NRSA Training Grants and Fellowships </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Any ASE charges to NRSA Training Grants or Fellowships must be removed and charged to a non-sponsored award</a:t>
            </a:r>
            <a:br>
              <a:rPr lang="en-US">
                <a:latin typeface="Arial"/>
                <a:ea typeface="Arial"/>
                <a:cs typeface="Arial"/>
                <a:sym typeface="Arial"/>
              </a:rPr>
            </a:br>
            <a:endParaRPr sz="110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ASE payments are generally allowable on other sponsored awards</a:t>
            </a:r>
            <a:br>
              <a:rPr lang="en-US">
                <a:latin typeface="Arial"/>
                <a:ea typeface="Arial"/>
                <a:cs typeface="Arial"/>
                <a:sym typeface="Arial"/>
              </a:rPr>
            </a:br>
            <a:endParaRPr sz="110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See the PAFC FAQ on Compensation for additional information</a:t>
            </a:r>
            <a:endParaRPr/>
          </a:p>
          <a:p>
            <a:pPr marL="742950" lvl="1" indent="-285750" algn="l" rtl="0">
              <a:spcBef>
                <a:spcPts val="320"/>
              </a:spcBef>
              <a:spcAft>
                <a:spcPts val="0"/>
              </a:spcAft>
              <a:buClr>
                <a:srgbClr val="4B2E83"/>
              </a:buClr>
              <a:buSzPts val="1600"/>
              <a:buChar char="–"/>
            </a:pPr>
            <a:r>
              <a:rPr lang="en-US" sz="1600" u="sng">
                <a:solidFill>
                  <a:schemeClr val="hlink"/>
                </a:solidFill>
                <a:latin typeface="Arial"/>
                <a:ea typeface="Arial"/>
                <a:cs typeface="Arial"/>
                <a:sym typeface="Arial"/>
                <a:hlinkClick r:id="rId3"/>
              </a:rPr>
              <a:t>https://finance.uw.edu/pafc/faq?term_node_tid_depth=Compensation</a:t>
            </a:r>
            <a:endParaRPr sz="1600">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p:txBody>
      </p:sp>
      <p:sp>
        <p:nvSpPr>
          <p:cNvPr id="687" name="Google Shape;687;p108"/>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Post Award Fiscal Compliance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09"/>
          <p:cNvSpPr txBox="1">
            <a:spLocks noGrp="1"/>
          </p:cNvSpPr>
          <p:nvPr>
            <p:ph type="body" idx="1"/>
          </p:nvPr>
        </p:nvSpPr>
        <p:spPr>
          <a:xfrm>
            <a:off x="671757" y="371510"/>
            <a:ext cx="8184600" cy="1065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600"/>
              <a:buNone/>
            </a:pPr>
            <a:r>
              <a:rPr lang="en-US" sz="3600">
                <a:latin typeface="Arial"/>
                <a:ea typeface="Arial"/>
                <a:cs typeface="Arial"/>
                <a:sym typeface="Arial"/>
              </a:rPr>
              <a:t>New NRSA Budgetary Levels for </a:t>
            </a:r>
            <a:endParaRPr/>
          </a:p>
          <a:p>
            <a:pPr marL="0" lvl="0" indent="0" algn="l" rtl="0">
              <a:lnSpc>
                <a:spcPct val="90000"/>
              </a:lnSpc>
              <a:spcBef>
                <a:spcPts val="720"/>
              </a:spcBef>
              <a:spcAft>
                <a:spcPts val="0"/>
              </a:spcAft>
              <a:buClr>
                <a:srgbClr val="4B2E83"/>
              </a:buClr>
              <a:buSzPts val="3600"/>
              <a:buNone/>
            </a:pPr>
            <a:r>
              <a:rPr lang="en-US" sz="3600">
                <a:latin typeface="Arial"/>
                <a:ea typeface="Arial"/>
                <a:cs typeface="Arial"/>
                <a:sym typeface="Arial"/>
              </a:rPr>
              <a:t>Federal Fiscal Year 2019</a:t>
            </a:r>
            <a:endParaRPr sz="3600">
              <a:latin typeface="Arial"/>
              <a:ea typeface="Arial"/>
              <a:cs typeface="Arial"/>
              <a:sym typeface="Arial"/>
            </a:endParaRPr>
          </a:p>
        </p:txBody>
      </p:sp>
      <p:sp>
        <p:nvSpPr>
          <p:cNvPr id="693" name="Google Shape;693;p10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NOT-OD-19-036 (issued 11/27/2018)</a:t>
            </a:r>
            <a:endParaRPr/>
          </a:p>
          <a:p>
            <a:pPr marL="342900" lvl="0" indent="-273050" algn="l" rtl="0">
              <a:spcBef>
                <a:spcPts val="220"/>
              </a:spcBef>
              <a:spcAft>
                <a:spcPts val="0"/>
              </a:spcAft>
              <a:buClr>
                <a:srgbClr val="4B2E83"/>
              </a:buClr>
              <a:buSzPts val="1100"/>
              <a:buFont typeface="Merriweather Sans"/>
              <a:buNone/>
            </a:pPr>
            <a:endParaRPr sz="110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Applies to all NRSA awards made with Federal FY 2019 funds </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Awarded on or after 10/1/2018</a:t>
            </a:r>
            <a:endParaRPr>
              <a:latin typeface="Arial"/>
              <a:ea typeface="Arial"/>
              <a:cs typeface="Arial"/>
              <a:sym typeface="Arial"/>
            </a:endParaRPr>
          </a:p>
          <a:p>
            <a:pPr marL="342900" lvl="0" indent="-273050" algn="l" rtl="0">
              <a:spcBef>
                <a:spcPts val="220"/>
              </a:spcBef>
              <a:spcAft>
                <a:spcPts val="0"/>
              </a:spcAft>
              <a:buClr>
                <a:srgbClr val="4B2E83"/>
              </a:buClr>
              <a:buSzPts val="1100"/>
              <a:buFont typeface="Merriweather Sans"/>
              <a:buNone/>
            </a:pPr>
            <a:endParaRPr sz="110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Previous FY 2019 Awards issued under the old levels “will be revised to adjust funding to the FY 2019 levels”</a:t>
            </a:r>
            <a:endParaRPr/>
          </a:p>
          <a:p>
            <a:pPr marL="342900" lvl="0" indent="-266700" algn="l" rtl="0">
              <a:spcBef>
                <a:spcPts val="240"/>
              </a:spcBef>
              <a:spcAft>
                <a:spcPts val="0"/>
              </a:spcAft>
              <a:buClr>
                <a:srgbClr val="4B2E83"/>
              </a:buClr>
              <a:buSzPts val="1200"/>
              <a:buFont typeface="Merriweather Sans"/>
              <a:buNone/>
            </a:pPr>
            <a:endParaRPr sz="120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No retroactive adjustments for Awards made prior to 10/1/2018</a:t>
            </a:r>
            <a:endParaRPr>
              <a:latin typeface="Arial"/>
              <a:ea typeface="Arial"/>
              <a:cs typeface="Arial"/>
              <a:sym typeface="Arial"/>
            </a:endParaRPr>
          </a:p>
          <a:p>
            <a:pPr marL="342900" lvl="0" indent="-266700" algn="l" rtl="0">
              <a:spcBef>
                <a:spcPts val="240"/>
              </a:spcBef>
              <a:spcAft>
                <a:spcPts val="0"/>
              </a:spcAft>
              <a:buClr>
                <a:srgbClr val="4B2E83"/>
              </a:buClr>
              <a:buSzPts val="1200"/>
              <a:buFont typeface="Merriweather Sans"/>
              <a:buNone/>
            </a:pPr>
            <a:endParaRPr sz="1200">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694" name="Google Shape;694;p10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Post Award Fiscal Compliance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10"/>
          <p:cNvSpPr txBox="1">
            <a:spLocks noGrp="1"/>
          </p:cNvSpPr>
          <p:nvPr>
            <p:ph type="body" idx="1"/>
          </p:nvPr>
        </p:nvSpPr>
        <p:spPr>
          <a:xfrm>
            <a:off x="671757" y="371510"/>
            <a:ext cx="8184600" cy="1065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600"/>
              <a:buNone/>
            </a:pPr>
            <a:r>
              <a:rPr lang="en-US" sz="3600">
                <a:latin typeface="Arial"/>
                <a:ea typeface="Arial"/>
                <a:cs typeface="Arial"/>
                <a:sym typeface="Arial"/>
              </a:rPr>
              <a:t>New NRSA Budgetary Levels for </a:t>
            </a:r>
            <a:endParaRPr/>
          </a:p>
          <a:p>
            <a:pPr marL="0" lvl="0" indent="0" algn="l" rtl="0">
              <a:lnSpc>
                <a:spcPct val="90000"/>
              </a:lnSpc>
              <a:spcBef>
                <a:spcPts val="720"/>
              </a:spcBef>
              <a:spcAft>
                <a:spcPts val="0"/>
              </a:spcAft>
              <a:buClr>
                <a:srgbClr val="4B2E83"/>
              </a:buClr>
              <a:buSzPts val="3600"/>
              <a:buNone/>
            </a:pPr>
            <a:r>
              <a:rPr lang="en-US" sz="3600">
                <a:latin typeface="Arial"/>
                <a:ea typeface="Arial"/>
                <a:cs typeface="Arial"/>
                <a:sym typeface="Arial"/>
              </a:rPr>
              <a:t>Federal Fiscal Year 2019</a:t>
            </a:r>
            <a:endParaRPr sz="3600">
              <a:latin typeface="Arial"/>
              <a:ea typeface="Arial"/>
              <a:cs typeface="Arial"/>
              <a:sym typeface="Arial"/>
            </a:endParaRPr>
          </a:p>
        </p:txBody>
      </p:sp>
      <p:sp>
        <p:nvSpPr>
          <p:cNvPr id="700" name="Google Shape;700;p11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Predocs</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Stipend increase of $492/year</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Training Related Expenses and Institutional Allowance levels remain the same as FY 2018</a:t>
            </a:r>
            <a:endParaRPr>
              <a:latin typeface="Arial"/>
              <a:ea typeface="Arial"/>
              <a:cs typeface="Arial"/>
              <a:sym typeface="Arial"/>
            </a:endParaRPr>
          </a:p>
          <a:p>
            <a:pPr marL="342900" lvl="0" indent="-273050" algn="l" rtl="0">
              <a:spcBef>
                <a:spcPts val="220"/>
              </a:spcBef>
              <a:spcAft>
                <a:spcPts val="0"/>
              </a:spcAft>
              <a:buClr>
                <a:srgbClr val="4B2E83"/>
              </a:buClr>
              <a:buSzPts val="1100"/>
              <a:buFont typeface="Merriweather Sans"/>
              <a:buNone/>
            </a:pPr>
            <a:endParaRPr sz="110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Postdocs </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Stipend increase of $1,572/year at all levels</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Training Related Expenses and Institutional Allowance levels increase of $1,000/year</a:t>
            </a:r>
            <a:endParaRPr/>
          </a:p>
          <a:p>
            <a:pPr marL="0" lvl="0" indent="0" algn="l" rtl="0">
              <a:spcBef>
                <a:spcPts val="220"/>
              </a:spcBef>
              <a:spcAft>
                <a:spcPts val="0"/>
              </a:spcAft>
              <a:buClr>
                <a:srgbClr val="4B2E83"/>
              </a:buClr>
              <a:buSzPts val="1100"/>
              <a:buNone/>
            </a:pPr>
            <a:endParaRPr sz="110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Tuition levels remain the same</a:t>
            </a:r>
            <a:endParaRPr>
              <a:latin typeface="Arial"/>
              <a:ea typeface="Arial"/>
              <a:cs typeface="Arial"/>
              <a:sym typeface="Arial"/>
            </a:endParaRPr>
          </a:p>
        </p:txBody>
      </p:sp>
      <p:sp>
        <p:nvSpPr>
          <p:cNvPr id="701" name="Google Shape;701;p11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Post Award Fiscal Compliance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1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600"/>
              <a:buNone/>
            </a:pPr>
            <a:r>
              <a:rPr lang="en-US" sz="3600">
                <a:latin typeface="Arial"/>
                <a:ea typeface="Arial"/>
                <a:cs typeface="Arial"/>
                <a:sym typeface="Arial"/>
              </a:rPr>
              <a:t>NRSA Training Grant Tools</a:t>
            </a:r>
            <a:endParaRPr sz="3600">
              <a:latin typeface="Arial"/>
              <a:ea typeface="Arial"/>
              <a:cs typeface="Arial"/>
              <a:sym typeface="Arial"/>
            </a:endParaRPr>
          </a:p>
        </p:txBody>
      </p:sp>
      <p:sp>
        <p:nvSpPr>
          <p:cNvPr id="707" name="Google Shape;707;p11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US">
                <a:latin typeface="Arial"/>
                <a:ea typeface="Arial"/>
                <a:cs typeface="Arial"/>
                <a:sym typeface="Arial"/>
              </a:rPr>
              <a:t>Long-term goal to develop tools to help campus manage NRSA Training Grants</a:t>
            </a:r>
            <a:br>
              <a:rPr lang="en-US">
                <a:latin typeface="Arial"/>
                <a:ea typeface="Arial"/>
                <a:cs typeface="Arial"/>
                <a:sym typeface="Arial"/>
              </a:rPr>
            </a:br>
            <a:endParaRPr sz="1200">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Tracking Trainee Appointments</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Reconciling Stipend payments</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Calculating Obligations and Balances/Deficits</a:t>
            </a:r>
            <a:endParaRPr/>
          </a:p>
          <a:p>
            <a:pPr marL="0" lvl="0" indent="0" algn="l" rtl="0">
              <a:spcBef>
                <a:spcPts val="240"/>
              </a:spcBef>
              <a:spcAft>
                <a:spcPts val="0"/>
              </a:spcAft>
              <a:buClr>
                <a:srgbClr val="4B2E83"/>
              </a:buClr>
              <a:buSzPts val="1200"/>
              <a:buNone/>
            </a:pPr>
            <a:endParaRPr sz="1200">
              <a:latin typeface="Arial"/>
              <a:ea typeface="Arial"/>
              <a:cs typeface="Arial"/>
              <a:sym typeface="Arial"/>
            </a:endParaRPr>
          </a:p>
          <a:p>
            <a:pPr marL="342900" lvl="0" indent="-342900" algn="l" rtl="0">
              <a:spcBef>
                <a:spcPts val="480"/>
              </a:spcBef>
              <a:spcAft>
                <a:spcPts val="0"/>
              </a:spcAft>
              <a:buClr>
                <a:srgbClr val="4B2E83"/>
              </a:buClr>
              <a:buSzPts val="2400"/>
              <a:buChar char="&gt;"/>
            </a:pPr>
            <a:r>
              <a:rPr lang="en-US">
                <a:latin typeface="Arial"/>
                <a:ea typeface="Arial"/>
                <a:cs typeface="Arial"/>
                <a:sym typeface="Arial"/>
              </a:rPr>
              <a:t>Interested in providing input, ideas or feedback? Email Matt or Andra</a:t>
            </a:r>
            <a:endParaRPr/>
          </a:p>
        </p:txBody>
      </p:sp>
      <p:sp>
        <p:nvSpPr>
          <p:cNvPr id="708" name="Google Shape;708;p111"/>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Post Award Fiscal Compliance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1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4000"/>
              <a:buNone/>
            </a:pPr>
            <a:r>
              <a:rPr lang="en-US" sz="4000">
                <a:latin typeface="Arial"/>
                <a:ea typeface="Arial"/>
                <a:cs typeface="Arial"/>
                <a:sym typeface="Arial"/>
              </a:rPr>
              <a:t>Questions</a:t>
            </a:r>
            <a:endParaRPr sz="4000">
              <a:latin typeface="Arial"/>
              <a:ea typeface="Arial"/>
              <a:cs typeface="Arial"/>
              <a:sym typeface="Arial"/>
            </a:endParaRPr>
          </a:p>
        </p:txBody>
      </p:sp>
      <p:sp>
        <p:nvSpPr>
          <p:cNvPr id="714" name="Google Shape;714;p11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US">
                <a:latin typeface="Arial"/>
                <a:ea typeface="Arial"/>
                <a:cs typeface="Arial"/>
                <a:sym typeface="Arial"/>
              </a:rPr>
              <a:t>Post Award Fiscal Compliance (PAFC)</a:t>
            </a:r>
            <a:endParaRPr/>
          </a:p>
          <a:p>
            <a:pPr marL="742950" lvl="1" indent="-285750" algn="l" rtl="0">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3"/>
              </a:rPr>
              <a:t>gcafco@uw.edu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4"/>
              </a:rPr>
              <a:t>https://finance.uw.edu/pafc/</a:t>
            </a:r>
            <a:endParaRPr>
              <a:latin typeface="Arial"/>
              <a:ea typeface="Arial"/>
              <a:cs typeface="Arial"/>
              <a:sym typeface="Arial"/>
            </a:endParaRPr>
          </a:p>
          <a:p>
            <a:pPr marL="742950" lvl="1" indent="-209550" algn="l" rtl="0">
              <a:spcBef>
                <a:spcPts val="240"/>
              </a:spcBef>
              <a:spcAft>
                <a:spcPts val="0"/>
              </a:spcAft>
              <a:buClr>
                <a:srgbClr val="4B2E83"/>
              </a:buClr>
              <a:buSzPts val="1200"/>
              <a:buNone/>
            </a:pPr>
            <a:endParaRPr sz="1200">
              <a:latin typeface="Arial"/>
              <a:ea typeface="Arial"/>
              <a:cs typeface="Arial"/>
              <a:sym typeface="Arial"/>
            </a:endParaRPr>
          </a:p>
          <a:p>
            <a:pPr marL="342900" lvl="0" indent="-342900" algn="l" rtl="0">
              <a:spcBef>
                <a:spcPts val="480"/>
              </a:spcBef>
              <a:spcAft>
                <a:spcPts val="0"/>
              </a:spcAft>
              <a:buClr>
                <a:srgbClr val="4B2E83"/>
              </a:buClr>
              <a:buSzPts val="2400"/>
              <a:buChar char="&gt;"/>
            </a:pPr>
            <a:r>
              <a:rPr lang="en-US">
                <a:latin typeface="Arial"/>
                <a:ea typeface="Arial"/>
                <a:cs typeface="Arial"/>
                <a:sym typeface="Arial"/>
              </a:rPr>
              <a:t>Matt Gardner</a:t>
            </a:r>
            <a:endParaRPr/>
          </a:p>
          <a:p>
            <a:pPr marL="742950" lvl="1" indent="-285750" algn="l" rtl="0">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5"/>
              </a:rPr>
              <a:t>mgard4@uw.edu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206-543-2610</a:t>
            </a:r>
            <a:endParaRPr/>
          </a:p>
          <a:p>
            <a:pPr marL="742950" lvl="1" indent="-209550" algn="l" rtl="0">
              <a:spcBef>
                <a:spcPts val="240"/>
              </a:spcBef>
              <a:spcAft>
                <a:spcPts val="0"/>
              </a:spcAft>
              <a:buClr>
                <a:srgbClr val="4B2E83"/>
              </a:buClr>
              <a:buSzPts val="1200"/>
              <a:buNone/>
            </a:pPr>
            <a:endParaRPr sz="120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Andra Sawyer</a:t>
            </a:r>
            <a:endParaRPr/>
          </a:p>
          <a:p>
            <a:pPr marL="742950" lvl="1" indent="-285750" algn="l" rtl="0">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6"/>
              </a:rPr>
              <a:t>andra2@uw.edu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206-685-8902</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715" name="Google Shape;715;p112"/>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Post Award Fiscal Compliance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13"/>
          <p:cNvSpPr/>
          <p:nvPr/>
        </p:nvSpPr>
        <p:spPr>
          <a:xfrm>
            <a:off x="0" y="0"/>
            <a:ext cx="9153600" cy="1083600"/>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2" name="Google Shape;722;p113"/>
          <p:cNvSpPr txBox="1"/>
          <p:nvPr/>
        </p:nvSpPr>
        <p:spPr>
          <a:xfrm>
            <a:off x="548963" y="345013"/>
            <a:ext cx="5471100" cy="61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b="1" i="0" u="none" strike="noStrike" cap="none">
                <a:solidFill>
                  <a:schemeClr val="lt1"/>
                </a:solidFill>
                <a:latin typeface="Encode Sans"/>
                <a:ea typeface="Encode Sans"/>
                <a:cs typeface="Encode Sans"/>
                <a:sym typeface="Encode Sans"/>
              </a:rPr>
              <a:t>UPCOMING COURSES IN </a:t>
            </a:r>
            <a:endParaRPr/>
          </a:p>
          <a:p>
            <a:pPr marL="0" marR="0" lvl="0" indent="0" algn="l" rtl="0">
              <a:spcBef>
                <a:spcPts val="0"/>
              </a:spcBef>
              <a:spcAft>
                <a:spcPts val="0"/>
              </a:spcAft>
              <a:buNone/>
            </a:pPr>
            <a:r>
              <a:rPr lang="en-US" sz="2000" b="1">
                <a:solidFill>
                  <a:schemeClr val="lt1"/>
                </a:solidFill>
                <a:latin typeface="Encode Sans"/>
                <a:ea typeface="Encode Sans"/>
                <a:cs typeface="Encode Sans"/>
                <a:sym typeface="Encode Sans"/>
              </a:rPr>
              <a:t>RESEARCH ADMINISTRATION</a:t>
            </a:r>
            <a:endParaRPr sz="2000" b="1">
              <a:solidFill>
                <a:schemeClr val="lt1"/>
              </a:solidFill>
              <a:latin typeface="Encode Sans"/>
              <a:ea typeface="Encode Sans"/>
              <a:cs typeface="Encode Sans"/>
              <a:sym typeface="Encode Sans"/>
            </a:endParaRPr>
          </a:p>
        </p:txBody>
      </p:sp>
      <p:grpSp>
        <p:nvGrpSpPr>
          <p:cNvPr id="723" name="Google Shape;723;p113"/>
          <p:cNvGrpSpPr/>
          <p:nvPr/>
        </p:nvGrpSpPr>
        <p:grpSpPr>
          <a:xfrm>
            <a:off x="1137225" y="2882443"/>
            <a:ext cx="6454140" cy="307800"/>
            <a:chOff x="0" y="1401986"/>
            <a:chExt cx="5334000" cy="307800"/>
          </a:xfrm>
        </p:grpSpPr>
        <p:sp>
          <p:nvSpPr>
            <p:cNvPr id="724" name="Google Shape;724;p113"/>
            <p:cNvSpPr txBox="1"/>
            <p:nvPr/>
          </p:nvSpPr>
          <p:spPr>
            <a:xfrm>
              <a:off x="0" y="1401986"/>
              <a:ext cx="609600" cy="3078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endParaRPr sz="1400" b="1" u="none">
                <a:solidFill>
                  <a:srgbClr val="595959"/>
                </a:solidFill>
                <a:latin typeface="Calibri"/>
                <a:ea typeface="Calibri"/>
                <a:cs typeface="Calibri"/>
                <a:sym typeface="Calibri"/>
              </a:endParaRPr>
            </a:p>
          </p:txBody>
        </p:sp>
        <p:sp>
          <p:nvSpPr>
            <p:cNvPr id="725" name="Google Shape;725;p113"/>
            <p:cNvSpPr txBox="1"/>
            <p:nvPr/>
          </p:nvSpPr>
          <p:spPr>
            <a:xfrm>
              <a:off x="838200" y="1401986"/>
              <a:ext cx="4495800" cy="3078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endParaRPr sz="1400">
                <a:solidFill>
                  <a:srgbClr val="5F497A"/>
                </a:solidFill>
                <a:latin typeface="Calibri"/>
                <a:ea typeface="Calibri"/>
                <a:cs typeface="Calibri"/>
                <a:sym typeface="Calibri"/>
              </a:endParaRPr>
            </a:p>
          </p:txBody>
        </p:sp>
      </p:grpSp>
      <p:sp>
        <p:nvSpPr>
          <p:cNvPr id="726" name="Google Shape;726;p113"/>
          <p:cNvSpPr txBox="1"/>
          <p:nvPr/>
        </p:nvSpPr>
        <p:spPr>
          <a:xfrm>
            <a:off x="506240" y="5019998"/>
            <a:ext cx="3913500" cy="6771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1400" b="1">
                <a:solidFill>
                  <a:srgbClr val="3F3F3F"/>
                </a:solidFill>
                <a:latin typeface="Calibri"/>
                <a:ea typeface="Calibri"/>
                <a:cs typeface="Calibri"/>
                <a:sym typeface="Calibri"/>
              </a:rPr>
              <a:t>Currently scheduled courses and registration: </a:t>
            </a:r>
            <a:r>
              <a:rPr lang="en-US" sz="1200" u="sng">
                <a:solidFill>
                  <a:schemeClr val="hlink"/>
                </a:solidFill>
                <a:latin typeface="Calibri"/>
                <a:ea typeface="Calibri"/>
                <a:cs typeface="Calibri"/>
                <a:sym typeface="Calibri"/>
                <a:hlinkClick r:id="rId3"/>
              </a:rPr>
              <a:t>https://uwresearch.gosignmeup.com/public/course/browse</a:t>
            </a:r>
            <a:r>
              <a:rPr lang="en-US" sz="1200">
                <a:solidFill>
                  <a:srgbClr val="595959"/>
                </a:solidFill>
                <a:latin typeface="Calibri"/>
                <a:ea typeface="Calibri"/>
                <a:cs typeface="Calibri"/>
                <a:sym typeface="Calibri"/>
              </a:rPr>
              <a:t> </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727" name="Google Shape;727;p113"/>
          <p:cNvGrpSpPr/>
          <p:nvPr/>
        </p:nvGrpSpPr>
        <p:grpSpPr>
          <a:xfrm>
            <a:off x="1386952" y="3339643"/>
            <a:ext cx="6454140" cy="307800"/>
            <a:chOff x="0" y="1401986"/>
            <a:chExt cx="5334000" cy="307800"/>
          </a:xfrm>
        </p:grpSpPr>
        <p:sp>
          <p:nvSpPr>
            <p:cNvPr id="728" name="Google Shape;728;p113"/>
            <p:cNvSpPr txBox="1"/>
            <p:nvPr/>
          </p:nvSpPr>
          <p:spPr>
            <a:xfrm>
              <a:off x="0" y="1401986"/>
              <a:ext cx="609600" cy="3078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endParaRPr sz="1400" b="1" u="none">
                <a:solidFill>
                  <a:srgbClr val="595959"/>
                </a:solidFill>
                <a:latin typeface="Calibri"/>
                <a:ea typeface="Calibri"/>
                <a:cs typeface="Calibri"/>
                <a:sym typeface="Calibri"/>
              </a:endParaRPr>
            </a:p>
          </p:txBody>
        </p:sp>
        <p:sp>
          <p:nvSpPr>
            <p:cNvPr id="729" name="Google Shape;729;p113"/>
            <p:cNvSpPr txBox="1"/>
            <p:nvPr/>
          </p:nvSpPr>
          <p:spPr>
            <a:xfrm>
              <a:off x="838200" y="1401986"/>
              <a:ext cx="4495800" cy="3078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endParaRPr sz="1400">
                <a:solidFill>
                  <a:srgbClr val="5F497A"/>
                </a:solidFill>
                <a:latin typeface="Calibri"/>
                <a:ea typeface="Calibri"/>
                <a:cs typeface="Calibri"/>
                <a:sym typeface="Calibri"/>
              </a:endParaRPr>
            </a:p>
          </p:txBody>
        </p:sp>
      </p:grpSp>
      <p:graphicFrame>
        <p:nvGraphicFramePr>
          <p:cNvPr id="730" name="Google Shape;730;p113"/>
          <p:cNvGraphicFramePr/>
          <p:nvPr/>
        </p:nvGraphicFramePr>
        <p:xfrm>
          <a:off x="167210" y="1295400"/>
          <a:ext cx="3000000" cy="3000000"/>
        </p:xfrm>
        <a:graphic>
          <a:graphicData uri="http://schemas.openxmlformats.org/drawingml/2006/table">
            <a:tbl>
              <a:tblPr>
                <a:noFill/>
                <a:tableStyleId>{34F4D959-2E78-4A08-BFF2-763198DEC9AA}</a:tableStyleId>
              </a:tblPr>
              <a:tblGrid>
                <a:gridCol w="366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313575">
                  <a:extLst>
                    <a:ext uri="{9D8B030D-6E8A-4147-A177-3AD203B41FA5}">
                      <a16:colId xmlns:a16="http://schemas.microsoft.com/office/drawing/2014/main" val="20002"/>
                    </a:ext>
                  </a:extLst>
                </a:gridCol>
                <a:gridCol w="6154025">
                  <a:extLst>
                    <a:ext uri="{9D8B030D-6E8A-4147-A177-3AD203B41FA5}">
                      <a16:colId xmlns:a16="http://schemas.microsoft.com/office/drawing/2014/main" val="20003"/>
                    </a:ext>
                  </a:extLst>
                </a:gridCol>
              </a:tblGrid>
              <a:tr h="457200">
                <a:tc>
                  <a:txBody>
                    <a:bodyPr/>
                    <a:lstStyle/>
                    <a:p>
                      <a:pPr marL="0" marR="0" lvl="0" indent="0" algn="r" rtl="0">
                        <a:spcBef>
                          <a:spcPts val="0"/>
                        </a:spcBef>
                        <a:spcAft>
                          <a:spcPts val="0"/>
                        </a:spcAft>
                        <a:buNone/>
                      </a:pPr>
                      <a:endParaRPr sz="1200" b="1" u="none" strike="noStrike" cap="none">
                        <a:solidFill>
                          <a:srgbClr val="FFCC00"/>
                        </a:solidFill>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u="none" strike="noStrike" cap="none">
                          <a:solidFill>
                            <a:srgbClr val="494429"/>
                          </a:solidFill>
                        </a:rPr>
                        <a:t>Jan 8</a:t>
                      </a:r>
                      <a:endParaRPr sz="1800" b="1" u="none" strike="noStrike" cap="none">
                        <a:solidFill>
                          <a:srgbClr val="494429"/>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u="none" strike="noStrike" cap="none">
                          <a:solidFill>
                            <a:srgbClr val="494429"/>
                          </a:solidFill>
                        </a:rPr>
                        <a:t>OSP 101</a:t>
                      </a:r>
                      <a:endParaRPr sz="1800" b="1" u="none" strike="noStrike" cap="none">
                        <a:solidFill>
                          <a:srgbClr val="494429"/>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u="none" strike="noStrike" cap="none">
                          <a:solidFill>
                            <a:srgbClr val="494429"/>
                          </a:solidFill>
                        </a:rPr>
                        <a:t>Introduction to Research Administration</a:t>
                      </a:r>
                      <a:endParaRPr sz="1800" b="1" u="none" strike="noStrike" cap="none">
                        <a:solidFill>
                          <a:srgbClr val="494429"/>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457200">
                <a:tc>
                  <a:txBody>
                    <a:bodyPr/>
                    <a:lstStyle/>
                    <a:p>
                      <a:pPr marL="0" marR="0" lvl="0" indent="0" algn="l" rtl="0">
                        <a:spcBef>
                          <a:spcPts val="0"/>
                        </a:spcBef>
                        <a:spcAft>
                          <a:spcPts val="0"/>
                        </a:spcAft>
                        <a:buNone/>
                      </a:pPr>
                      <a:endParaRPr sz="1400" b="1">
                        <a:solidFill>
                          <a:srgbClr val="7F7F7F"/>
                        </a:solidFill>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a:solidFill>
                            <a:srgbClr val="494429"/>
                          </a:solidFill>
                        </a:rPr>
                        <a:t>Jan 10</a:t>
                      </a:r>
                      <a:endParaRPr sz="1800" b="1">
                        <a:solidFill>
                          <a:srgbClr val="494429"/>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u="none">
                          <a:solidFill>
                            <a:srgbClr val="494429"/>
                          </a:solidFill>
                        </a:rPr>
                        <a:t>RAA 100</a:t>
                      </a:r>
                      <a:endParaRPr sz="1800" b="1" u="none">
                        <a:solidFill>
                          <a:srgbClr val="494429"/>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u="none">
                          <a:solidFill>
                            <a:srgbClr val="494429"/>
                          </a:solidFill>
                        </a:rPr>
                        <a:t>Grant and Contract Fiscal Administration: Compliance</a:t>
                      </a:r>
                      <a:endParaRPr sz="1800" b="1" u="none">
                        <a:solidFill>
                          <a:srgbClr val="494429"/>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None/>
                      </a:pPr>
                      <a:endParaRPr sz="1400" b="1">
                        <a:solidFill>
                          <a:srgbClr val="7F7F7F"/>
                        </a:solidFill>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a:solidFill>
                            <a:srgbClr val="494429"/>
                          </a:solidFill>
                        </a:rPr>
                        <a:t>Jan 15</a:t>
                      </a:r>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a:solidFill>
                            <a:srgbClr val="494429"/>
                          </a:solidFill>
                        </a:rPr>
                        <a:t>MAA 100</a:t>
                      </a:r>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u="none">
                          <a:solidFill>
                            <a:srgbClr val="494429"/>
                          </a:solidFill>
                        </a:rPr>
                        <a:t>Introduction to Grant and Contract Certification (GCCR)</a:t>
                      </a:r>
                      <a:endParaRPr sz="1800" b="1" u="none">
                        <a:solidFill>
                          <a:srgbClr val="494429"/>
                        </a:solidFill>
                      </a:endParaRPr>
                    </a:p>
                  </a:txBody>
                  <a:tcPr marL="91450" marR="91450" marT="45725" marB="45725"/>
                </a:tc>
                <a:extLst>
                  <a:ext uri="{0D108BD9-81ED-4DB2-BD59-A6C34878D82A}">
                    <a16:rowId xmlns:a16="http://schemas.microsoft.com/office/drawing/2014/main" val="10002"/>
                  </a:ext>
                </a:extLst>
              </a:tr>
              <a:tr h="457200">
                <a:tc>
                  <a:txBody>
                    <a:bodyPr/>
                    <a:lstStyle/>
                    <a:p>
                      <a:pPr marL="0" marR="0" lvl="0" indent="0" algn="l" rtl="0">
                        <a:spcBef>
                          <a:spcPts val="0"/>
                        </a:spcBef>
                        <a:spcAft>
                          <a:spcPts val="0"/>
                        </a:spcAft>
                        <a:buNone/>
                      </a:pPr>
                      <a:endParaRPr sz="1400" b="1">
                        <a:solidFill>
                          <a:srgbClr val="7F7F7F"/>
                        </a:solidFill>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a:solidFill>
                            <a:srgbClr val="494429"/>
                          </a:solidFill>
                        </a:rPr>
                        <a:t>Jan 22</a:t>
                      </a:r>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a:solidFill>
                            <a:srgbClr val="494429"/>
                          </a:solidFill>
                        </a:rPr>
                        <a:t>RAA 206</a:t>
                      </a:r>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u="none">
                          <a:solidFill>
                            <a:srgbClr val="494429"/>
                          </a:solidFill>
                        </a:rPr>
                        <a:t>Managing Cost Share at the UW</a:t>
                      </a:r>
                      <a:endParaRPr sz="1800" b="1" u="none">
                        <a:solidFill>
                          <a:srgbClr val="494429"/>
                        </a:solidFill>
                      </a:endParaRPr>
                    </a:p>
                  </a:txBody>
                  <a:tcPr marL="91450" marR="91450" marT="45725" marB="45725"/>
                </a:tc>
                <a:extLst>
                  <a:ext uri="{0D108BD9-81ED-4DB2-BD59-A6C34878D82A}">
                    <a16:rowId xmlns:a16="http://schemas.microsoft.com/office/drawing/2014/main" val="10003"/>
                  </a:ext>
                </a:extLst>
              </a:tr>
              <a:tr h="457200">
                <a:tc>
                  <a:txBody>
                    <a:bodyPr/>
                    <a:lstStyle/>
                    <a:p>
                      <a:pPr marL="0" marR="0" lvl="0" indent="0" algn="l" rtl="0">
                        <a:spcBef>
                          <a:spcPts val="0"/>
                        </a:spcBef>
                        <a:spcAft>
                          <a:spcPts val="0"/>
                        </a:spcAft>
                        <a:buNone/>
                      </a:pPr>
                      <a:endParaRPr sz="1400" b="1">
                        <a:solidFill>
                          <a:srgbClr val="7F7F7F"/>
                        </a:solidFill>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a:solidFill>
                            <a:srgbClr val="494429"/>
                          </a:solidFill>
                        </a:rPr>
                        <a:t>Jan 23</a:t>
                      </a:r>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a:solidFill>
                            <a:srgbClr val="494429"/>
                          </a:solidFill>
                        </a:rPr>
                        <a:t>ORIS 103</a:t>
                      </a:r>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u="none">
                          <a:solidFill>
                            <a:srgbClr val="494429"/>
                          </a:solidFill>
                        </a:rPr>
                        <a:t>SAGE Budget</a:t>
                      </a:r>
                      <a:endParaRPr/>
                    </a:p>
                  </a:txBody>
                  <a:tcPr marL="91450" marR="91450" marT="45725" marB="45725"/>
                </a:tc>
                <a:extLst>
                  <a:ext uri="{0D108BD9-81ED-4DB2-BD59-A6C34878D82A}">
                    <a16:rowId xmlns:a16="http://schemas.microsoft.com/office/drawing/2014/main" val="10004"/>
                  </a:ext>
                </a:extLst>
              </a:tr>
              <a:tr h="457200">
                <a:tc>
                  <a:txBody>
                    <a:bodyPr/>
                    <a:lstStyle/>
                    <a:p>
                      <a:pPr marL="0" marR="0" lvl="0" indent="0" algn="l" rtl="0">
                        <a:spcBef>
                          <a:spcPts val="0"/>
                        </a:spcBef>
                        <a:spcAft>
                          <a:spcPts val="0"/>
                        </a:spcAft>
                        <a:buNone/>
                      </a:pPr>
                      <a:endParaRPr sz="1400" b="1">
                        <a:solidFill>
                          <a:srgbClr val="7F7F7F"/>
                        </a:solidFill>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a:solidFill>
                            <a:srgbClr val="494429"/>
                          </a:solidFill>
                        </a:rPr>
                        <a:t>Jan 23</a:t>
                      </a:r>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u="none">
                          <a:solidFill>
                            <a:srgbClr val="494429"/>
                          </a:solidFill>
                        </a:rPr>
                        <a:t>OSP 145</a:t>
                      </a:r>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u="none">
                          <a:solidFill>
                            <a:srgbClr val="494429"/>
                          </a:solidFill>
                          <a:latin typeface="Calibri"/>
                          <a:ea typeface="Calibri"/>
                          <a:cs typeface="Calibri"/>
                          <a:sym typeface="Calibri"/>
                        </a:rPr>
                        <a:t>Subaward Fundamentals</a:t>
                      </a:r>
                      <a:endParaRPr/>
                    </a:p>
                  </a:txBody>
                  <a:tcPr marL="91450" marR="91450" marT="45725" marB="45725"/>
                </a:tc>
                <a:extLst>
                  <a:ext uri="{0D108BD9-81ED-4DB2-BD59-A6C34878D82A}">
                    <a16:rowId xmlns:a16="http://schemas.microsoft.com/office/drawing/2014/main" val="10005"/>
                  </a:ext>
                </a:extLst>
              </a:tr>
              <a:tr h="533400">
                <a:tc>
                  <a:txBody>
                    <a:bodyPr/>
                    <a:lstStyle/>
                    <a:p>
                      <a:pPr marL="0" marR="0" lvl="0" indent="0" algn="l" rtl="0">
                        <a:spcBef>
                          <a:spcPts val="0"/>
                        </a:spcBef>
                        <a:spcAft>
                          <a:spcPts val="0"/>
                        </a:spcAft>
                        <a:buNone/>
                      </a:pPr>
                      <a:endParaRPr sz="1400" b="1">
                        <a:solidFill>
                          <a:srgbClr val="7F7F7F"/>
                        </a:solidFill>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u="none">
                          <a:solidFill>
                            <a:srgbClr val="494429"/>
                          </a:solidFill>
                          <a:latin typeface="Calibri"/>
                          <a:ea typeface="Calibri"/>
                          <a:cs typeface="Calibri"/>
                          <a:sym typeface="Calibri"/>
                        </a:rPr>
                        <a:t>Jan 29</a:t>
                      </a:r>
                      <a:endParaRPr sz="1800" b="1" u="none">
                        <a:solidFill>
                          <a:srgbClr val="494429"/>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u="none">
                          <a:solidFill>
                            <a:srgbClr val="494429"/>
                          </a:solidFill>
                          <a:latin typeface="Calibri"/>
                          <a:ea typeface="Calibri"/>
                          <a:cs typeface="Calibri"/>
                          <a:sym typeface="Calibri"/>
                        </a:rPr>
                        <a:t>MAA 101</a:t>
                      </a:r>
                      <a:endParaRPr sz="1800" b="1" u="none">
                        <a:solidFill>
                          <a:srgbClr val="494429"/>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US" sz="1800" b="1" u="none">
                          <a:solidFill>
                            <a:srgbClr val="494429"/>
                          </a:solidFill>
                          <a:latin typeface="Calibri"/>
                          <a:ea typeface="Calibri"/>
                          <a:cs typeface="Calibri"/>
                          <a:sym typeface="Calibri"/>
                        </a:rPr>
                        <a:t>Introduction to Faculty Effort Certification</a:t>
                      </a:r>
                      <a:endParaRPr sz="1800" b="1" u="none">
                        <a:solidFill>
                          <a:srgbClr val="494429"/>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457200">
                <a:tc gridSpan="2">
                  <a:txBody>
                    <a:bodyPr/>
                    <a:lstStyle/>
                    <a:p>
                      <a:pPr marL="0" marR="0" lvl="0" indent="0" algn="ctr" rtl="0">
                        <a:lnSpc>
                          <a:spcPct val="100000"/>
                        </a:lnSpc>
                        <a:spcBef>
                          <a:spcPts val="0"/>
                        </a:spcBef>
                        <a:spcAft>
                          <a:spcPts val="0"/>
                        </a:spcAft>
                        <a:buClr>
                          <a:srgbClr val="494429"/>
                        </a:buClr>
                        <a:buSzPts val="1800"/>
                        <a:buFont typeface="Calibri"/>
                        <a:buNone/>
                      </a:pPr>
                      <a:r>
                        <a:rPr lang="en-US" sz="1800" b="1" u="none">
                          <a:solidFill>
                            <a:srgbClr val="494429"/>
                          </a:solidFill>
                          <a:latin typeface="Calibri"/>
                          <a:ea typeface="Calibri"/>
                          <a:cs typeface="Calibri"/>
                          <a:sym typeface="Calibri"/>
                        </a:rPr>
                        <a:t>ONLINE</a:t>
                      </a:r>
                      <a:endParaRPr sz="1800" b="1" u="none">
                        <a:solidFill>
                          <a:srgbClr val="494429"/>
                        </a:solidFill>
                        <a:latin typeface="Calibri"/>
                        <a:ea typeface="Calibri"/>
                        <a:cs typeface="Calibri"/>
                        <a:sym typeface="Calibri"/>
                      </a:endParaRPr>
                    </a:p>
                  </a:txBody>
                  <a:tcPr marL="91450" marR="91450" marT="45725" marB="45725"/>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494429"/>
                        </a:buClr>
                        <a:buSzPts val="1800"/>
                        <a:buFont typeface="Calibri"/>
                        <a:buNone/>
                      </a:pPr>
                      <a:r>
                        <a:rPr lang="en-US" sz="1800" b="1" u="none">
                          <a:solidFill>
                            <a:srgbClr val="494429"/>
                          </a:solidFill>
                          <a:latin typeface="Calibri"/>
                          <a:ea typeface="Calibri"/>
                          <a:cs typeface="Calibri"/>
                          <a:sym typeface="Calibri"/>
                        </a:rPr>
                        <a:t>Introduction to Sponsored Project Budgets</a:t>
                      </a:r>
                      <a:endParaRPr sz="1800" b="1" u="none">
                        <a:solidFill>
                          <a:srgbClr val="494429"/>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7"/>
                  </a:ext>
                </a:extLst>
              </a:tr>
            </a:tbl>
          </a:graphicData>
        </a:graphic>
      </p:graphicFrame>
      <p:pic>
        <p:nvPicPr>
          <p:cNvPr id="731" name="Google Shape;731;p113" descr="C:\Users\hient2\Desktop\Untitled-1.png"/>
          <p:cNvPicPr preferRelativeResize="0"/>
          <p:nvPr/>
        </p:nvPicPr>
        <p:blipFill rotWithShape="1">
          <a:blip r:embed="rId4">
            <a:alphaModFix/>
          </a:blip>
          <a:srcRect/>
          <a:stretch/>
        </p:blipFill>
        <p:spPr>
          <a:xfrm>
            <a:off x="6553200" y="152400"/>
            <a:ext cx="2768928" cy="1006186"/>
          </a:xfrm>
          <a:prstGeom prst="rect">
            <a:avLst/>
          </a:prstGeom>
          <a:noFill/>
          <a:ln>
            <a:noFill/>
          </a:ln>
        </p:spPr>
      </p:pic>
      <p:pic>
        <p:nvPicPr>
          <p:cNvPr id="732" name="Google Shape;732;p113"/>
          <p:cNvPicPr preferRelativeResize="0"/>
          <p:nvPr/>
        </p:nvPicPr>
        <p:blipFill rotWithShape="1">
          <a:blip r:embed="rId5">
            <a:alphaModFix/>
          </a:blip>
          <a:srcRect l="-510" t="27351" r="510" b="44053"/>
          <a:stretch/>
        </p:blipFill>
        <p:spPr>
          <a:xfrm>
            <a:off x="-48987" y="5567066"/>
            <a:ext cx="9190751" cy="1290933"/>
          </a:xfrm>
          <a:prstGeom prst="rect">
            <a:avLst/>
          </a:prstGeom>
          <a:noFill/>
          <a:ln>
            <a:noFill/>
          </a:ln>
        </p:spPr>
      </p:pic>
      <p:sp>
        <p:nvSpPr>
          <p:cNvPr id="733" name="Google Shape;733;p113"/>
          <p:cNvSpPr txBox="1"/>
          <p:nvPr/>
        </p:nvSpPr>
        <p:spPr>
          <a:xfrm>
            <a:off x="5208760" y="5029200"/>
            <a:ext cx="37827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3F3F3F"/>
                </a:solidFill>
                <a:latin typeface="Calibri"/>
                <a:ea typeface="Calibri"/>
                <a:cs typeface="Calibri"/>
                <a:sym typeface="Calibri"/>
              </a:rPr>
              <a:t>CORE homepage:</a:t>
            </a:r>
            <a:endParaRPr/>
          </a:p>
          <a:p>
            <a:pPr marL="0" marR="0" lvl="0" indent="0" algn="l" rtl="0">
              <a:spcBef>
                <a:spcPts val="0"/>
              </a:spcBef>
              <a:spcAft>
                <a:spcPts val="0"/>
              </a:spcAft>
              <a:buNone/>
            </a:pPr>
            <a:r>
              <a:rPr lang="en-US" sz="1200" u="sng">
                <a:solidFill>
                  <a:schemeClr val="hlink"/>
                </a:solidFill>
                <a:latin typeface="Calibri"/>
                <a:ea typeface="Calibri"/>
                <a:cs typeface="Calibri"/>
                <a:sym typeface="Calibri"/>
                <a:hlinkClick r:id="rId6"/>
              </a:rPr>
              <a:t>https://www.washington.edu/research/training/core//</a:t>
            </a:r>
            <a:endParaRPr sz="1200" u="sng">
              <a:solidFill>
                <a:schemeClr val="lt1"/>
              </a:solidFill>
              <a:latin typeface="Calibri"/>
              <a:ea typeface="Calibri"/>
              <a:cs typeface="Calibri"/>
              <a:sym typeface="Calibri"/>
            </a:endParaRPr>
          </a:p>
        </p:txBody>
      </p:sp>
      <p:pic>
        <p:nvPicPr>
          <p:cNvPr id="734" name="Google Shape;734;p113"/>
          <p:cNvPicPr preferRelativeResize="0"/>
          <p:nvPr/>
        </p:nvPicPr>
        <p:blipFill rotWithShape="1">
          <a:blip r:embed="rId7">
            <a:alphaModFix/>
          </a:blip>
          <a:srcRect/>
          <a:stretch/>
        </p:blipFill>
        <p:spPr>
          <a:xfrm>
            <a:off x="-28205" y="5943600"/>
            <a:ext cx="1358020" cy="9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2"/>
          <p:cNvSpPr txBox="1">
            <a:spLocks noGrp="1"/>
          </p:cNvSpPr>
          <p:nvPr>
            <p:ph type="title"/>
          </p:nvPr>
        </p:nvSpPr>
        <p:spPr>
          <a:xfrm>
            <a:off x="2647749" y="1526250"/>
            <a:ext cx="5735700" cy="4845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1"/>
              </a:buClr>
              <a:buSzPts val="3000"/>
              <a:buFont typeface="Source Sans Pro"/>
              <a:buNone/>
            </a:pPr>
            <a:r>
              <a:rPr lang="en-US" sz="3000" b="1">
                <a:solidFill>
                  <a:schemeClr val="dk1"/>
                </a:solidFill>
              </a:rPr>
              <a:t>Impact on researcher workload</a:t>
            </a:r>
            <a:endParaRPr sz="3000" b="1">
              <a:solidFill>
                <a:srgbClr val="009200"/>
              </a:solidFill>
            </a:endParaRPr>
          </a:p>
        </p:txBody>
      </p:sp>
      <p:pic>
        <p:nvPicPr>
          <p:cNvPr id="431" name="Google Shape;431;p72"/>
          <p:cNvPicPr preferRelativeResize="0">
            <a:picLocks noGrp="1"/>
          </p:cNvPicPr>
          <p:nvPr>
            <p:ph type="body" idx="1"/>
          </p:nvPr>
        </p:nvPicPr>
        <p:blipFill rotWithShape="1">
          <a:blip r:embed="rId3">
            <a:alphaModFix/>
          </a:blip>
          <a:srcRect/>
          <a:stretch/>
        </p:blipFill>
        <p:spPr>
          <a:xfrm>
            <a:off x="4019566" y="3587001"/>
            <a:ext cx="1219200" cy="979500"/>
          </a:xfrm>
          <a:prstGeom prst="rect">
            <a:avLst/>
          </a:prstGeom>
          <a:noFill/>
          <a:ln>
            <a:noFill/>
          </a:ln>
        </p:spPr>
      </p:pic>
      <p:pic>
        <p:nvPicPr>
          <p:cNvPr id="432" name="Google Shape;432;p72" descr="See the source image"/>
          <p:cNvPicPr preferRelativeResize="0"/>
          <p:nvPr/>
        </p:nvPicPr>
        <p:blipFill rotWithShape="1">
          <a:blip r:embed="rId4">
            <a:alphaModFix/>
          </a:blip>
          <a:srcRect/>
          <a:stretch/>
        </p:blipFill>
        <p:spPr>
          <a:xfrm>
            <a:off x="693291" y="939105"/>
            <a:ext cx="1964184" cy="1572867"/>
          </a:xfrm>
          <a:prstGeom prst="rect">
            <a:avLst/>
          </a:prstGeom>
          <a:noFill/>
          <a:ln>
            <a:noFill/>
          </a:ln>
        </p:spPr>
      </p:pic>
      <p:graphicFrame>
        <p:nvGraphicFramePr>
          <p:cNvPr id="433" name="Google Shape;433;p72"/>
          <p:cNvGraphicFramePr/>
          <p:nvPr/>
        </p:nvGraphicFramePr>
        <p:xfrm>
          <a:off x="1675382" y="2780969"/>
          <a:ext cx="3000000" cy="3000000"/>
        </p:xfrm>
        <a:graphic>
          <a:graphicData uri="http://schemas.openxmlformats.org/drawingml/2006/table">
            <a:tbl>
              <a:tblPr firstRow="1" bandRow="1">
                <a:noFill/>
                <a:tableStyleId>{FBCC6CB3-B52A-4698-B190-6ACBFB75F3D3}</a:tableStyleId>
              </a:tblPr>
              <a:tblGrid>
                <a:gridCol w="3354050">
                  <a:extLst>
                    <a:ext uri="{9D8B030D-6E8A-4147-A177-3AD203B41FA5}">
                      <a16:colId xmlns:a16="http://schemas.microsoft.com/office/drawing/2014/main" val="20000"/>
                    </a:ext>
                  </a:extLst>
                </a:gridCol>
                <a:gridCol w="3354050">
                  <a:extLst>
                    <a:ext uri="{9D8B030D-6E8A-4147-A177-3AD203B41FA5}">
                      <a16:colId xmlns:a16="http://schemas.microsoft.com/office/drawing/2014/main" val="20001"/>
                    </a:ext>
                  </a:extLst>
                </a:gridCol>
              </a:tblGrid>
              <a:tr h="434350">
                <a:tc>
                  <a:txBody>
                    <a:bodyPr/>
                    <a:lstStyle/>
                    <a:p>
                      <a:pPr marL="0" marR="0" lvl="0" indent="0" algn="ctr" rtl="0">
                        <a:spcBef>
                          <a:spcPts val="0"/>
                        </a:spcBef>
                        <a:spcAft>
                          <a:spcPts val="0"/>
                        </a:spcAft>
                        <a:buNone/>
                      </a:pPr>
                      <a:r>
                        <a:rPr lang="en-US" sz="2400" u="none" strike="noStrike" cap="none"/>
                        <a:t>Change</a:t>
                      </a:r>
                      <a:endParaRPr sz="2400" u="none" strike="noStrike" cap="none"/>
                    </a:p>
                  </a:txBody>
                  <a:tcPr marL="68575" marR="68575" marT="34300" marB="34300"/>
                </a:tc>
                <a:tc>
                  <a:txBody>
                    <a:bodyPr/>
                    <a:lstStyle/>
                    <a:p>
                      <a:pPr marL="0" marR="0" lvl="0" indent="0" algn="ctr" rtl="0">
                        <a:spcBef>
                          <a:spcPts val="0"/>
                        </a:spcBef>
                        <a:spcAft>
                          <a:spcPts val="0"/>
                        </a:spcAft>
                        <a:buNone/>
                      </a:pPr>
                      <a:r>
                        <a:rPr lang="en-US" sz="2400" u="none" strike="noStrike" cap="none"/>
                        <a:t>Research workload</a:t>
                      </a:r>
                      <a:endParaRPr sz="2400" u="none" strike="noStrike" cap="none"/>
                    </a:p>
                  </a:txBody>
                  <a:tcPr marL="68575" marR="68575" marT="34300" marB="34300"/>
                </a:tc>
                <a:extLst>
                  <a:ext uri="{0D108BD9-81ED-4DB2-BD59-A6C34878D82A}">
                    <a16:rowId xmlns:a16="http://schemas.microsoft.com/office/drawing/2014/main" val="10000"/>
                  </a:ext>
                </a:extLst>
              </a:tr>
              <a:tr h="800100">
                <a:tc>
                  <a:txBody>
                    <a:bodyPr/>
                    <a:lstStyle/>
                    <a:p>
                      <a:pPr marL="0" marR="0" lvl="0" indent="0" algn="l" rtl="0">
                        <a:spcBef>
                          <a:spcPts val="0"/>
                        </a:spcBef>
                        <a:spcAft>
                          <a:spcPts val="0"/>
                        </a:spcAft>
                        <a:buNone/>
                      </a:pPr>
                      <a:r>
                        <a:rPr lang="en-US" sz="2400" u="none" strike="noStrike" cap="none"/>
                        <a:t>More studies qualify for exempt status</a:t>
                      </a:r>
                      <a:endParaRPr sz="2400"/>
                    </a:p>
                  </a:txBody>
                  <a:tcPr marL="68575" marR="68575" marT="34300" marB="34300"/>
                </a:tc>
                <a:tc>
                  <a:txBody>
                    <a:bodyPr/>
                    <a:lstStyle/>
                    <a:p>
                      <a:pPr marL="0" marR="0" lvl="0" indent="0" algn="l" rtl="0">
                        <a:spcBef>
                          <a:spcPts val="0"/>
                        </a:spcBef>
                        <a:spcAft>
                          <a:spcPts val="0"/>
                        </a:spcAft>
                        <a:buNone/>
                      </a:pPr>
                      <a:endParaRPr sz="2400"/>
                    </a:p>
                  </a:txBody>
                  <a:tcPr marL="68575" marR="68575" marT="34300" marB="34300"/>
                </a:tc>
                <a:extLst>
                  <a:ext uri="{0D108BD9-81ED-4DB2-BD59-A6C34878D82A}">
                    <a16:rowId xmlns:a16="http://schemas.microsoft.com/office/drawing/2014/main" val="10001"/>
                  </a:ext>
                </a:extLst>
              </a:tr>
              <a:tr h="800100">
                <a:tc>
                  <a:txBody>
                    <a:bodyPr/>
                    <a:lstStyle/>
                    <a:p>
                      <a:pPr marL="0" marR="0" lvl="0" indent="0" algn="l" rtl="0">
                        <a:spcBef>
                          <a:spcPts val="0"/>
                        </a:spcBef>
                        <a:spcAft>
                          <a:spcPts val="0"/>
                        </a:spcAft>
                        <a:buNone/>
                      </a:pPr>
                      <a:r>
                        <a:rPr lang="en-US" sz="2400"/>
                        <a:t>No continuing review</a:t>
                      </a:r>
                      <a:endParaRPr/>
                    </a:p>
                    <a:p>
                      <a:pPr marL="0" marR="0" lvl="0" indent="0" algn="l" rtl="0">
                        <a:spcBef>
                          <a:spcPts val="0"/>
                        </a:spcBef>
                        <a:spcAft>
                          <a:spcPts val="0"/>
                        </a:spcAft>
                        <a:buNone/>
                      </a:pPr>
                      <a:endParaRPr sz="2400"/>
                    </a:p>
                  </a:txBody>
                  <a:tcPr marL="68575" marR="68575" marT="34300" marB="34300"/>
                </a:tc>
                <a:tc>
                  <a:txBody>
                    <a:bodyPr/>
                    <a:lstStyle/>
                    <a:p>
                      <a:pPr marL="0" marR="0" lvl="0" indent="0" algn="l" rtl="0">
                        <a:spcBef>
                          <a:spcPts val="0"/>
                        </a:spcBef>
                        <a:spcAft>
                          <a:spcPts val="0"/>
                        </a:spcAft>
                        <a:buNone/>
                      </a:pPr>
                      <a:endParaRPr sz="2400"/>
                    </a:p>
                  </a:txBody>
                  <a:tcPr marL="68575" marR="68575" marT="34300" marB="34300"/>
                </a:tc>
                <a:extLst>
                  <a:ext uri="{0D108BD9-81ED-4DB2-BD59-A6C34878D82A}">
                    <a16:rowId xmlns:a16="http://schemas.microsoft.com/office/drawing/2014/main" val="10002"/>
                  </a:ext>
                </a:extLst>
              </a:tr>
              <a:tr h="800100">
                <a:tc>
                  <a:txBody>
                    <a:bodyPr/>
                    <a:lstStyle/>
                    <a:p>
                      <a:pPr marL="0" marR="0" lvl="0" indent="0" algn="l" rtl="0">
                        <a:spcBef>
                          <a:spcPts val="0"/>
                        </a:spcBef>
                        <a:spcAft>
                          <a:spcPts val="0"/>
                        </a:spcAft>
                        <a:buNone/>
                      </a:pPr>
                      <a:r>
                        <a:rPr lang="en-US" sz="2400"/>
                        <a:t>New consent elements &amp; Key Information</a:t>
                      </a:r>
                      <a:endParaRPr sz="2400"/>
                    </a:p>
                  </a:txBody>
                  <a:tcPr marL="68575" marR="68575" marT="34300" marB="34300"/>
                </a:tc>
                <a:tc>
                  <a:txBody>
                    <a:bodyPr/>
                    <a:lstStyle/>
                    <a:p>
                      <a:pPr marL="0" marR="0" lvl="0" indent="0" algn="l" rtl="0">
                        <a:spcBef>
                          <a:spcPts val="0"/>
                        </a:spcBef>
                        <a:spcAft>
                          <a:spcPts val="0"/>
                        </a:spcAft>
                        <a:buNone/>
                      </a:pPr>
                      <a:endParaRPr sz="2400"/>
                    </a:p>
                  </a:txBody>
                  <a:tcPr marL="68575" marR="68575" marT="34300" marB="34300"/>
                </a:tc>
                <a:extLst>
                  <a:ext uri="{0D108BD9-81ED-4DB2-BD59-A6C34878D82A}">
                    <a16:rowId xmlns:a16="http://schemas.microsoft.com/office/drawing/2014/main" val="10003"/>
                  </a:ext>
                </a:extLst>
              </a:tr>
            </a:tbl>
          </a:graphicData>
        </a:graphic>
      </p:graphicFrame>
      <p:pic>
        <p:nvPicPr>
          <p:cNvPr id="434" name="Google Shape;434;p72"/>
          <p:cNvPicPr preferRelativeResize="0"/>
          <p:nvPr/>
        </p:nvPicPr>
        <p:blipFill rotWithShape="1">
          <a:blip r:embed="rId5">
            <a:alphaModFix/>
          </a:blip>
          <a:srcRect/>
          <a:stretch/>
        </p:blipFill>
        <p:spPr>
          <a:xfrm rot="5400000">
            <a:off x="5574258" y="3432758"/>
            <a:ext cx="588950" cy="342901"/>
          </a:xfrm>
          <a:prstGeom prst="rect">
            <a:avLst/>
          </a:prstGeom>
          <a:noFill/>
          <a:ln>
            <a:noFill/>
          </a:ln>
        </p:spPr>
      </p:pic>
      <p:pic>
        <p:nvPicPr>
          <p:cNvPr id="435" name="Google Shape;435;p72"/>
          <p:cNvPicPr preferRelativeResize="0"/>
          <p:nvPr/>
        </p:nvPicPr>
        <p:blipFill rotWithShape="1">
          <a:blip r:embed="rId5">
            <a:alphaModFix/>
          </a:blip>
          <a:srcRect/>
          <a:stretch/>
        </p:blipFill>
        <p:spPr>
          <a:xfrm rot="-5400000">
            <a:off x="7298698" y="5067746"/>
            <a:ext cx="588950" cy="342901"/>
          </a:xfrm>
          <a:prstGeom prst="rect">
            <a:avLst/>
          </a:prstGeom>
          <a:noFill/>
          <a:ln>
            <a:noFill/>
          </a:ln>
        </p:spPr>
      </p:pic>
      <p:pic>
        <p:nvPicPr>
          <p:cNvPr id="436" name="Google Shape;436;p72"/>
          <p:cNvPicPr preferRelativeResize="0"/>
          <p:nvPr/>
        </p:nvPicPr>
        <p:blipFill rotWithShape="1">
          <a:blip r:embed="rId5">
            <a:alphaModFix/>
          </a:blip>
          <a:srcRect/>
          <a:stretch/>
        </p:blipFill>
        <p:spPr>
          <a:xfrm rot="5400000">
            <a:off x="6384467" y="4227889"/>
            <a:ext cx="588950" cy="342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3"/>
          <p:cNvSpPr txBox="1">
            <a:spLocks noGrp="1"/>
          </p:cNvSpPr>
          <p:nvPr>
            <p:ph type="title"/>
          </p:nvPr>
        </p:nvSpPr>
        <p:spPr>
          <a:xfrm>
            <a:off x="2828925" y="1483273"/>
            <a:ext cx="5296200" cy="4845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1"/>
              </a:buClr>
              <a:buSzPts val="3000"/>
              <a:buFont typeface="Source Sans Pro"/>
              <a:buNone/>
            </a:pPr>
            <a:r>
              <a:rPr lang="en-US" sz="3000" b="1">
                <a:solidFill>
                  <a:schemeClr val="dk1"/>
                </a:solidFill>
              </a:rPr>
              <a:t>Use these revised forms, </a:t>
            </a:r>
            <a:r>
              <a:rPr lang="en-US" sz="3000" b="1">
                <a:solidFill>
                  <a:srgbClr val="2F5EBB"/>
                </a:solidFill>
                <a:latin typeface="Franklin Gothic"/>
                <a:ea typeface="Franklin Gothic"/>
                <a:cs typeface="Franklin Gothic"/>
                <a:sym typeface="Franklin Gothic"/>
              </a:rPr>
              <a:t>NOW</a:t>
            </a:r>
            <a:endParaRPr sz="3000" b="1">
              <a:solidFill>
                <a:srgbClr val="2F5EBB"/>
              </a:solidFill>
              <a:latin typeface="Franklin Gothic"/>
              <a:ea typeface="Franklin Gothic"/>
              <a:cs typeface="Franklin Gothic"/>
              <a:sym typeface="Franklin Gothic"/>
            </a:endParaRPr>
          </a:p>
        </p:txBody>
      </p:sp>
      <p:sp>
        <p:nvSpPr>
          <p:cNvPr id="442" name="Google Shape;442;p73"/>
          <p:cNvSpPr txBox="1">
            <a:spLocks noGrp="1"/>
          </p:cNvSpPr>
          <p:nvPr>
            <p:ph type="body" idx="1"/>
          </p:nvPr>
        </p:nvSpPr>
        <p:spPr>
          <a:xfrm>
            <a:off x="1028700" y="3175552"/>
            <a:ext cx="7663200" cy="2549400"/>
          </a:xfrm>
          <a:prstGeom prst="rect">
            <a:avLst/>
          </a:prstGeom>
          <a:noFill/>
          <a:ln>
            <a:noFill/>
          </a:ln>
        </p:spPr>
        <p:txBody>
          <a:bodyPr spcFirstLastPara="1" wrap="square" lIns="91425" tIns="45700" rIns="91425" bIns="45700" anchor="t" anchorCtr="0">
            <a:noAutofit/>
          </a:bodyPr>
          <a:lstStyle/>
          <a:p>
            <a:pPr marL="0" lvl="0" indent="0" algn="l" rtl="0">
              <a:lnSpc>
                <a:spcPct val="94000"/>
              </a:lnSpc>
              <a:spcBef>
                <a:spcPts val="0"/>
              </a:spcBef>
              <a:spcAft>
                <a:spcPts val="0"/>
              </a:spcAft>
              <a:buClr>
                <a:schemeClr val="dk2"/>
              </a:buClr>
              <a:buSzPts val="3000"/>
              <a:buNone/>
            </a:pPr>
            <a:r>
              <a:rPr lang="en-US" sz="3000"/>
              <a:t>IRB Protocol form			</a:t>
            </a:r>
            <a:r>
              <a:rPr lang="en-US" sz="2400" i="1">
                <a:solidFill>
                  <a:srgbClr val="7F7F7F"/>
                </a:solidFill>
              </a:rPr>
              <a:t>revised Nov 30</a:t>
            </a:r>
            <a:endParaRPr sz="3000">
              <a:solidFill>
                <a:srgbClr val="7F7F7F"/>
              </a:solidFill>
            </a:endParaRPr>
          </a:p>
          <a:p>
            <a:pPr marL="0" lvl="0" indent="0" algn="l" rtl="0">
              <a:lnSpc>
                <a:spcPct val="94000"/>
              </a:lnSpc>
              <a:spcBef>
                <a:spcPts val="1200"/>
              </a:spcBef>
              <a:spcAft>
                <a:spcPts val="0"/>
              </a:spcAft>
              <a:buClr>
                <a:schemeClr val="dk2"/>
              </a:buClr>
              <a:buSzPts val="3000"/>
              <a:buNone/>
            </a:pPr>
            <a:r>
              <a:rPr lang="en-US" sz="3000"/>
              <a:t>Consent form template         	</a:t>
            </a:r>
            <a:r>
              <a:rPr lang="en-US" sz="2400" i="1">
                <a:solidFill>
                  <a:srgbClr val="7F7F7F"/>
                </a:solidFill>
              </a:rPr>
              <a:t>revised Oct 30</a:t>
            </a:r>
            <a:endParaRPr sz="3000">
              <a:solidFill>
                <a:srgbClr val="7F7F7F"/>
              </a:solidFill>
            </a:endParaRPr>
          </a:p>
        </p:txBody>
      </p:sp>
      <p:pic>
        <p:nvPicPr>
          <p:cNvPr id="443" name="Google Shape;443;p73"/>
          <p:cNvPicPr preferRelativeResize="0"/>
          <p:nvPr/>
        </p:nvPicPr>
        <p:blipFill rotWithShape="1">
          <a:blip r:embed="rId3">
            <a:alphaModFix/>
          </a:blip>
          <a:srcRect/>
          <a:stretch/>
        </p:blipFill>
        <p:spPr>
          <a:xfrm>
            <a:off x="641074" y="948686"/>
            <a:ext cx="1940254" cy="15537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4"/>
          <p:cNvSpPr txBox="1">
            <a:spLocks noGrp="1"/>
          </p:cNvSpPr>
          <p:nvPr>
            <p:ph type="title"/>
          </p:nvPr>
        </p:nvSpPr>
        <p:spPr>
          <a:xfrm>
            <a:off x="3142007" y="1487076"/>
            <a:ext cx="3708600" cy="4845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1"/>
              </a:buClr>
              <a:buSzPts val="2700"/>
              <a:buFont typeface="Source Sans Pro"/>
              <a:buNone/>
            </a:pPr>
            <a:r>
              <a:rPr lang="en-US" sz="2700" b="1">
                <a:solidFill>
                  <a:schemeClr val="dk1"/>
                </a:solidFill>
              </a:rPr>
              <a:t>For more information</a:t>
            </a:r>
            <a:endParaRPr sz="2700" b="1">
              <a:solidFill>
                <a:srgbClr val="009200"/>
              </a:solidFill>
            </a:endParaRPr>
          </a:p>
        </p:txBody>
      </p:sp>
      <p:sp>
        <p:nvSpPr>
          <p:cNvPr id="449" name="Google Shape;449;p74"/>
          <p:cNvSpPr txBox="1">
            <a:spLocks noGrp="1"/>
          </p:cNvSpPr>
          <p:nvPr>
            <p:ph type="body" idx="1"/>
          </p:nvPr>
        </p:nvSpPr>
        <p:spPr>
          <a:xfrm>
            <a:off x="1028700" y="2683566"/>
            <a:ext cx="7663200" cy="3041400"/>
          </a:xfrm>
          <a:prstGeom prst="rect">
            <a:avLst/>
          </a:prstGeom>
          <a:noFill/>
          <a:ln>
            <a:noFill/>
          </a:ln>
        </p:spPr>
        <p:txBody>
          <a:bodyPr spcFirstLastPara="1" wrap="square" lIns="91425" tIns="45700" rIns="91425" bIns="45700" anchor="t" anchorCtr="0">
            <a:noAutofit/>
          </a:bodyPr>
          <a:lstStyle/>
          <a:p>
            <a:pPr marL="0" lvl="0" indent="0" algn="ctr" rtl="0">
              <a:lnSpc>
                <a:spcPct val="94000"/>
              </a:lnSpc>
              <a:spcBef>
                <a:spcPts val="0"/>
              </a:spcBef>
              <a:spcAft>
                <a:spcPts val="0"/>
              </a:spcAft>
              <a:buClr>
                <a:schemeClr val="dk2"/>
              </a:buClr>
              <a:buSzPts val="2400"/>
              <a:buNone/>
            </a:pPr>
            <a:r>
              <a:rPr lang="en-US" sz="2400"/>
              <a:t>Revised Common Rule webpage</a:t>
            </a:r>
            <a:endParaRPr/>
          </a:p>
          <a:p>
            <a:pPr marL="0" lvl="0" indent="0" algn="ctr" rtl="0">
              <a:lnSpc>
                <a:spcPct val="94000"/>
              </a:lnSpc>
              <a:spcBef>
                <a:spcPts val="1200"/>
              </a:spcBef>
              <a:spcAft>
                <a:spcPts val="0"/>
              </a:spcAft>
              <a:buClr>
                <a:schemeClr val="dk2"/>
              </a:buClr>
              <a:buSzPts val="1800"/>
              <a:buNone/>
            </a:pPr>
            <a:r>
              <a:rPr lang="en-US" sz="1800" u="sng">
                <a:solidFill>
                  <a:schemeClr val="hlink"/>
                </a:solidFill>
                <a:hlinkClick r:id="rId3"/>
              </a:rPr>
              <a:t>https://www.washington.edu/research/hsd/revised-common-rule/</a:t>
            </a:r>
            <a:r>
              <a:rPr lang="en-US" sz="1800"/>
              <a:t> </a:t>
            </a:r>
            <a:endParaRPr/>
          </a:p>
          <a:p>
            <a:pPr marL="0" lvl="0" indent="0" algn="l" rtl="0">
              <a:lnSpc>
                <a:spcPct val="94000"/>
              </a:lnSpc>
              <a:spcBef>
                <a:spcPts val="1200"/>
              </a:spcBef>
              <a:spcAft>
                <a:spcPts val="0"/>
              </a:spcAft>
              <a:buClr>
                <a:schemeClr val="dk1"/>
              </a:buClr>
              <a:buSzPts val="788"/>
              <a:buNone/>
            </a:pPr>
            <a:endParaRPr sz="788"/>
          </a:p>
          <a:p>
            <a:pPr marL="0" lvl="0" indent="0" algn="l" rtl="0">
              <a:lnSpc>
                <a:spcPct val="94000"/>
              </a:lnSpc>
              <a:spcBef>
                <a:spcPts val="1200"/>
              </a:spcBef>
              <a:spcAft>
                <a:spcPts val="0"/>
              </a:spcAft>
              <a:buClr>
                <a:schemeClr val="dk1"/>
              </a:buClr>
              <a:buSzPts val="2400"/>
              <a:buNone/>
            </a:pPr>
            <a:endParaRPr sz="2400"/>
          </a:p>
          <a:p>
            <a:pPr marL="0" lvl="0" indent="0" algn="ctr" rtl="0">
              <a:lnSpc>
                <a:spcPct val="94000"/>
              </a:lnSpc>
              <a:spcBef>
                <a:spcPts val="1200"/>
              </a:spcBef>
              <a:spcAft>
                <a:spcPts val="0"/>
              </a:spcAft>
              <a:buClr>
                <a:schemeClr val="dk1"/>
              </a:buClr>
              <a:buSzPts val="2100"/>
              <a:buNone/>
            </a:pPr>
            <a:r>
              <a:rPr lang="en-US" sz="2100" b="1">
                <a:solidFill>
                  <a:srgbClr val="84904A"/>
                </a:solidFill>
              </a:rPr>
              <a:t>Q and A</a:t>
            </a:r>
            <a:endParaRPr/>
          </a:p>
          <a:p>
            <a:pPr marL="0" lvl="0" indent="0" algn="ctr" rtl="0">
              <a:lnSpc>
                <a:spcPct val="94000"/>
              </a:lnSpc>
              <a:spcBef>
                <a:spcPts val="1200"/>
              </a:spcBef>
              <a:spcAft>
                <a:spcPts val="0"/>
              </a:spcAft>
              <a:buClr>
                <a:schemeClr val="dk1"/>
              </a:buClr>
              <a:buSzPts val="2100"/>
              <a:buNone/>
            </a:pPr>
            <a:r>
              <a:rPr lang="en-US" sz="2100" b="1">
                <a:solidFill>
                  <a:srgbClr val="84904A"/>
                </a:solidFill>
              </a:rPr>
              <a:t>Which studies and when</a:t>
            </a:r>
            <a:endParaRPr/>
          </a:p>
          <a:p>
            <a:pPr marL="0" lvl="0" indent="0" algn="ctr" rtl="0">
              <a:lnSpc>
                <a:spcPct val="94000"/>
              </a:lnSpc>
              <a:spcBef>
                <a:spcPts val="1200"/>
              </a:spcBef>
              <a:spcAft>
                <a:spcPts val="0"/>
              </a:spcAft>
              <a:buClr>
                <a:schemeClr val="dk1"/>
              </a:buClr>
              <a:buSzPts val="2100"/>
              <a:buNone/>
            </a:pPr>
            <a:r>
              <a:rPr lang="en-US" sz="2100" b="1">
                <a:solidFill>
                  <a:srgbClr val="84904A"/>
                </a:solidFill>
              </a:rPr>
              <a:t>3-minute videos explaining the changes</a:t>
            </a:r>
            <a:endParaRPr/>
          </a:p>
        </p:txBody>
      </p:sp>
      <p:pic>
        <p:nvPicPr>
          <p:cNvPr id="450" name="Google Shape;450;p74"/>
          <p:cNvPicPr preferRelativeResize="0"/>
          <p:nvPr/>
        </p:nvPicPr>
        <p:blipFill rotWithShape="1">
          <a:blip r:embed="rId4">
            <a:alphaModFix/>
          </a:blip>
          <a:srcRect/>
          <a:stretch/>
        </p:blipFill>
        <p:spPr>
          <a:xfrm>
            <a:off x="671972" y="974665"/>
            <a:ext cx="1884868" cy="15093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5"/>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dk2"/>
              </a:buClr>
              <a:buFont typeface="Arial"/>
              <a:buNone/>
            </a:pPr>
            <a:r>
              <a:rPr lang="en-US" sz="1600">
                <a:solidFill>
                  <a:schemeClr val="dk2"/>
                </a:solidFill>
                <a:latin typeface="Open Sans"/>
                <a:ea typeface="Open Sans"/>
                <a:cs typeface="Open Sans"/>
                <a:sym typeface="Open Sans"/>
              </a:rPr>
              <a:t>December 2018 </a:t>
            </a:r>
            <a:r>
              <a:rPr lang="en-US" sz="1600" b="0" i="0" u="none" strike="noStrike" cap="none">
                <a:solidFill>
                  <a:schemeClr val="dk2"/>
                </a:solidFill>
                <a:latin typeface="Open Sans"/>
                <a:ea typeface="Open Sans"/>
                <a:cs typeface="Open Sans"/>
                <a:sym typeface="Open Sans"/>
              </a:rPr>
              <a:t>MRAM</a:t>
            </a:r>
            <a:endParaRPr/>
          </a:p>
          <a:p>
            <a:pPr marL="0" marR="0" lvl="0" indent="0" algn="l" rtl="0">
              <a:lnSpc>
                <a:spcPct val="150000"/>
              </a:lnSpc>
              <a:spcBef>
                <a:spcPts val="0"/>
              </a:spcBef>
              <a:spcAft>
                <a:spcPts val="0"/>
              </a:spcAft>
              <a:buClr>
                <a:schemeClr val="dk2"/>
              </a:buClr>
              <a:buFont typeface="Arial"/>
              <a:buNone/>
            </a:pPr>
            <a:r>
              <a:rPr lang="en-US" sz="1600">
                <a:solidFill>
                  <a:schemeClr val="dk2"/>
                </a:solidFill>
                <a:latin typeface="Open Sans"/>
                <a:ea typeface="Open Sans"/>
                <a:cs typeface="Open Sans"/>
                <a:sym typeface="Open Sans"/>
              </a:rPr>
              <a:t>Cathy Cottle </a:t>
            </a:r>
            <a:endParaRPr sz="160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Clr>
                <a:schemeClr val="dk2"/>
              </a:buClr>
              <a:buFont typeface="Arial"/>
              <a:buNone/>
            </a:pPr>
            <a:r>
              <a:rPr lang="en-US" sz="1600">
                <a:solidFill>
                  <a:schemeClr val="dk2"/>
                </a:solidFill>
                <a:latin typeface="Open Sans"/>
                <a:ea typeface="Open Sans"/>
                <a:cs typeface="Open Sans"/>
                <a:sym typeface="Open Sans"/>
              </a:rPr>
              <a:t>Associate Director, Contracts &amp; Grants</a:t>
            </a:r>
            <a:endParaRPr sz="160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Clr>
                <a:schemeClr val="dk2"/>
              </a:buClr>
              <a:buFont typeface="Arial"/>
              <a:buNone/>
            </a:pPr>
            <a:r>
              <a:rPr lang="en-US" sz="1600" b="0" i="0" u="none" strike="noStrike" cap="none">
                <a:solidFill>
                  <a:schemeClr val="dk2"/>
                </a:solidFill>
                <a:latin typeface="Open Sans"/>
                <a:ea typeface="Open Sans"/>
                <a:cs typeface="Open Sans"/>
                <a:sym typeface="Open Sans"/>
              </a:rPr>
              <a:t>Office of Sponsored Programs </a:t>
            </a:r>
            <a:endParaRPr sz="1600">
              <a:solidFill>
                <a:schemeClr val="dk2"/>
              </a:solidFill>
              <a:latin typeface="Open Sans"/>
              <a:ea typeface="Open Sans"/>
              <a:cs typeface="Open Sans"/>
              <a:sym typeface="Open Sans"/>
            </a:endParaRPr>
          </a:p>
        </p:txBody>
      </p:sp>
      <p:sp>
        <p:nvSpPr>
          <p:cNvPr id="456" name="Google Shape;456;p75"/>
          <p:cNvSpPr txBox="1">
            <a:spLocks noGrp="1"/>
          </p:cNvSpPr>
          <p:nvPr>
            <p:ph type="body" idx="1"/>
          </p:nvPr>
        </p:nvSpPr>
        <p:spPr>
          <a:xfrm>
            <a:off x="842279" y="19085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US" sz="4250"/>
              <a:t>Office of Sponsored Programs: Contracts Team</a:t>
            </a:r>
            <a:endParaRPr sz="425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0"/>
        <p:cNvGrpSpPr/>
        <p:nvPr/>
      </p:nvGrpSpPr>
      <p:grpSpPr>
        <a:xfrm>
          <a:off x="0" y="0"/>
          <a:ext cx="0" cy="0"/>
          <a:chOff x="0" y="0"/>
          <a:chExt cx="0" cy="0"/>
        </a:xfrm>
      </p:grpSpPr>
      <p:sp>
        <p:nvSpPr>
          <p:cNvPr id="461" name="Google Shape;461;p76"/>
          <p:cNvSpPr txBox="1">
            <a:spLocks noGrp="1"/>
          </p:cNvSpPr>
          <p:nvPr>
            <p:ph type="title"/>
          </p:nvPr>
        </p:nvSpPr>
        <p:spPr>
          <a:xfrm>
            <a:off x="311700" y="5171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a:solidFill>
                  <a:srgbClr val="4B2E83"/>
                </a:solidFill>
                <a:latin typeface="Open Sans"/>
                <a:ea typeface="Open Sans"/>
                <a:cs typeface="Open Sans"/>
                <a:sym typeface="Open Sans"/>
              </a:rPr>
              <a:t>Who?</a:t>
            </a:r>
            <a:endParaRPr sz="2400" b="0" i="0" u="none" strike="noStrike" cap="none">
              <a:solidFill>
                <a:srgbClr val="4B2E83"/>
              </a:solidFill>
              <a:latin typeface="Open Sans"/>
              <a:ea typeface="Open Sans"/>
              <a:cs typeface="Open Sans"/>
              <a:sym typeface="Open Sans"/>
            </a:endParaRPr>
          </a:p>
        </p:txBody>
      </p:sp>
      <p:pic>
        <p:nvPicPr>
          <p:cNvPr id="462" name="Google Shape;462;p76"/>
          <p:cNvPicPr preferRelativeResize="0"/>
          <p:nvPr/>
        </p:nvPicPr>
        <p:blipFill>
          <a:blip r:embed="rId3">
            <a:alphaModFix/>
          </a:blip>
          <a:stretch>
            <a:fillRect/>
          </a:stretch>
        </p:blipFill>
        <p:spPr>
          <a:xfrm>
            <a:off x="3149500" y="1280675"/>
            <a:ext cx="2083125" cy="4463875"/>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GO AWAY BLUE LINK">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2293</Words>
  <Application>Microsoft Office PowerPoint</Application>
  <PresentationFormat>On-screen Show (4:3)</PresentationFormat>
  <Paragraphs>424</Paragraphs>
  <Slides>46</Slides>
  <Notes>46</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46</vt:i4>
      </vt:variant>
    </vt:vector>
  </HeadingPairs>
  <TitlesOfParts>
    <vt:vector size="64" baseType="lpstr">
      <vt:lpstr>Calibri</vt:lpstr>
      <vt:lpstr>Century Gothic</vt:lpstr>
      <vt:lpstr>Merriweather Sans</vt:lpstr>
      <vt:lpstr>Arial</vt:lpstr>
      <vt:lpstr>Open Sans Light</vt:lpstr>
      <vt:lpstr>Source Sans Pro</vt:lpstr>
      <vt:lpstr>Franklin Gothic</vt:lpstr>
      <vt:lpstr>Open Sans</vt:lpstr>
      <vt:lpstr>Encode Sans</vt:lpstr>
      <vt:lpstr>Encode Sans Black</vt:lpstr>
      <vt:lpstr>1_Custom Design</vt:lpstr>
      <vt:lpstr>Office Theme</vt:lpstr>
      <vt:lpstr>Crop</vt:lpstr>
      <vt:lpstr>Custom Design</vt:lpstr>
      <vt:lpstr>Custom Design</vt:lpstr>
      <vt:lpstr>1_Custom Design</vt:lpstr>
      <vt:lpstr>Office Theme</vt:lpstr>
      <vt:lpstr>Office Theme</vt:lpstr>
      <vt:lpstr>PowerPoint Presentation</vt:lpstr>
      <vt:lpstr>The Revised Common Rule Regulations  Karen Moe, Human Subjects Division</vt:lpstr>
      <vt:lpstr>The Common Rule is being revised for the first time in its history, on January 21, 2019.</vt:lpstr>
      <vt:lpstr>The major changes</vt:lpstr>
      <vt:lpstr>Impact on researcher workload</vt:lpstr>
      <vt:lpstr>Use these revised forms, NOW</vt:lpstr>
      <vt:lpstr>For more information</vt:lpstr>
      <vt:lpstr>PowerPoint Presentation</vt:lpstr>
      <vt:lpstr>Who?</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Ariba Open Balances on Purged Budgets </vt:lpstr>
      <vt:lpstr>Ariba Open Balances on Purged Budgets </vt:lpstr>
      <vt:lpstr>Ariba Open Balances on Purged Budgets </vt:lpstr>
      <vt:lpstr>Ariba Open Balances on Purged Budgets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2018-12-20T21:07:52Z</dcterms:modified>
</cp:coreProperties>
</file>