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2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 rot="5400000">
            <a:off x="4732350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722313" y="2387515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3200">
                <a:solidFill>
                  <a:srgbClr val="5F497A"/>
                </a:solidFill>
              </a:rPr>
              <a:t>Ariba Open Balances on Purged Budgets </a:t>
            </a:r>
            <a:endParaRPr sz="3200"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722313" y="2963007"/>
            <a:ext cx="7772400" cy="934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rPr lang="en-US" sz="1600">
                <a:solidFill>
                  <a:srgbClr val="5F497A"/>
                </a:solidFill>
              </a:rPr>
              <a:t>Vince Gonzalez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rPr lang="en-US" sz="1600">
                <a:solidFill>
                  <a:srgbClr val="5F497A"/>
                </a:solidFill>
              </a:rPr>
              <a:t>Grant Manager, GCA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000">
                <a:solidFill>
                  <a:srgbClr val="5F497A"/>
                </a:solidFill>
              </a:rPr>
              <a:t>Ariba Open Balances on Purged Budgets </a:t>
            </a:r>
            <a:endParaRPr sz="3000">
              <a:solidFill>
                <a:srgbClr val="5F497A"/>
              </a:solidFill>
            </a:endParaRPr>
          </a:p>
        </p:txBody>
      </p:sp>
      <p:pic>
        <p:nvPicPr>
          <p:cNvPr id="75" name="Google Shape;7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0958" y="1712278"/>
            <a:ext cx="8702084" cy="4414022"/>
          </a:xfrm>
          <a:prstGeom prst="rect">
            <a:avLst/>
          </a:prstGeom>
          <a:noFill/>
          <a:ln w="38100" cap="flat" cmpd="sng">
            <a:solidFill>
              <a:srgbClr val="5F497A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76" name="Google Shape;76;p11"/>
          <p:cNvSpPr/>
          <p:nvPr/>
        </p:nvSpPr>
        <p:spPr>
          <a:xfrm>
            <a:off x="2136531" y="2338754"/>
            <a:ext cx="712177" cy="1143000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11"/>
          <p:cNvSpPr/>
          <p:nvPr/>
        </p:nvSpPr>
        <p:spPr>
          <a:xfrm>
            <a:off x="325315" y="5178669"/>
            <a:ext cx="298939" cy="53633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11"/>
          <p:cNvSpPr/>
          <p:nvPr/>
        </p:nvSpPr>
        <p:spPr>
          <a:xfrm>
            <a:off x="6497515" y="2338754"/>
            <a:ext cx="1002323" cy="624254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1"/>
          <p:cNvSpPr/>
          <p:nvPr/>
        </p:nvSpPr>
        <p:spPr>
          <a:xfrm>
            <a:off x="6743700" y="4739054"/>
            <a:ext cx="1248508" cy="1283677"/>
          </a:xfrm>
          <a:prstGeom prst="rect">
            <a:avLst/>
          </a:prstGeom>
          <a:noFill/>
          <a:ln w="254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000">
                <a:solidFill>
                  <a:srgbClr val="5F497A"/>
                </a:solidFill>
              </a:rPr>
              <a:t>Ariba Open Balances on Purged Budgets </a:t>
            </a:r>
            <a:endParaRPr sz="3000">
              <a:solidFill>
                <a:srgbClr val="5F497A"/>
              </a:solidFill>
            </a:endParaRPr>
          </a:p>
        </p:txBody>
      </p:sp>
      <p:pic>
        <p:nvPicPr>
          <p:cNvPr id="85" name="Google Shape;85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318" y="1877158"/>
            <a:ext cx="8975364" cy="3727938"/>
          </a:xfrm>
          <a:prstGeom prst="rect">
            <a:avLst/>
          </a:prstGeom>
          <a:noFill/>
          <a:ln w="28575" cap="flat" cmpd="sng">
            <a:solidFill>
              <a:srgbClr val="5F497A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86" name="Google Shape;86;p12"/>
          <p:cNvSpPr/>
          <p:nvPr/>
        </p:nvSpPr>
        <p:spPr>
          <a:xfrm>
            <a:off x="232996" y="2613635"/>
            <a:ext cx="1028700" cy="140677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2"/>
          <p:cNvSpPr/>
          <p:nvPr/>
        </p:nvSpPr>
        <p:spPr>
          <a:xfrm>
            <a:off x="545123" y="2413732"/>
            <a:ext cx="404446" cy="105508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2"/>
          <p:cNvSpPr/>
          <p:nvPr/>
        </p:nvSpPr>
        <p:spPr>
          <a:xfrm>
            <a:off x="8081933" y="2653200"/>
            <a:ext cx="404446" cy="61546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2"/>
          <p:cNvSpPr/>
          <p:nvPr/>
        </p:nvSpPr>
        <p:spPr>
          <a:xfrm>
            <a:off x="1055077" y="3188249"/>
            <a:ext cx="1828800" cy="1955251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2"/>
          <p:cNvSpPr/>
          <p:nvPr/>
        </p:nvSpPr>
        <p:spPr>
          <a:xfrm>
            <a:off x="3033346" y="3211908"/>
            <a:ext cx="254977" cy="1931592"/>
          </a:xfrm>
          <a:prstGeom prst="rect">
            <a:avLst/>
          </a:prstGeom>
          <a:solidFill>
            <a:schemeClr val="accent4"/>
          </a:solidFill>
          <a:ln w="25400" cap="flat" cmpd="sng">
            <a:solidFill>
              <a:srgbClr val="5D487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2"/>
          <p:cNvSpPr/>
          <p:nvPr/>
        </p:nvSpPr>
        <p:spPr>
          <a:xfrm>
            <a:off x="6066693" y="2683973"/>
            <a:ext cx="1441938" cy="2681654"/>
          </a:xfrm>
          <a:prstGeom prst="rect">
            <a:avLst/>
          </a:prstGeom>
          <a:noFill/>
          <a:ln w="38100" cap="flat" cmpd="sng">
            <a:solidFill>
              <a:srgbClr val="7030A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>
          <a:xfrm>
            <a:off x="457200" y="8792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000">
                <a:solidFill>
                  <a:srgbClr val="5F497A"/>
                </a:solidFill>
              </a:rPr>
              <a:t>Ariba Open Balances on Purged Budgets </a:t>
            </a:r>
            <a:endParaRPr sz="3000">
              <a:solidFill>
                <a:srgbClr val="5F497A"/>
              </a:solidFill>
            </a:endParaRPr>
          </a:p>
        </p:txBody>
      </p:sp>
      <p:sp>
        <p:nvSpPr>
          <p:cNvPr id="97" name="Google Shape;97;p13"/>
          <p:cNvSpPr txBox="1">
            <a:spLocks noGrp="1"/>
          </p:cNvSpPr>
          <p:nvPr>
            <p:ph type="body" idx="1"/>
          </p:nvPr>
        </p:nvSpPr>
        <p:spPr>
          <a:xfrm>
            <a:off x="457201" y="1230923"/>
            <a:ext cx="3552092" cy="2479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u="sng">
                <a:solidFill>
                  <a:srgbClr val="7030A0"/>
                </a:solidFill>
              </a:rPr>
              <a:t>The Issue: </a:t>
            </a:r>
            <a:endParaRPr/>
          </a:p>
          <a:p>
            <a:pPr marL="508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sz="1800">
                <a:solidFill>
                  <a:srgbClr val="7030A0"/>
                </a:solidFill>
              </a:rPr>
              <a:t>Ariba Open Balances DO NOT PURGE after a budget is purged in the accounting system and re-surface when a budget number is recycled</a:t>
            </a:r>
            <a:endParaRPr>
              <a:solidFill>
                <a:srgbClr val="7030A0"/>
              </a:solidFill>
            </a:endParaRPr>
          </a:p>
        </p:txBody>
      </p:sp>
      <p:sp>
        <p:nvSpPr>
          <p:cNvPr id="98" name="Google Shape;98;p13"/>
          <p:cNvSpPr txBox="1">
            <a:spLocks noGrp="1"/>
          </p:cNvSpPr>
          <p:nvPr>
            <p:ph type="body" idx="2"/>
          </p:nvPr>
        </p:nvSpPr>
        <p:spPr>
          <a:xfrm>
            <a:off x="457200" y="3544269"/>
            <a:ext cx="3622431" cy="281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u="sng">
                <a:solidFill>
                  <a:srgbClr val="7030A0"/>
                </a:solidFill>
              </a:rPr>
              <a:t>The Solution:</a:t>
            </a:r>
            <a:endParaRPr sz="1000" u="sng">
              <a:solidFill>
                <a:srgbClr val="7030A0"/>
              </a:solidFill>
            </a:endParaRPr>
          </a:p>
          <a:p>
            <a:pPr marL="5080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sz="1800">
                <a:solidFill>
                  <a:srgbClr val="7030A0"/>
                </a:solidFill>
              </a:rPr>
              <a:t>GCA &amp; Procurement Services are joining forces to: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Calibri"/>
              <a:buChar char="-"/>
            </a:pPr>
            <a:r>
              <a:rPr lang="en-US" sz="1400">
                <a:solidFill>
                  <a:srgbClr val="7030A0"/>
                </a:solidFill>
              </a:rPr>
              <a:t>Eliminate Ariba Open Balances associated with purged budgets</a:t>
            </a:r>
            <a:endParaRPr/>
          </a:p>
          <a:p>
            <a:pPr marL="45720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800"/>
              <a:buFont typeface="Calibri"/>
              <a:buChar char="-"/>
            </a:pPr>
            <a:r>
              <a:rPr lang="en-US" sz="1400">
                <a:solidFill>
                  <a:srgbClr val="7030A0"/>
                </a:solidFill>
              </a:rPr>
              <a:t>Streamline the communication related to the closeout of Ariba Purchase Orders </a:t>
            </a:r>
            <a:endParaRPr/>
          </a:p>
          <a:p>
            <a:pPr marL="91440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solidFill>
                <a:srgbClr val="7030A0"/>
              </a:solidFill>
            </a:endParaRPr>
          </a:p>
          <a:p>
            <a:pPr marL="91440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solidFill>
                <a:srgbClr val="7030A0"/>
              </a:solidFill>
            </a:endParaRPr>
          </a:p>
          <a:p>
            <a:pPr marL="91440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 sz="1400">
              <a:solidFill>
                <a:srgbClr val="7030A0"/>
              </a:solidFill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1800">
              <a:solidFill>
                <a:srgbClr val="7030A0"/>
              </a:solidFill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1800">
              <a:solidFill>
                <a:srgbClr val="7030A0"/>
              </a:solidFill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>
              <a:solidFill>
                <a:srgbClr val="7030A0"/>
              </a:solidFill>
            </a:endParaRPr>
          </a:p>
          <a:p>
            <a:pPr marL="91440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</a:pPr>
            <a:endParaRPr>
              <a:solidFill>
                <a:srgbClr val="7030A0"/>
              </a:solidFill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4659923" y="2233246"/>
            <a:ext cx="3824654" cy="37103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080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sng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What to Expect: </a:t>
            </a:r>
            <a:endParaRPr/>
          </a:p>
          <a:p>
            <a: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en-US" sz="1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GCA Newsletter Update</a:t>
            </a:r>
            <a:endParaRPr/>
          </a:p>
          <a:p>
            <a: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en-US" sz="1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Communication from GCA via GT requesting the closeout of open balances starting in </a:t>
            </a:r>
            <a:r>
              <a:rPr lang="en-US" sz="18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January 2019</a:t>
            </a:r>
            <a:endParaRPr/>
          </a:p>
          <a:p>
            <a: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-"/>
            </a:pPr>
            <a:r>
              <a:rPr lang="en-US" sz="1800" b="0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Closeout of all Ariba Open Balances associated with purged budgets by </a:t>
            </a:r>
            <a:r>
              <a:rPr lang="en-US" sz="1800" b="1" i="0" u="none" strike="noStrike" cap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April 2019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7030A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>
            <a:spLocks noGrp="1"/>
          </p:cNvSpPr>
          <p:nvPr>
            <p:ph type="body" idx="1"/>
          </p:nvPr>
        </p:nvSpPr>
        <p:spPr>
          <a:xfrm>
            <a:off x="678351" y="1503485"/>
            <a:ext cx="7772400" cy="2050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rPr lang="en-US" sz="3600" b="1">
                <a:solidFill>
                  <a:srgbClr val="7030A0"/>
                </a:solidFill>
              </a:rPr>
              <a:t>Questions? 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endParaRPr>
              <a:solidFill>
                <a:srgbClr val="7030A0"/>
              </a:solidFill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rPr lang="en-US">
                <a:solidFill>
                  <a:srgbClr val="7030A0"/>
                </a:solidFill>
              </a:rPr>
              <a:t>Contact GCA Help at: 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rPr lang="en-US">
                <a:solidFill>
                  <a:srgbClr val="7030A0"/>
                </a:solidFill>
              </a:rPr>
              <a:t>GCAHelp@uw.edu</a:t>
            </a:r>
            <a:endParaRPr>
              <a:solidFill>
                <a:srgbClr val="7030A0"/>
              </a:solidFill>
            </a:endParaRPr>
          </a:p>
          <a:p>
            <a: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</a:pPr>
            <a:r>
              <a:rPr lang="en-US">
                <a:solidFill>
                  <a:srgbClr val="7030A0"/>
                </a:solidFill>
              </a:rPr>
              <a:t>206-616-9995</a:t>
            </a:r>
            <a:endParaRPr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On-screen Show (4:3)</PresentationFormat>
  <Paragraphs>26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Ariba Open Balances on Purged Budgets </vt:lpstr>
      <vt:lpstr>Ariba Open Balances on Purged Budgets </vt:lpstr>
      <vt:lpstr>Ariba Open Balances on Purged Budgets </vt:lpstr>
      <vt:lpstr>Ariba Open Balances on Purged Budgets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Ariba Open Balances on Purged Budgets </dc:title>
  <dc:creator>Susan S. Wilbanks</dc:creator>
  <cp:lastModifiedBy>Susan S. Wilbanks</cp:lastModifiedBy>
  <cp:revision>1</cp:revision>
  <dcterms:modified xsi:type="dcterms:W3CDTF">2018-12-20T21:10:58Z</dcterms:modified>
</cp:coreProperties>
</file>