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faq?term_node_tid_depth=Compens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ndra2@uw.edu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December,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10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Academic Student Employee (“ASE”)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Lump Sum Payments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UW-UAW contract (6/3/18 – 4/30/21)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 the contract: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Lump sum payment of $100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ASEs with a 50% FTE appointment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Paid during the first quarter of employment during each year of the contract starting with the 2018/2019 academic year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Payments are being charged under object code 01-80 on some sponsored awards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109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Are ASE payments allowable on sponsored awards?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ASE payments are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unallowable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on NRSA Training Grants and Fellowships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Any ASE charges to NRSA Training Grants or Fellowships must be removed and charged to a non-sponsored award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ASE payments are generally allowable on other sponsored awards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See the PAFC FAQ on Compensation for additional information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https://finance.uw.edu/pafc/faq?term_node_tid_depth=Compensation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106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New NRSA Budgetary Levels for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Federal Fiscal Year 2019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NOT-OD-19-036 (issued 11/27/2018)</a:t>
            </a:r>
            <a:endParaRPr/>
          </a:p>
          <a:p>
            <a:pPr marL="342900" lvl="0" indent="-27305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Applies to all NRSA awards made with Federal FY 2019 funds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Awarded on or after 10/1/2018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7305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Previous FY 2019 Awards issued under the old levels “will be revised to adjust funding to the FY 2019 levels”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 retroactive adjustments for Awards made prior to 10/1/2018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106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New NRSA Budgetary Levels for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Federal Fiscal Year 2019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Predocs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Stipend increase of $492/year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Training Related Expenses and Institutional Allowance levels remain the same as FY 2018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7305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Postdocs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Stipend increase of $1,572/year at all levels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Training Related Expenses and Institutional Allowance levels increase of $1,000/year</a:t>
            </a:r>
            <a:endParaRPr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Tuition levels remain the same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NRSA Training Grant Tools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Long-term goal to develop tools to help campus manage NRSA Training Grants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Tracking Trainee Appointments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Reconciling Stipend payments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Calculating Obligations and Balances/Deficits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Interested in providing input, ideas or feedback? Email Matt or Andra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On-screen Show (4:3)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Open Sans</vt:lpstr>
      <vt:lpstr>Encode Sans Black</vt:lpstr>
      <vt:lpstr>Calibri</vt:lpstr>
      <vt:lpstr>Merriweather Sans</vt:lpstr>
      <vt:lpstr>Arial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2018-12-20T21:11:39Z</dcterms:modified>
</cp:coreProperties>
</file>