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ncode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E6C53-4BBF-416B-BB8A-514E4A02219B}">
  <a:tblStyle styleId="{1FEE6C53-4BBF-416B-BB8A-514E4A0221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506240" y="5019998"/>
            <a:ext cx="391336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98" name="Google Shape;98;p13"/>
          <p:cNvGraphicFramePr/>
          <p:nvPr/>
        </p:nvGraphicFramePr>
        <p:xfrm>
          <a:off x="167210" y="1295400"/>
          <a:ext cx="8824400" cy="3733800"/>
        </p:xfrm>
        <a:graphic>
          <a:graphicData uri="http://schemas.openxmlformats.org/drawingml/2006/table">
            <a:tbl>
              <a:tblPr>
                <a:noFill/>
                <a:tableStyleId>{1FEE6C53-4BBF-416B-BB8A-514E4A02219B}</a:tableStyleId>
              </a:tblPr>
              <a:tblGrid>
                <a:gridCol w="36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FFCC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</a:rPr>
                        <a:t>Jan 8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</a:rPr>
                        <a:t>OSP 101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</a:rPr>
                        <a:t>Introduction to Research Administration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Jan 10</a:t>
                      </a:r>
                      <a:endParaRPr sz="1800" b="1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RAA 100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Grant and Contract Fiscal Administration: Compliance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Jan 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MAA 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Introduction to Grant and Contract Certification (GCCR)</a:t>
                      </a:r>
                      <a:endParaRPr sz="1800" b="1" u="none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Jan 22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RAA 206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Managing Cost Share at the UW</a:t>
                      </a:r>
                      <a:endParaRPr sz="1800" b="1" u="none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Jan 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ORIS 103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SAGE Budget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Jan 23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OSP 145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Subaward Fundamentals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29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101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Sponsored Project Budgets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9" name="Google Shape;99;p13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">
            <a:alphaModFix/>
          </a:blip>
          <a:srcRect l="-509" t="27352" r="508" b="44053"/>
          <a:stretch/>
        </p:blipFill>
        <p:spPr>
          <a:xfrm>
            <a:off x="-48987" y="5567066"/>
            <a:ext cx="9190751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5208760" y="5029200"/>
            <a:ext cx="37828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Encode Sans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2018-12-20T21:12:15Z</dcterms:modified>
</cp:coreProperties>
</file>