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Open Sans" panose="020B0604020202020204" charset="0"/>
      <p:regular r:id="rId7"/>
      <p:bold r:id="rId8"/>
      <p:italic r:id="rId9"/>
      <p:boldItalic r:id="rId10"/>
    </p:embeddedFont>
    <p:embeddedFont>
      <p:font typeface="Encode Sans Black" panose="020B060402020202020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bede33c4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2bede33c4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NAA, ATF Industry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4f5efc4e6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g4f5efc4e6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aq/naa-egc1-instruction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Contract Team Update</a:t>
            </a:r>
            <a:endParaRPr sz="38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February, 2019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Cathy Cottle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Current news...</a:t>
            </a: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Some Automated routing coming… </a:t>
            </a:r>
            <a:endParaRPr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next SAGE release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Who has my stuff? </a:t>
            </a:r>
            <a:endParaRPr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Use Status Checker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Contracts Manager position?</a:t>
            </a:r>
            <a:endParaRPr/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Interviews being conducted</a:t>
            </a: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Early positive feedback on restructure</a:t>
            </a:r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l="61141" t="34146" r="18341" b="23712"/>
          <a:stretch/>
        </p:blipFill>
        <p:spPr>
          <a:xfrm>
            <a:off x="6137399" y="1215650"/>
            <a:ext cx="2422675" cy="26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 rot="-1486599" flipH="1">
            <a:off x="7916494" y="2813726"/>
            <a:ext cx="1590619" cy="5464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5808725" y="3430325"/>
            <a:ext cx="2066400" cy="414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Non-Award Agreement eGC1 Instructions</a:t>
            </a:r>
            <a:endParaRPr/>
          </a:p>
        </p:txBody>
      </p:sp>
      <p:sp>
        <p:nvSpPr>
          <p:cNvPr id="51" name="Google Shape;51;p8"/>
          <p:cNvSpPr txBox="1"/>
          <p:nvPr/>
        </p:nvSpPr>
        <p:spPr>
          <a:xfrm>
            <a:off x="393000" y="5545175"/>
            <a:ext cx="69558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https://www.washington.edu/research/faq/naa-egc1-instructions/</a:t>
            </a:r>
            <a:r>
              <a:rPr lang="en-US" sz="1800"/>
              <a:t> </a:t>
            </a:r>
            <a:endParaRPr sz="1800"/>
          </a:p>
        </p:txBody>
      </p:sp>
      <p:pic>
        <p:nvPicPr>
          <p:cNvPr id="52" name="Google Shape;52;p8" descr="image displays left side navigation within SAGE, purple circle around check for errors and a purple arrow pointing to its loc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925" y="1363600"/>
            <a:ext cx="2545200" cy="33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5246700" cy="25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Required fields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System required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OSP required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Use Check for Errors in SAGE for visibility into these system required fields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59650" y="4659925"/>
            <a:ext cx="86247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Instructions for completing an NAA eGC1 available on Research website: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Open Sans</vt:lpstr>
      <vt:lpstr>Encode Sans Black</vt:lpstr>
      <vt:lpstr>Merriweather Sans</vt:lpstr>
      <vt:lpstr>Calibri</vt:lpstr>
      <vt:lpstr>Arial</vt:lpstr>
      <vt:lpstr>Open Sans Light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2019-02-26T19:36:42Z</dcterms:modified>
</cp:coreProperties>
</file>