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Encode Sans Black" panose="020B060402020202020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ede33c4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bede33c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ede33c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2bede33c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HSCT form includes - inclusion enrollment reports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f5efc4e6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4f5efc4e6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question comes up from audience - special cases for HSS approval should be sent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osp@uw.edu</a:t>
            </a:r>
            <a:r>
              <a:rPr lang="en-US"/>
              <a:t> for triage &amp; handling.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5efc4e6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4f5efc4e6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f5efc4e6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4f5efc4e6d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ede33c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bede33c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erahelp/HSS_External/#chng_status_&amp;_submit.htm%3FTocPath%3DThe%2520Human%2520Subjects%2520System%2520(HSS)%7C_____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.nih.gov/node/522" TargetMode="External"/><Relationship Id="rId5" Type="http://schemas.openxmlformats.org/officeDocument/2006/relationships/hyperlink" Target="https://www.washington.edu/research/faq/when-need-egc1-progress-report-rppr/" TargetMode="External"/><Relationship Id="rId4" Type="http://schemas.openxmlformats.org/officeDocument/2006/relationships/hyperlink" Target="https://www.washington.edu/research/faq/change-nih-rppr-status-resubm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5" y="1640275"/>
            <a:ext cx="77874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NIH Update: 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Human Subjects System (HSS) </a:t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NIH Human Subjects System Update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659305" y="14319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Last year NIH implemented a new Human Subjects System (HSS) to capture updates to Human Subjects Clinical Trials (HSCT) form.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Most common updates= inclusion enrollment at RPPR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NIH requires: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PI to enter and mark study records as Ready for Submission in HSS.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to submit the records in HSS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This applies even if the PI has been delegated submit authority for RPPR. (SNAP eligible RPPRs)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Two Stage Process for RPPRs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583100" y="1812925"/>
            <a:ext cx="84102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lang="en-US"/>
              <a:t>PI / Dept. Steps:</a:t>
            </a:r>
            <a:endParaRPr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Initiate RPPR </a:t>
            </a:r>
            <a:endParaRPr sz="2200"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HSS linked within section G4.b of RPPR</a:t>
            </a:r>
            <a:endParaRPr sz="2200"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Complete HSS records &amp; mark “Ready for Submission”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2. OSP must submit in HSS before updates will appear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in RPPR.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Twice a week (Tues &amp; Thurs) will submit all HSS records that are “Ready for Submission”.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eRA Commons Warnings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If OSP has not already submitted HSS records, you will see this warning when you validate the RPPR.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400"/>
              <a:t>If an RPPR was submitted without HSS records: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400"/>
              <a:t>NIH Guidance:</a:t>
            </a:r>
            <a:r>
              <a:rPr lang="en-US" sz="1400">
                <a:solidFill>
                  <a:srgbClr val="3D3D3D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400" u="sng">
                <a:solidFill>
                  <a:srgbClr val="0074BB"/>
                </a:solidFill>
                <a:highlight>
                  <a:srgbClr val="FFFFFF"/>
                </a:highlight>
                <a:hlinkClick r:id="rId3"/>
              </a:rPr>
              <a:t>How to Change the (RPPR) Application Status and Resubmit.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l="23751" t="43427" r="24836" b="43979"/>
          <a:stretch/>
        </p:blipFill>
        <p:spPr>
          <a:xfrm>
            <a:off x="733688" y="2825800"/>
            <a:ext cx="7453024" cy="12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Avoid Issues with Incomplete RPPRs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Handle HSS and mark as “Ready for Submission” as early as possible.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Don’t submit RPPRs until AFTER OSP has submitted HSS records….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How does PI know?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Run RPPR Validations - if no section G4.b warning - submit.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Go into HSS and check status of study records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671750" y="1814900"/>
            <a:ext cx="7807800" cy="24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UW NIH RPPR guidance: 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https://www.washington.edu/research/myresearch-lifecycle/manage/reporting/#nih-rppr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FAQs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https://www.washington.edu/research/faq/change-nih-rppr-status-resubmit/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https://www.washington.edu/research/faq/when-need-egc1-progress-report-rppr/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eRA Commons Guidance: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https://era.nih.gov/node/522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Merriweather Sans</vt:lpstr>
      <vt:lpstr>Calibri</vt:lpstr>
      <vt:lpstr>Century Gothic</vt:lpstr>
      <vt:lpstr>Open Sans Light</vt:lpstr>
      <vt:lpstr>Open Sans</vt:lpstr>
      <vt:lpstr>Encode Sans Black</vt:lpstr>
      <vt:lpstr>Arial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2019-02-26T19:37:23Z</dcterms:modified>
</cp:coreProperties>
</file>