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4f5efc4e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4f5efc4e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f5efc4e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4f5efc4e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NSF indicated delay in convening panel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f5efc4e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4f5efc4e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partial-fed-govt-shutdown-dec-20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Federal Funding Update 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Latest News on Past Partial Shutdown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36850" y="1659725"/>
            <a:ext cx="8365500" cy="4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NSF Extension requests that were in holding pattern have all been approved.</a:t>
            </a:r>
            <a:endParaRPr sz="23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 sz="2300"/>
              <a:t>Expect ongoing delays with sponsor panel reviews, whether or not there is another shutdown. </a:t>
            </a:r>
            <a:r>
              <a:rPr lang="en-US"/>
              <a:t> </a:t>
            </a:r>
            <a:endParaRPr/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Of 481 proposals submitted to affected agencies that were pending potential award notification, only 8 have been awarded. </a:t>
            </a:r>
            <a:endParaRPr sz="1900"/>
          </a:p>
          <a:p>
            <a: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NSF communicated they cannot meet their standard six month decision timeline</a:t>
            </a:r>
            <a:endParaRPr sz="1900"/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Expect continued impacts and delays if we experience another partial shutdown.</a:t>
            </a:r>
            <a:endParaRPr sz="23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100"/>
              <a:t>Stay Tuned to MRAM emails &amp;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Shutdown Announcement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65157" y="38446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UW Suspended Operations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/>
              <a:t>Kudos to OSP Staff!!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 staff continued to successfully review and submit during suspended operations: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86 proposals submitted for Feb. 5th deadline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106 additional proposals submitted during suspended operations (2/4, 2/5, 2/8/ 2/11 and 2/12)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i="0" u="none" strike="noStrike" cap="none"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(4:3)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</vt:lpstr>
      <vt:lpstr>Encode Sans Black</vt:lpstr>
      <vt:lpstr>Merriweather Sans</vt:lpstr>
      <vt:lpstr>Calibri</vt:lpstr>
      <vt:lpstr>Arial</vt:lpstr>
      <vt:lpstr>Open Sans Light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2019-02-26T19:38:28Z</dcterms:modified>
</cp:coreProperties>
</file>