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Encode Sans Black" panose="020B0604020202020204" charset="0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Government Owned Property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February,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Lupe Valencia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Management Accounting &amp; Analysis</a:t>
            </a:r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722811" y="1122363"/>
            <a:ext cx="10641875" cy="216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Annual Federal Property Audit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	Conducted by Office of Naval Research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Audit known as Property Control System Analysis (PCSA)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Requirement as UW is recipient of federal grants and contracts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responsibilities fall under Federal Acquisitions Register (FAR) Part 45 – Government Property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(includes clause 52.245-1)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Annual Federal Property Audit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	Conducted by Office of Naval Research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Audit includes:</a:t>
            </a:r>
            <a:endParaRPr/>
          </a:p>
          <a:p>
            <a:pPr marL="742950" lvl="2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2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Examination of UW records and procedures</a:t>
            </a:r>
            <a:endParaRPr/>
          </a:p>
          <a:p>
            <a:pPr marL="742950" lvl="2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2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Physical inspection of equipment</a:t>
            </a:r>
            <a:endParaRPr/>
          </a:p>
          <a:p>
            <a:pPr marL="342900" lvl="1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2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Interviews with UW personnel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property management systems 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838200" y="1825625"/>
            <a:ext cx="36783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Acquisition of property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Receipt of government property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Records of government property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Inventory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Subcontractor Control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5070764" y="1825625"/>
            <a:ext cx="362989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Relief of stewardship responsibility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Utilizing government property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 Closeout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March 2018 – Final Report Findings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Movement not being Tracked and Recorded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Inventory all Government Furnished Property </a:t>
            </a:r>
            <a:r>
              <a:rPr lang="en-US" u="sng"/>
              <a:t>regardless of Dollar Value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“No Tag Policy” - Inventory not suitable for tagging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Internal Review and Self Assessment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Annual Federal and Agency Physical Inventory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47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FY 2019 Physical Inventory Kick Off – April 2019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Departments should physically locate each item listed on the inventory reports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Equipment must have 2 visible asset tags: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	UW barcode (dark purple and white)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	Federal Government Property (yellow) 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/>
          </a:p>
        </p:txBody>
      </p:sp>
      <p:sp>
        <p:nvSpPr>
          <p:cNvPr id="91" name="Google Shape;91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Annual Federal and Agency Physical Inventory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47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Update current location or follow proper disposal process if the item is not located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Return signed inventory reports to EIO by May 31, 2019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EIO and Internal Audit will conduct periodic checks throughout the year (random sampling) 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/>
          </a:p>
        </p:txBody>
      </p:sp>
      <p:sp>
        <p:nvSpPr>
          <p:cNvPr id="98" name="Google Shape;98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Next Steps 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Corrective Action Plan – now through Aug 2019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Meet with focus groups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Create escalation process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Training opportunities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Annual Federal and Agency inventory – April 2019 </a:t>
            </a:r>
            <a:endParaRPr u="sng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Physical inventory assessment – Jun/Jul 2019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ONR follow up site visit – Aug/Sept 2019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(4:3)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Merriweather Sans</vt:lpstr>
      <vt:lpstr>Calibri</vt:lpstr>
      <vt:lpstr>Open Sans Light</vt:lpstr>
      <vt:lpstr>Open Sans</vt:lpstr>
      <vt:lpstr>Arial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2019-02-26T19:39:04Z</dcterms:modified>
</cp:coreProperties>
</file>