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Encode Sans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A5D94C-EC20-4579-BF1E-38611E9B2AB8}">
  <a:tblStyle styleId="{B1A5D94C-EC20-4579-BF1E-38611E9B2A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4724400" y="4800600"/>
            <a:ext cx="45937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8" name="Google Shape;98;p13"/>
          <p:cNvGraphicFramePr/>
          <p:nvPr/>
        </p:nvGraphicFramePr>
        <p:xfrm>
          <a:off x="395810" y="1371600"/>
          <a:ext cx="8519600" cy="3209825"/>
        </p:xfrm>
        <a:graphic>
          <a:graphicData uri="http://schemas.openxmlformats.org/drawingml/2006/table">
            <a:tbl>
              <a:tblPr>
                <a:noFill/>
                <a:tableStyleId>{B1A5D94C-EC20-4579-BF1E-38611E9B2AB8}</a:tableStyleId>
              </a:tblPr>
              <a:tblGrid>
                <a:gridCol w="11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Preparing for Audit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26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Compliance: Case Studies in FCOI, Export Controls and Research Integrity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28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Administration Data Cube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5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7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Modifying an FEC, Processing Recertifications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 – K Awards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New    ONLINE       Intro to Sponsored Project Budgets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9" name="Google Shape;99;p13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l="-509" t="27352" r="508" b="44053"/>
          <a:stretch/>
        </p:blipFill>
        <p:spPr>
          <a:xfrm>
            <a:off x="-48987" y="5567066"/>
            <a:ext cx="9190751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304800" y="4815049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395810" y="41910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Encode Sans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2019-02-26T19:41:32Z</dcterms:modified>
</cp:coreProperties>
</file>