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embeddedFontLst>
    <p:embeddedFont>
      <p:font typeface="Open Sans Light" panose="020B060402020202020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Encode Sans Black" panose="020B060402020202020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cost-shar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mgard4@uw.edu" TargetMode="External"/><Relationship Id="rId5" Type="http://schemas.openxmlformats.org/officeDocument/2006/relationships/hyperlink" Target="mailto:andra2@uw.edu" TargetMode="External"/><Relationship Id="rId4" Type="http://schemas.openxmlformats.org/officeDocument/2006/relationships/hyperlink" Target="https://finance.uw.edu/paf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COMPLIANCE CORNER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March 2019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Removing Cost Share Commitments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7901221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Cost Share is set up in error due to: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 mistake in the entry, or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 mistake in identifying cost share on an Award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GCA will remove the commitment in eFECS and the Financial System, edit the Funding Action, and re-notify the Department.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Removing Cost Share Commitments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7901221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Cost Share is correctly identified/set up but the PI wants the commitment removed or reduced…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Dept./PI must work with OSP to obtain sponsor approval and to issue a Post Award Change (PAC)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GCA will remove/reduce the commitment after receiving the PAC from OSP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Reference: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https://finance.uw.edu/gca/cost-share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See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“Setting up Cost Share” and “Close Out”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Unallowable Costs and Cost Share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sponsor policy that they will not pay a specific cost does not create a Cost Share Commitment.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“No funds may be used to pay the salary of the PI or an Investigator.”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“No funds may be used to pay for any fringe benefits.”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Unallowable costs are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not commitments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that need to be tracked in the UW’s financial systems and reported to the sponsor on invoices and financial reports.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Unallowable Costs and Cost Share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Cost Share Commitment exists when the sponsor documents and quantifies the resource required to complete the Award objectives.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“No funds may be used to pay the salary of the PI or an Investigator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but the PI must devote a minimum of 5% effort towards the Award objectives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.”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Reminder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the Program Announcement states that Cost Share is not required…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 b="0">
                <a:latin typeface="Arial"/>
                <a:ea typeface="Arial"/>
                <a:cs typeface="Arial"/>
                <a:sym typeface="Arial"/>
              </a:rPr>
              <a:t>Example from NIH: “This FOA does not require cost sharing as defined in the </a:t>
            </a:r>
            <a:r>
              <a:rPr lang="en-US" sz="2400" b="0" i="1">
                <a:latin typeface="Arial"/>
                <a:ea typeface="Arial"/>
                <a:cs typeface="Arial"/>
                <a:sym typeface="Arial"/>
              </a:rPr>
              <a:t>NIH Grants Policy Statement</a:t>
            </a:r>
            <a:r>
              <a:rPr lang="en-US" sz="2400" b="0">
                <a:latin typeface="Arial"/>
                <a:ea typeface="Arial"/>
                <a:cs typeface="Arial"/>
                <a:sym typeface="Arial"/>
              </a:rPr>
              <a:t>.”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is not required even if the PA lists out activities which sound like Cost Share and are not included in the allowable costs.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Mandatory Cost Share must be quantified by the sponsor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Reminder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7953472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Example from a Program Announcement:</a:t>
            </a:r>
            <a:endParaRPr/>
          </a:p>
          <a:p>
            <a:pPr marL="742950" lvl="1" indent="-3429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1850"/>
              <a:buChar char="–"/>
            </a:pPr>
            <a:r>
              <a:rPr lang="en-US" sz="1850">
                <a:latin typeface="Arial"/>
                <a:ea typeface="Arial"/>
                <a:cs typeface="Arial"/>
                <a:sym typeface="Arial"/>
              </a:rPr>
              <a:t>“Cost Share is not required.”</a:t>
            </a:r>
            <a:endParaRPr/>
          </a:p>
          <a:p>
            <a:pPr marL="400050" lvl="1" indent="0" algn="l" rtl="0">
              <a:lnSpc>
                <a:spcPct val="80000"/>
              </a:lnSpc>
              <a:spcBef>
                <a:spcPts val="120"/>
              </a:spcBef>
              <a:spcAft>
                <a:spcPts val="0"/>
              </a:spcAft>
              <a:buClr>
                <a:srgbClr val="4B2E83"/>
              </a:buClr>
              <a:buSzPts val="601"/>
              <a:buNone/>
            </a:pPr>
            <a:endParaRPr sz="601">
              <a:latin typeface="Arial"/>
              <a:ea typeface="Arial"/>
              <a:cs typeface="Arial"/>
              <a:sym typeface="Arial"/>
            </a:endParaRPr>
          </a:p>
          <a:p>
            <a:pPr marL="742950" lvl="1" indent="-3429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1850"/>
              <a:buChar char="–"/>
            </a:pPr>
            <a:r>
              <a:rPr lang="en-US" sz="1850">
                <a:latin typeface="Arial"/>
                <a:ea typeface="Arial"/>
                <a:cs typeface="Arial"/>
                <a:sym typeface="Arial"/>
              </a:rPr>
              <a:t>“Supplies, Equipment, and Indirect Costs are the only allowable costs under this Announcement.”</a:t>
            </a:r>
            <a:endParaRPr/>
          </a:p>
          <a:p>
            <a:pPr marL="400050" lvl="1" indent="0" algn="l" rtl="0">
              <a:lnSpc>
                <a:spcPct val="80000"/>
              </a:lnSpc>
              <a:spcBef>
                <a:spcPts val="120"/>
              </a:spcBef>
              <a:spcAft>
                <a:spcPts val="0"/>
              </a:spcAft>
              <a:buClr>
                <a:srgbClr val="4B2E83"/>
              </a:buClr>
              <a:buSzPts val="601"/>
              <a:buNone/>
            </a:pPr>
            <a:endParaRPr sz="601">
              <a:latin typeface="Arial"/>
              <a:ea typeface="Arial"/>
              <a:cs typeface="Arial"/>
              <a:sym typeface="Arial"/>
            </a:endParaRPr>
          </a:p>
          <a:p>
            <a:pPr marL="742950" lvl="1" indent="-3429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1850"/>
              <a:buChar char="–"/>
            </a:pPr>
            <a:r>
              <a:rPr lang="en-US" sz="1850">
                <a:latin typeface="Arial"/>
                <a:ea typeface="Arial"/>
                <a:cs typeface="Arial"/>
                <a:sym typeface="Arial"/>
              </a:rPr>
              <a:t>“The PI will ensure the success of the project through day-to-day administrative activities.”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This is </a:t>
            </a:r>
            <a:r>
              <a:rPr lang="en-US" sz="222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2220">
                <a:latin typeface="Arial"/>
                <a:ea typeface="Arial"/>
                <a:cs typeface="Arial"/>
                <a:sym typeface="Arial"/>
              </a:rPr>
              <a:t> Cost Share even though the PI will contribute to the award.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The sponsor hasn’t documented a quantified contribution required to complete the award objectives.</a:t>
            </a:r>
            <a:endParaRPr sz="22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New/Revised NSF PAPPG Effective Date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Due to the Federal government shutdown, the “new” effective date for the revised NSF PAPPG, and associated award terms and conditions, is </a:t>
            </a:r>
            <a:r>
              <a:rPr lang="en-US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February 25, 2019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This is effective for proposals submitted, or due, on or after </a:t>
            </a:r>
            <a:r>
              <a:rPr lang="en-US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February 25, 2019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Questions?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lang="en-US" sz="222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Website: </a:t>
            </a:r>
            <a:r>
              <a:rPr lang="en-US" sz="222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https://finance.uw.edu/pafc/</a:t>
            </a: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34290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None/>
            </a:pP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Andra Sawyer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206-685-8902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-US" sz="222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andra2@uw.edu</a:t>
            </a: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34290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None/>
            </a:pP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-US" sz="222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mgard4@uw.edu</a:t>
            </a: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34290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None/>
            </a:pPr>
            <a:endParaRPr sz="22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On-screen Show (4:3)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Open Sans Light</vt:lpstr>
      <vt:lpstr>Open Sans</vt:lpstr>
      <vt:lpstr>Encode Sans Black</vt:lpstr>
      <vt:lpstr>Merriweather Sans</vt:lpstr>
      <vt:lpstr>Calibri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2019-03-18T16:50:38Z</dcterms:modified>
</cp:coreProperties>
</file>