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9893C7-0E62-425C-94C2-6C5B03A2FA51}">
  <a:tblStyle styleId="{689893C7-0E62-425C-94C2-6C5B03A2FA5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3"/>
          <p:cNvSpPr txBox="1"/>
          <p:nvPr/>
        </p:nvSpPr>
        <p:spPr>
          <a:xfrm>
            <a:off x="4724400" y="5144869"/>
            <a:ext cx="45937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Currently scheduled courses and registration: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https://uwresearch.gosignmeup.com/public/course/browse</a:t>
            </a: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6" name="Google Shape;96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8" name="Google Shape;98;p13"/>
          <p:cNvGraphicFramePr/>
          <p:nvPr/>
        </p:nvGraphicFramePr>
        <p:xfrm>
          <a:off x="395810" y="1066800"/>
          <a:ext cx="8519600" cy="4755010"/>
        </p:xfrm>
        <a:graphic>
          <a:graphicData uri="http://schemas.openxmlformats.org/drawingml/2006/table">
            <a:tbl>
              <a:tblPr>
                <a:noFill/>
                <a:tableStyleId>{689893C7-0E62-425C-94C2-6C5B03A2FA51}</a:tableStyleId>
              </a:tblPr>
              <a:tblGrid>
                <a:gridCol w="11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 19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Salary Limitations – K Awards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4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Research Administration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9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Award Administration: Fiscal Compliance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10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Blueprint of a Proposal </a:t>
                      </a:r>
                      <a:r>
                        <a:rPr lang="en-US" sz="1800" b="1" u="none" strike="noStrike" cap="none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(NEW)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11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and Submitting eGC1s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17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Budget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23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Grant and Contract Certification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25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SAGE: Creating NIH Proposals in Grant Runner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 30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Faculty Effort Certification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Workshop: Preparing Sponsored Project Budgets </a:t>
                      </a:r>
                      <a:r>
                        <a:rPr lang="en-US" sz="1800" b="1" u="none" strike="noStrike" cap="none">
                          <a:solidFill>
                            <a:srgbClr val="E36C0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(COMING SOON)</a:t>
                      </a:r>
                      <a:endParaRPr sz="1800" b="1" u="none" strike="noStrike" cap="none">
                        <a:solidFill>
                          <a:srgbClr val="E36C0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4429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944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 Administration Data: Visualizations and Reports</a:t>
                      </a: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8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 u="none" strike="noStrike" cap="none">
                        <a:solidFill>
                          <a:srgbClr val="49442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9" name="Google Shape;99;p13" descr="C:\Users\hient2\Desktop\Untitled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l="-509" t="27352" r="508" b="44053"/>
          <a:stretch/>
        </p:blipFill>
        <p:spPr>
          <a:xfrm>
            <a:off x="-48987" y="5567066"/>
            <a:ext cx="9190751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304800" y="5100935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CORE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8205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228600" y="2133600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36C09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227413" y="4338935"/>
            <a:ext cx="228600" cy="228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E36C09"/>
          </a:solidFill>
          <a:ln w="25400" cap="flat" cmpd="sng">
            <a:solidFill>
              <a:srgbClr val="3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Encode Sans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2019-03-18T16:51:19Z</dcterms:modified>
</cp:coreProperties>
</file>