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embeddedFontLst>
    <p:embeddedFont>
      <p:font typeface="Open Sans Light" panose="020B060402020202020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s/change-clo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65760" y="1640263"/>
            <a:ext cx="8659368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Ariba Open Balances Project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April,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John Whitney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Procurement Services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Ariba Open Balances Project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2967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MRAM Communication sent to campus in December 2018. More communication in January/February.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and Procurement Services joined forces in January to close 6,517 eProcurement (EI) Purchase Orders and BPO’s with remaining open balance amounts from Ariba.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Some of the Purchase Orders dated back as far as the 2009 Biennium.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goal was to have all Orders closed by April 2019. We completed the project in early March!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John Whitney – Procurement Services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What you can do to help going forward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71758" y="1641803"/>
            <a:ext cx="8196210" cy="450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a Purchase Order in Ariba (Catalog and Non-Catalog) is incomplete or shows an open balance, contact the supplier to verify the order is canceled or closed, and that no further shipments or invoices are due.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Orders should only be closed when all items are received and all invoices have been paid.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Submit a Purchase Order close request per the instructions on the Procurement Services website: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Char char="▪"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https://finance.uw.edu/ps/change-close</a:t>
            </a:r>
            <a:r>
              <a:rPr lang="en-US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Future communication efforts from Procurement Services and GCA. </a:t>
            </a:r>
            <a:endParaRPr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John Whitney – Procurement Services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Open Sans Light</vt:lpstr>
      <vt:lpstr>Open Sans</vt:lpstr>
      <vt:lpstr>Encode Sans Black</vt:lpstr>
      <vt:lpstr>Noto Sans Symbols</vt:lpstr>
      <vt:lpstr>Merriweather Sans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2019-04-22T17:08:02Z</dcterms:modified>
</cp:coreProperties>
</file>