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15"/>
      <p:bold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state average cost per ticket = $750</a:t>
            </a:r>
            <a:endParaRPr/>
          </a:p>
        </p:txBody>
      </p:sp>
      <p:sp>
        <p:nvSpPr>
          <p:cNvPr id="245" name="Google Shape;245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  <a:defRPr sz="3000" b="0" i="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  <a:defRPr sz="20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  <a:defRPr sz="16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6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dt" idx="10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662" y="8382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0" i="0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2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6477000" y="219722"/>
            <a:ext cx="2438400" cy="6409677"/>
          </a:xfrm>
          <a:custGeom>
            <a:avLst/>
            <a:gdLst/>
            <a:ahLst/>
            <a:cxnLst/>
            <a:rect l="l" t="t" r="r" b="b"/>
            <a:pathLst>
              <a:path w="2438400" h="6409677" extrusionOk="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2" y="8382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bg>
      <p:bgPr>
        <a:solidFill>
          <a:srgbClr val="C4C4C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2438400"/>
            <a:ext cx="8382000" cy="1524000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EAD7A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mailto:gcahelp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/ste-by-step-instructions-non-fec-contribu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w.edu/gca/sites/default/files/Cost_Share_Tagging_Negative_Balanc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data-analyti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trav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 &amp; Andra Sawyer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DEMO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 Website: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gcahelp@uw.edu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Biennium Closeout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Tagging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90"/>
              <a:buFont typeface="Merriweather Sans"/>
              <a:buChar char="&gt;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Tagging Cost Share Contributions on a Biennium-based Budget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Start/End Dates: 7/1/17 – 6/30/19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Tends to be a lot of activity transferring costs on/off Biennium-based Budgets this time of year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Can be challenging to identify which transactions are available to tag in the tagging system</a:t>
            </a:r>
            <a:endParaRPr/>
          </a:p>
          <a:p>
            <a:pPr marL="742950" lvl="1" indent="-14478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ts val="2590"/>
              <a:buFont typeface="Merriweather Sans"/>
              <a:buChar char="&gt;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Tag early – don’t wait!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–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Good advice for all Cost Share but especially if the contributions are coming from a Biennium-based Budget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Tagging Resources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Website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https://finance.uw.edu/gca/cost-share/ste-by-step-instructions-non-fec-contributions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https://finance.uw.edu/gca/sites/default/files/Cost_Share_Tagging_Negative_Balance.pdf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GCA: gcahelp@uw.edu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Analytics Dashboard</a:t>
            </a: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Provide high risk transactions sortable by Org Codes &amp; Award PI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Enables compliance review and trend analysis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Access must be granted by School/College Director of Finance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For more information: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https://finance.uw.edu/pafc/data-analytics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Airfare on Federal Awards</a:t>
            </a:r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Federal requirements on Airfare more restrictive than UW policy:</a:t>
            </a:r>
            <a:endParaRPr/>
          </a:p>
          <a:p>
            <a:pPr marL="120015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Travel in coach/economy</a:t>
            </a:r>
            <a:endParaRPr/>
          </a:p>
          <a:p>
            <a:pPr marL="1200150" lvl="1" indent="-4572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Comply with the Fly America Act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Exceptions exist however, sponsor approval is not an exception</a:t>
            </a:r>
            <a:endParaRPr/>
          </a:p>
          <a:p>
            <a:pPr marL="457200" lvl="0" indent="-254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For more information: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https://finance.uw.edu/pafc/travel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2743200" y="274638"/>
            <a:ext cx="59436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    Data Analytics – Airfare                   Purchases on Federal Awards </a:t>
            </a:r>
            <a:endParaRPr sz="3959"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Filtered to federal awards and flow thru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Object Codes: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/>
              <a:t>04-11: In State Airfare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/>
              <a:t>04-21: Out of State Airfare</a:t>
            </a:r>
            <a:endParaRPr/>
          </a:p>
          <a:p>
            <a:pPr marL="120015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/>
              <a:t>04-31: Foreign Airfare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Transactions over $500</a:t>
            </a:r>
            <a:endParaRPr/>
          </a:p>
          <a:p>
            <a:pPr marL="457200" lvl="0" indent="-254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551" y="298479"/>
            <a:ext cx="2523849" cy="19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Airfare Purchase Transaction Review</a:t>
            </a:r>
            <a:endParaRPr sz="3959"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Actions that may need to be taken: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Expense may require additional supporting documentation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Expense may need to be moved from the federal award</a:t>
            </a:r>
            <a:endParaRPr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None, airfare purchase is compliant with federal regulations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675" y="274638"/>
            <a:ext cx="8188325" cy="5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6"/>
          <p:cNvSpPr txBox="1">
            <a:spLocks noGrp="1"/>
          </p:cNvSpPr>
          <p:nvPr>
            <p:ph type="sldNum" idx="4294967295"/>
          </p:nvPr>
        </p:nvSpPr>
        <p:spPr>
          <a:xfrm>
            <a:off x="0" y="6427788"/>
            <a:ext cx="401638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33006F"/>
                </a:solidFill>
              </a:rPr>
              <a:t>In</a:t>
            </a:r>
            <a:r>
              <a:rPr lang="en-US" sz="3959" b="0"/>
              <a:t> </a:t>
            </a:r>
            <a:r>
              <a:rPr lang="en-US" sz="3600">
                <a:solidFill>
                  <a:srgbClr val="33006F"/>
                </a:solidFill>
              </a:rPr>
              <a:t>State Travel (04-11)</a:t>
            </a:r>
            <a:br>
              <a:rPr lang="en-US" sz="3600">
                <a:solidFill>
                  <a:srgbClr val="33006F"/>
                </a:solidFill>
              </a:rPr>
            </a:br>
            <a:r>
              <a:rPr lang="en-US" sz="3600">
                <a:solidFill>
                  <a:srgbClr val="33006F"/>
                </a:solidFill>
              </a:rPr>
              <a:t>October 2018 – March 2019</a:t>
            </a:r>
            <a:endParaRPr/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On-screen Show (4:3)</PresentationFormat>
  <Paragraphs>70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Merriweather Sans</vt:lpstr>
      <vt:lpstr>Arial Black</vt:lpstr>
      <vt:lpstr>Arial</vt:lpstr>
      <vt:lpstr>Courier New</vt:lpstr>
      <vt:lpstr>Open Sans</vt:lpstr>
      <vt:lpstr>Encode Sans Black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Data Analytics Dashboard</vt:lpstr>
      <vt:lpstr>Airfare on Federal Awards</vt:lpstr>
      <vt:lpstr>    Data Analytics – Airfare                   Purchases on Federal Awards </vt:lpstr>
      <vt:lpstr>Airfare Purchase Transaction Review</vt:lpstr>
      <vt:lpstr>PowerPoint Presentation</vt:lpstr>
      <vt:lpstr>In State Travel (04-11) October 2018 – March 2019</vt:lpstr>
      <vt:lpstr>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2019-04-22T17:10:21Z</dcterms:modified>
</cp:coreProperties>
</file>