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Open Sans Light" panose="020B0604020202020204" charset="0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Encode Sans Black" panose="020B060402020202020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5645a5795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5645a5795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5645a5795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5645a5795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PIs all have an eRA Commons PI account but not necessarily NIH funding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5645a5795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g5645a5795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%20/manage/reporting/#nih-rpp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92032" y="1113899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NIH: </a:t>
            </a:r>
            <a:endParaRPr sz="4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Human Subjects System and RPPRs</a:t>
            </a:r>
            <a:endParaRPr sz="4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Update</a:t>
            </a:r>
            <a:endParaRPr sz="3800"/>
          </a:p>
        </p:txBody>
      </p:sp>
      <p:sp>
        <p:nvSpPr>
          <p:cNvPr id="36" name="Google Shape;36;p6"/>
          <p:cNvSpPr txBox="1"/>
          <p:nvPr/>
        </p:nvSpPr>
        <p:spPr>
          <a:xfrm>
            <a:off x="722454" y="4706274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April, 2019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RPPRs and the Human Subjects System (HSS)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59300" y="1799350"/>
            <a:ext cx="80553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NIH’s HSS is how we update Human Subjects &amp; Clinical Trials info throughout life of an NIH grant.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Includes Enrollment Forms submitted as part of annual progress report (RPPR).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Human Subjects System Update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59300" y="1723150"/>
            <a:ext cx="80358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Human Subjects System (HSS), when applicable:</a:t>
            </a:r>
            <a:endParaRPr/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Complete HSS records &amp; mark ‘Ready for Submission’</a:t>
            </a:r>
            <a:endParaRPr sz="2200"/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If the Submit button is </a:t>
            </a:r>
            <a:r>
              <a:rPr lang="en-US" sz="2200" b="1"/>
              <a:t>active</a:t>
            </a:r>
            <a:r>
              <a:rPr lang="en-US" sz="2200"/>
              <a:t> for the PI, PI submits the HSS record</a:t>
            </a:r>
            <a:endParaRPr sz="2200"/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If Submit button is not active for the PI</a:t>
            </a:r>
            <a:endParaRPr sz="2200"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Twice a week (Tues &amp; Thurs) OSP will submit all HSS records ‘Ready for Submission’.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UW Guidance RPPR NIH Submission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(4:3)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Open Sans Light</vt:lpstr>
      <vt:lpstr>Open Sans</vt:lpstr>
      <vt:lpstr>Arial</vt:lpstr>
      <vt:lpstr>Encode Sans Black</vt:lpstr>
      <vt:lpstr>Merriweather Sans</vt:lpstr>
      <vt:lpstr>Calibri</vt:lpstr>
      <vt:lpstr>2_Custom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2019-04-22T17:10:56Z</dcterms:modified>
</cp:coreProperties>
</file>