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embeddedFontLst>
    <p:embeddedFont>
      <p:font typeface="Open Sans Light" panose="020B0604020202020204" charset="0"/>
      <p:regular r:id="rId6"/>
      <p:bold r:id="rId7"/>
      <p:italic r:id="rId8"/>
      <p:boldItalic r:id="rId9"/>
    </p:embeddedFont>
    <p:embeddedFont>
      <p:font typeface="Open Sans" panose="020B0604020202020204" charset="0"/>
      <p:regular r:id="rId10"/>
      <p:bold r:id="rId11"/>
      <p:italic r:id="rId12"/>
      <p:boldItalic r:id="rId13"/>
    </p:embeddedFont>
    <p:embeddedFont>
      <p:font typeface="Encode Sans Black" panose="020B0604020202020204" charset="0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2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5645a57955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g5645a5795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5645a5795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g5645a5795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5645a5795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" name="Google Shape;45;g5645a57955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rainternational.us8.list-manage.com/track/click?u=b4d088df8342e8ff542443e19&amp;id=81a9105aba&amp;e=fba7df724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ombsj3@uw.edu" TargetMode="External"/><Relationship Id="rId4" Type="http://schemas.openxmlformats.org/officeDocument/2006/relationships/hyperlink" Target="https://www.srainternational.org/meetings/sections-chapters/pacific-northwest-meet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uraregionvii.org/regional-meet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mailto:acs229@uw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92032" y="1113899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-US" sz="4200"/>
              <a:t>Local Professional Development Opportunities</a:t>
            </a:r>
            <a:endParaRPr sz="3800"/>
          </a:p>
        </p:txBody>
      </p:sp>
      <p:sp>
        <p:nvSpPr>
          <p:cNvPr id="36" name="Google Shape;36;p6"/>
          <p:cNvSpPr txBox="1"/>
          <p:nvPr/>
        </p:nvSpPr>
        <p:spPr>
          <a:xfrm>
            <a:off x="722454" y="4706274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April, 2019 </a:t>
            </a: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Amanda Snyder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/>
              <a:t>Society for Research Administrators (SRA)</a:t>
            </a:r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659300" y="1570750"/>
            <a:ext cx="8484600" cy="45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Pacific Northwest Chapter Meeting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Friday, July 19 @ Seattle Children’s Research Institute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Register Now!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chemeClr val="accent5"/>
                </a:solidFill>
                <a:hlinkClick r:id="rId4"/>
              </a:rPr>
              <a:t>https://www.srainternational.org/meetings/sections-chapters/pacific-northwest-meeting</a:t>
            </a:r>
            <a:r>
              <a:rPr lang="en-US" sz="2200"/>
              <a:t> </a:t>
            </a:r>
            <a:endParaRPr sz="22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Josy Combs, SRA PNW Chapter President, </a:t>
            </a:r>
            <a:r>
              <a:rPr lang="en-US" sz="1800">
                <a:uFill>
                  <a:noFill/>
                </a:uFill>
                <a:hlinkClick r:id="rId5"/>
              </a:rPr>
              <a:t>combsj3@uw.edu</a:t>
            </a:r>
            <a:r>
              <a:rPr lang="en-US" sz="1800"/>
              <a:t>  </a:t>
            </a:r>
            <a:endParaRPr sz="18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/>
              <a:t>NCURA Region 6 &amp; 7 Meeting</a:t>
            </a: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671750" y="1558075"/>
            <a:ext cx="6861000" cy="26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October 27 - 30, 2019 @ Motif Hotel, Downtown Seattle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-US" sz="1800"/>
              <a:t>Sunday, workshop day</a:t>
            </a:r>
            <a:endParaRPr sz="180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-US" sz="1800"/>
              <a:t>Monday - Wednesday @ noon, full meeting</a:t>
            </a:r>
            <a:endParaRPr sz="18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	</a:t>
            </a: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Research Administration Meets Bigfoot: Confronting mysteries and challenges in our changing environment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https://www.ncuraregionvii.org/regional-meeting</a:t>
            </a: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 Want to volunteer?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-US" sz="1800"/>
              <a:t>Amanda Snyder, Region 6 Chair, </a:t>
            </a:r>
            <a:r>
              <a:rPr lang="en-US" sz="1800" u="sng">
                <a:solidFill>
                  <a:schemeClr val="accent5"/>
                </a:solidFill>
                <a:hlinkClick r:id="rId4"/>
              </a:rPr>
              <a:t>acs229@uw.edu</a:t>
            </a:r>
            <a:r>
              <a:rPr lang="en-US" sz="1800"/>
              <a:t> </a:t>
            </a:r>
            <a:endParaRPr/>
          </a:p>
        </p:txBody>
      </p:sp>
      <p:pic>
        <p:nvPicPr>
          <p:cNvPr id="49" name="Google Shape;49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4000" y="1363600"/>
            <a:ext cx="2622350" cy="165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On-screen Show (4:3)</PresentationFormat>
  <Paragraphs>28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Open Sans Light</vt:lpstr>
      <vt:lpstr>Open Sans</vt:lpstr>
      <vt:lpstr>Arial</vt:lpstr>
      <vt:lpstr>Encode Sans Black</vt:lpstr>
      <vt:lpstr>Merriweather Sans</vt:lpstr>
      <vt:lpstr>Calibri</vt:lpstr>
      <vt:lpstr>2_Custom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2019-04-22T17:11:40Z</dcterms:modified>
</cp:coreProperties>
</file>