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Encode Sans Black" panose="020B06040202020202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portal.uw.edu/Report/Details/AdvanceBudgetNumberRepo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ADVANCE BUDGET FOLLOW-UP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Lily Gebrenegus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OVERVIEW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By the numbers: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211 active advance budget numbers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8% have budget periods greater than 12 months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10% are expired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28% are sub budgets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$5.8M of expenses charged to advance budgets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Tools for campus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Related policy is in GIM 9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Advance Budget Number Report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in BI Portal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CAN YOU DO?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Got an advance sub budget? If the parent budget has received its award, send us a Transpasu in GT!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Check your expired advances and request an extension if budget period is under 12 months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Take a close look at advances with budget periods greater than 12 months-can be a sign of increased compliance/financial risk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Lily Gebrenegus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lgebren@uw.edu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Open Sans</vt:lpstr>
      <vt:lpstr>Encode Sans Black</vt:lpstr>
      <vt:lpstr>Merriweather Sans</vt:lpstr>
      <vt:lpstr>Calibri</vt:lpstr>
      <vt:lpstr>Arial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2019-05-13T17:35:26Z</dcterms:modified>
</cp:coreProperties>
</file>