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7010400" cy="92964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UW Emergency Management (UWEM) is a department in UW Facilities (https://www.washington.edu/uwem/).</a:t>
            </a:r>
            <a:endParaRPr/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r>
              <a:rPr lang="en-US" sz="4000"/>
              <a:t>Business Continuity Planning for Research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</a:pPr>
            <a:r>
              <a:rPr lang="en-US" sz="2800"/>
              <a:t>MRAM 	- June 13 2019</a:t>
            </a:r>
            <a:endParaRPr sz="2800"/>
          </a:p>
        </p:txBody>
      </p:sp>
      <p:sp>
        <p:nvSpPr>
          <p:cNvPr id="80" name="Google Shape;80;p16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74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/>
              <a:t>An Approach to Planning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659305" y="1550021"/>
            <a:ext cx="8076956" cy="420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Consider a spectrum of scenarios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Plan for short-, medium-, and long-term interruptions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Know who is doing what, where by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Department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Lab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Building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Plan for access to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Data, computer programs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Samples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Equipment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Animals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Develop and follow a communications plan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72993" y="6442343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671757" y="371509"/>
            <a:ext cx="8184662" cy="84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775"/>
              <a:buNone/>
            </a:pPr>
            <a:r>
              <a:rPr lang="en-US" sz="2775"/>
              <a:t>Some Strategies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33006F"/>
              </a:buClr>
              <a:buSzPts val="2220"/>
              <a:buNone/>
            </a:pPr>
            <a:r>
              <a:rPr lang="en-US" sz="2220"/>
              <a:t>(Helpful Hint:  Do these in advance of the emergency)</a:t>
            </a:r>
            <a:endParaRPr sz="222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71757" y="1851103"/>
            <a:ext cx="8076956" cy="330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Categorize/prioritize core/key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Operations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Experiments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Geographically diversify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Storage of data, samples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Equipment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❑"/>
            </a:pPr>
            <a:r>
              <a:rPr lang="en-US"/>
              <a:t>Locations of operations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❑"/>
            </a:pPr>
            <a:r>
              <a:rPr lang="en-US"/>
              <a:t>Develop reciprocal partner labs (ie, “buddy up”)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72993" y="6442343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671757" y="371509"/>
            <a:ext cx="8184662" cy="84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-US" sz="2400"/>
              <a:t>A Resource:  UWEM (UW Emergency Management – a department of UW Facilities)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172993" y="2169589"/>
            <a:ext cx="8076956" cy="353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Support in developing continuity plans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-US" sz="1600"/>
              <a:t>Facilitated discussions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-US" sz="1600"/>
              <a:t>Research and experience based recommendations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-US" sz="1600"/>
              <a:t>Support throughout the planning process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Noto Sans Symbols"/>
              <a:buChar char="✔"/>
            </a:pPr>
            <a:r>
              <a:rPr lang="en-US" sz="1600"/>
              <a:t>Presentations and continuity training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Facilitated after action reviews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Detailed review of continuity plans for content and best practices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Exercises, drills, and other continuity practice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Support during disaster response and recovery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✔"/>
            </a:pPr>
            <a:r>
              <a:rPr lang="en-US" sz="2000"/>
              <a:t>Supporting your planning in other ways as requested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None/>
            </a:pPr>
            <a:endParaRPr sz="2000" b="1" u="sng"/>
          </a:p>
        </p:txBody>
      </p:sp>
      <p:sp>
        <p:nvSpPr>
          <p:cNvPr id="104" name="Google Shape;104;p19"/>
          <p:cNvSpPr txBox="1"/>
          <p:nvPr/>
        </p:nvSpPr>
        <p:spPr>
          <a:xfrm>
            <a:off x="172993" y="6442343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914588" y="1215482"/>
            <a:ext cx="29206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Levy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 Program Manager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levym2@uw.edu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https://www.washington.edu/uwem/</a:t>
            </a:r>
            <a:endParaRPr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(4:3)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Open Sans Light</vt:lpstr>
      <vt:lpstr>Merriweather Sans</vt:lpstr>
      <vt:lpstr>Encode Sans Black</vt:lpstr>
      <vt:lpstr>Arial</vt:lpstr>
      <vt:lpstr>Calibri</vt:lpstr>
      <vt:lpstr>Noto Sans Symbols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2019-06-17T18:09:19Z</dcterms:modified>
</cp:coreProperties>
</file>