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bede33c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2bede33c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b41e22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5b41e22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b02c2be7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5b02c2be7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98e7cc0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598e7cc0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b41e221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5b41e221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papp/pappg20_1/FedReg/draftpappg_may201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search@uw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fdp.org/default/assets/File/Presentations/NSFupdateFDP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NSF Updates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NSF Updates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Implications of 2019 Government Shutdown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NSF will be especially busy at the end of this fiscal year due to shutdown earlier this year.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Will need quick turnaround times on administrative requests.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&gt;"/>
            </a:pPr>
            <a:r>
              <a:rPr lang="en-US" sz="3600"/>
              <a:t>Get annual reports in on time!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NSF 2020 PAPPG DRAFT - Open for Comment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Effective for proposals submitted or due on or after February 25, 2019, &amp; awards made on/after this date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Most changes involve additions/deletions to provide clarity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Biographical Sketches - required to use NSF- approved format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Additional explanatory text regarding Responsible &amp; Ethical Conduct of Research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NSF 2020 PAPPG DRAFT - Open for Comment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Current and Pending Support Changes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Clarifying “longstanding requirements” (</a:t>
            </a:r>
            <a:r>
              <a:rPr lang="en-US" i="1"/>
              <a:t>not</a:t>
            </a:r>
            <a:r>
              <a:rPr lang="en-US"/>
              <a:t> new policy)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NSF anticipates an electronic format for submission of this info in the future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Draft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Proposal &amp; Award Policies &amp; Procedures Guide (PAPPG) (NSF 20-1)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Can send comments to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research@uw.edu</a:t>
            </a:r>
            <a:r>
              <a:rPr lang="en-US"/>
              <a:t> with Subject line: NSF PAPPG Proposed Changes - Comments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NSF 2020 PAPPG DRAFT - Open for Comment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NSF comments regarding Current and Pending Support Changes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“This section has been revised to clarify NSF’s longstanding requirements regarding submission of current and pending support information.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must be provided for all current and pending support irrespective of whether such support is provided through the proposing organization or directly to the individual.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current and pending support have been expanded to include non-profit organizations and consulting agreements.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projects and activities that require a time commitment must be reported (no minimum has been established), even if the support received is only in-kind.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NSF does not consider these clarifications to be changes in policy.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electronic format (or formats) will be implemented to collect current and pending information. Upload of pdf will no longer be permitted.”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My NSF Biographical Sketch in SciENcv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597530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Step-by-step instructions for creating NSF-compliant Biosketch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NSF recommends using </a:t>
            </a:r>
            <a:r>
              <a:rPr lang="en-US" i="1"/>
              <a:t>optional</a:t>
            </a:r>
            <a:r>
              <a:rPr lang="en-US"/>
              <a:t> ORCID ID link (Open Researcher &amp; Contributor ID)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Can be uploaded into FastLane or Research.gov as PDF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See NSF Update from May, 2019, FDP Meeting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Light</vt:lpstr>
      <vt:lpstr>Open Sans</vt:lpstr>
      <vt:lpstr>Encode Sans Black</vt:lpstr>
      <vt:lpstr>Merriweather Sans</vt:lpstr>
      <vt:lpstr>Arial</vt:lpstr>
      <vt:lpstr>Calibri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2019-06-17T18:10:53Z</dcterms:modified>
</cp:coreProperties>
</file>