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Open Sans Light" panose="020B060402020202020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Encode Sans Black" panose="020B060402020202020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s/reports-reconciliation/bienniumclos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gcahelp@uw.edu" TargetMode="External"/><Relationship Id="rId4" Type="http://schemas.openxmlformats.org/officeDocument/2006/relationships/hyperlink" Target="https://finance.uw.edu/gca/resources/biennium-crossover-2019-grant-and-contract-budge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Biennium Crossover impacts on grant budgets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June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Susan Wilbanks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OVERVIEW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Non-FEC cost sharing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Interim reports and invoices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Month 25 impacts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Using the B.I. Portal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Deficit transfers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Susan Wilbanks –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NON-FEC COST SHARE CONTRIBUTIONS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Transactions on biennium-based budgets will no longer be available for tagging as non-FEC cost share contributions once the biennium has closed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All eFECS cost sharing systems will be down for ~10 days at the beginning of July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Tag transactions in the Non-FEC Cost Share Tagging Application ASAP, no later than June 28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Susan Wilbanks –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INTERIM REPORTING AND INVOICING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Month 25 – final month of the expiring biennium, allowing departments to post trailing costs to it after June 30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month of June cannot close in FIN/MyFD until Month 25 is complete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Interim reports and invoices for periods ending June 30 are typically due before Month 25 (and therefore June itself) closes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Susan Wilbanks –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INTERIM REPORTING AND INVOICING CONTINUED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 order to meet sponsor deadlines, GCA only reports or invoices through Month 24 (calendar June)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GCA will include Month 25 transactions in the report or invoice for the budget period beginning July 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Since MyFD/FIN includes Month 25 charges in June, our invoices and reports will be out of sync with these systems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Susan Wilbanks –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INTERIM REPORTING AND INVOICING CONTINUED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We will calculate our reporting/invoicing totals by treating 7/5/19 as the last day of June—our goal is to capture all Month 24 charges, but none from Month 25 or Month 1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Departments needing to provide backup for an invoice or report should use 7/5/19 as well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Use the Variable Reporting Period Transaction summary report from the B.I. Portal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Susan Wilbanks –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DEFICIT TRANSFERS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671757" y="1590421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When using the Deficit Transfer tool on the GrantTracker website in July, check the GCA website for the date these transfers will switch from the 2017 to the 2019 biennium.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you want to request a 2019 biennium transfer before that date, do NOT use the Deficit Transfer tool. Instead, email gcahelp@uw.edu or submit a GrantTracker request under the Closing topic.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Deadline to submit JV requests to GCA: 7/15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742878" y="627087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Susan Wilbanks –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QUESTIONS?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Resources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MyFD biennium page: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https://finance.uw.edu/ps/reports-reconciliation/bienniumclose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GCA biennium page: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https://finance.uw.edu/gca/resources/biennium-crossover-2019-grant-and-contract-budgets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Contact GCA Help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gcahelp@uw.edu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Susan Wilbanks –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On-screen Show (4:3)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Open Sans Light</vt:lpstr>
      <vt:lpstr>Open Sans</vt:lpstr>
      <vt:lpstr>Encode Sans Black</vt:lpstr>
      <vt:lpstr>Arial</vt:lpstr>
      <vt:lpstr>Merriweather Sans</vt:lpstr>
      <vt:lpstr>Calibri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2019-06-17T18:11:35Z</dcterms:modified>
</cp:coreProperties>
</file>