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  <p:sldMasterId id="2147483658" r:id="rId2"/>
  </p:sldMasterIdLst>
  <p:notesMasterIdLst>
    <p:notesMasterId r:id="rId6"/>
  </p:notesMasterIdLst>
  <p:sldIdLst>
    <p:sldId id="256" r:id="rId3"/>
    <p:sldId id="257" r:id="rId4"/>
    <p:sldId id="258" r:id="rId5"/>
  </p:sldIdLst>
  <p:sldSz cx="9144000" cy="6858000" type="screen4x3"/>
  <p:notesSz cx="6858000" cy="9144000"/>
  <p:embeddedFontLst>
    <p:embeddedFont>
      <p:font typeface="Open Sans Light" panose="020B0604020202020204" charset="0"/>
      <p:regular r:id="rId7"/>
      <p:bold r:id="rId8"/>
      <p:italic r:id="rId9"/>
      <p:boldItalic r:id="rId10"/>
    </p:embeddedFont>
    <p:embeddedFont>
      <p:font typeface="Open Sans" panose="020B0604020202020204" charset="0"/>
      <p:regular r:id="rId11"/>
      <p:bold r:id="rId12"/>
      <p:italic r:id="rId13"/>
      <p:boldItalic r:id="rId14"/>
    </p:embeddedFont>
    <p:embeddedFont>
      <p:font typeface="Encode Sans Black" panose="020B0604020202020204" charset="0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entury Gothic" panose="020B0502020202020204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124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15.fntdata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0.fntdata"/><Relationship Id="rId20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9.fntdata"/><Relationship Id="rId23" Type="http://schemas.openxmlformats.org/officeDocument/2006/relationships/font" Target="fonts/font17.fntdata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" Target="slides/slide2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font" Target="fonts/font16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bede33c40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g2bede33c40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5b02c2be7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" name="Google Shape;67;g5b02c2be7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5b02c2be7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g5b02c2be7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546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Char char="●"/>
              <a:defRPr sz="5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" name="Google Shape;12;p2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68171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 descr="Wordmark_center_Purp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39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64487" cy="112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Open Sans"/>
              <a:buChar char="–"/>
              <a:defRPr sz="2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Open Sans"/>
              <a:buChar char="–"/>
              <a:defRPr sz="16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8" name="Google Shape;18;p3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68171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3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4" name="Google Shape;24;p4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2155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4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9" name="Google Shape;29;p5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5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4B2E83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7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4" y="5945853"/>
            <a:ext cx="1368169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3" y="6354232"/>
            <a:ext cx="2540000" cy="266689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671756" y="1179824"/>
            <a:ext cx="6972300" cy="2641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546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Arial"/>
              <a:buChar char="●"/>
              <a:defRPr sz="50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6" name="Google Shape;36;p7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64486" cy="112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2171700" y="764373"/>
            <a:ext cx="645795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dt" idx="10"/>
          </p:nvPr>
        </p:nvSpPr>
        <p:spPr>
          <a:xfrm>
            <a:off x="4554447" y="6355844"/>
            <a:ext cx="21831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ftr" idx="11"/>
          </p:nvPr>
        </p:nvSpPr>
        <p:spPr>
          <a:xfrm>
            <a:off x="514350" y="6355845"/>
            <a:ext cx="38208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ldNum" idx="12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659304" y="2320239"/>
            <a:ext cx="8197113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3"/>
          </p:nvPr>
        </p:nvSpPr>
        <p:spPr>
          <a:xfrm>
            <a:off x="671756" y="1730666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6" name="Google Shape;46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2"/>
            <a:ext cx="2540000" cy="266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9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4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bg>
      <p:bgPr>
        <a:solidFill>
          <a:srgbClr val="4B2E83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2"/>
            <a:ext cx="2540000" cy="266689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0"/>
          <p:cNvSpPr>
            <a:spLocks noGrp="1"/>
          </p:cNvSpPr>
          <p:nvPr>
            <p:ph type="chart" idx="2"/>
          </p:nvPr>
        </p:nvSpPr>
        <p:spPr>
          <a:xfrm>
            <a:off x="766762" y="1736725"/>
            <a:ext cx="8021636" cy="4432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2400" b="0" i="1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90600" marR="0" lvl="1" indent="-76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752600" marR="0" lvl="3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09800" marR="0" lvl="4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667000" marR="0" lvl="5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124200" marR="0" lvl="6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81400" marR="0" lvl="7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38600" marR="0" lvl="8" indent="-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body" idx="1"/>
          </p:nvPr>
        </p:nvSpPr>
        <p:spPr>
          <a:xfrm>
            <a:off x="671756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2" name="Google Shape;52;p10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4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>
            <a:spLocks noGrp="1"/>
          </p:cNvSpPr>
          <p:nvPr>
            <p:ph type="title"/>
          </p:nvPr>
        </p:nvSpPr>
        <p:spPr>
          <a:xfrm>
            <a:off x="2171700" y="764373"/>
            <a:ext cx="645795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514350" y="2194560"/>
            <a:ext cx="8115300" cy="402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8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264C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264C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F19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F19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dt" idx="10"/>
          </p:nvPr>
        </p:nvSpPr>
        <p:spPr>
          <a:xfrm>
            <a:off x="3905386" y="6355845"/>
            <a:ext cx="21831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ftr" idx="11"/>
          </p:nvPr>
        </p:nvSpPr>
        <p:spPr>
          <a:xfrm>
            <a:off x="514350" y="6355845"/>
            <a:ext cx="33004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sldNum" idx="12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2E83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rainternational.org/meetings/sections-chapters/pacific-northwest-meetin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ombsj3@uw.ed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uraregionvii.org/regional-meetin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hyperlink" Target="mailto:acs229@uw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>
            <a:spLocks noGrp="1"/>
          </p:cNvSpPr>
          <p:nvPr>
            <p:ph type="body" idx="1"/>
          </p:nvPr>
        </p:nvSpPr>
        <p:spPr>
          <a:xfrm>
            <a:off x="692029" y="1640263"/>
            <a:ext cx="6972300" cy="15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63"/>
              <a:buFont typeface="Arial"/>
              <a:buNone/>
            </a:pPr>
            <a:r>
              <a:rPr lang="en-US" sz="4250">
                <a:latin typeface="Open Sans"/>
                <a:ea typeface="Open Sans"/>
                <a:cs typeface="Open Sans"/>
                <a:sym typeface="Open Sans"/>
              </a:rPr>
              <a:t>Local Professional Development Opportunities</a:t>
            </a:r>
            <a:endParaRPr/>
          </a:p>
        </p:txBody>
      </p:sp>
      <p:sp>
        <p:nvSpPr>
          <p:cNvPr id="64" name="Google Shape;64;p12"/>
          <p:cNvSpPr txBox="1"/>
          <p:nvPr/>
        </p:nvSpPr>
        <p:spPr>
          <a:xfrm>
            <a:off x="692029" y="4308048"/>
            <a:ext cx="6656700" cy="18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Arial"/>
              <a:buNone/>
            </a:pPr>
            <a:r>
              <a:rPr lang="en-US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June, 2019 </a:t>
            </a:r>
            <a:r>
              <a:rPr lang="en-US" sz="2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MRAM</a:t>
            </a:r>
            <a:endParaRPr/>
          </a:p>
          <a:p>
            <a:pPr marL="0" marR="0" lvl="0" indent="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Arial"/>
              <a:buNone/>
            </a:pPr>
            <a:r>
              <a:rPr lang="en-US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Amanda Snyder</a:t>
            </a:r>
            <a:endParaRPr/>
          </a:p>
          <a:p>
            <a:pPr marL="0" marR="0" lvl="0" indent="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Arial"/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Office of Sponsored Programs</a:t>
            </a:r>
            <a:endParaRPr/>
          </a:p>
          <a:p>
            <a:pPr marL="0" marR="0" lvl="0" indent="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-US"/>
              <a:t>Society for Research Administrators (SRA)</a:t>
            </a:r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body" idx="2"/>
          </p:nvPr>
        </p:nvSpPr>
        <p:spPr>
          <a:xfrm>
            <a:off x="659300" y="1646950"/>
            <a:ext cx="8184600" cy="22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Pacific Northwest Chapter Meeting</a:t>
            </a:r>
            <a:endParaRPr b="1"/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Friday, July 19, 8:00 am - 4:00 pm</a:t>
            </a:r>
            <a:endParaRPr/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Seattle Children’s Research Institute (Downtown)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Pre-registration ends July 8!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u="sng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https://www.srainternational.org/meetings/sections-chapters/pacific-northwest-meeting</a:t>
            </a:r>
            <a:r>
              <a:rPr lang="en-US"/>
              <a:t>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Questions? </a:t>
            </a:r>
            <a:endParaRPr/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&gt;"/>
            </a:pPr>
            <a:r>
              <a:rPr lang="en-US" sz="1800"/>
              <a:t>Josy Combs, SRA PNW Chapter President, </a:t>
            </a:r>
            <a:r>
              <a:rPr lang="en-US" sz="1800">
                <a:uFill>
                  <a:noFill/>
                </a:uFill>
                <a:hlinkClick r:id="rId4"/>
              </a:rPr>
              <a:t>combsj3@uw.edu</a:t>
            </a:r>
            <a:endParaRPr sz="180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lang="en-US"/>
              <a:t>NCURA Region 6 &amp; 7 Meeting</a:t>
            </a:r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body" idx="2"/>
          </p:nvPr>
        </p:nvSpPr>
        <p:spPr>
          <a:xfrm>
            <a:off x="671750" y="1558075"/>
            <a:ext cx="6861000" cy="26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October 27 - 30, 2019 @ Motif Hotel, Downtown Seattle</a:t>
            </a:r>
            <a:endParaRPr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&gt;"/>
            </a:pPr>
            <a:r>
              <a:rPr lang="en-US" sz="1800"/>
              <a:t>Sunday, workshop day</a:t>
            </a:r>
            <a:endParaRPr sz="1800"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&gt;"/>
            </a:pPr>
            <a:r>
              <a:rPr lang="en-US" sz="1800"/>
              <a:t>Monday - Wednesday, full meeting</a:t>
            </a:r>
            <a:endParaRPr sz="1800"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Research Administration Meets Bigfoot: Confronting mysteries and challenges in our changing environment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Registration Opening in June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https://www.ncuraregionvii.org/regional-meeting</a:t>
            </a:r>
            <a:endParaRPr sz="18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Questions? 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&gt;"/>
            </a:pPr>
            <a:r>
              <a:rPr lang="en-US" sz="1800"/>
              <a:t>Amanda Snyder, Region 6 Chair, </a:t>
            </a:r>
            <a:r>
              <a:rPr lang="en-US" sz="1800" u="sng">
                <a:solidFill>
                  <a:schemeClr val="accent5"/>
                </a:solidFill>
                <a:hlinkClick r:id="rId4"/>
              </a:rPr>
              <a:t>acs229@uw.edu</a:t>
            </a:r>
            <a:r>
              <a:rPr lang="en-US" sz="1800"/>
              <a:t> </a:t>
            </a:r>
            <a:endParaRPr/>
          </a:p>
        </p:txBody>
      </p:sp>
      <p:pic>
        <p:nvPicPr>
          <p:cNvPr id="77" name="Google Shape;77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34000" y="1363600"/>
            <a:ext cx="2622350" cy="1651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2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</Words>
  <Application>Microsoft Office PowerPoint</Application>
  <PresentationFormat>On-screen Show (4:3)</PresentationFormat>
  <Paragraphs>30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Open Sans Light</vt:lpstr>
      <vt:lpstr>Open Sans</vt:lpstr>
      <vt:lpstr>Encode Sans Black</vt:lpstr>
      <vt:lpstr>Merriweather Sans</vt:lpstr>
      <vt:lpstr>Arial</vt:lpstr>
      <vt:lpstr>Calibri</vt:lpstr>
      <vt:lpstr>Century Gothic</vt:lpstr>
      <vt:lpstr>2_Custom Design</vt:lpstr>
      <vt:lpstr>Custom Design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S. Wilbanks</dc:creator>
  <cp:lastModifiedBy>Susan S. Wilbanks</cp:lastModifiedBy>
  <cp:revision>1</cp:revision>
  <dcterms:modified xsi:type="dcterms:W3CDTF">2019-06-17T18:13:31Z</dcterms:modified>
</cp:coreProperties>
</file>