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  <p:sldMasterId id="2147483657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Light" panose="020B060402020202020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  <p:embeddedFont>
      <p:font typeface="Encode Sans" panose="020B0604020202020204" charset="0"/>
      <p:regular r:id="rId21"/>
      <p:bold r:id="rId22"/>
    </p:embeddedFont>
    <p:embeddedFont>
      <p:font typeface="Encode Sans Black" panose="020B0604020202020204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488"/>
        <p:guide pos="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4B2E83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671757" y="11798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sz="5000" b="0" i="0" u="none" strike="noStrike" cap="non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2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bg>
      <p:bgPr>
        <a:solidFill>
          <a:srgbClr val="4B2E83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UW_W Logo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076956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bg>
      <p:bgPr>
        <a:solidFill>
          <a:srgbClr val="4B2E83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7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7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" name="Google Shape;35;p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8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8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Google Shape;42;p9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9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7" name="Google Shape;47;p1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0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2E8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692029" y="1640263"/>
            <a:ext cx="6972300" cy="15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and MyFD JVs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692029" y="4308049"/>
            <a:ext cx="6656731" cy="181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September 2019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Lily Gebrenegus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Grant &amp; Contract Accounting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CURRENT PROCESS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GCA creates a variety of journal vouchers using Excel and FASTRANS, including indirect cost adjustment JVs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/>
              <a:t>GCA’s current process is paper-based, manual, time-consuming and subject to error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/>
              <a:t>MyFD JV Tool offers a web-based, automated, compliant solution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NEW PROCESS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659305" y="164147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This month, GCA will transition to MyFD JV!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Campus will have access to the completed JV form, attachments and audit trail information via MyFD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endParaRPr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No more GrantTracker notifications for indirect cost adjustments-notification will happen via the tool’s distribution list for those listed in GT as a campus contact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 i="1"/>
              <a:t>Tip: Get MyFD access by requesting the Inquiry access from your ASTRA authorizer to review the JVs in MyFD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OTHER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/>
              <a:t>Please do not use the tool to: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Transfer revenue between grants and gifts (budget types 05 and 06, respectively)</a:t>
            </a:r>
            <a:endParaRPr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/>
              <a:t>Transfer revenue between grants and fixed price surplus accounts (budget type/class 05/34)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Encode Sans"/>
                <a:ea typeface="Encode Sans"/>
                <a:cs typeface="Encode Sans"/>
                <a:sym typeface="Encode Sans"/>
              </a:rPr>
              <a:t>QUESTIONS?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Contact Lily Gebrenegus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/>
              <a:t>lgebren@uw.edu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</Words>
  <Application>Microsoft Office PowerPoint</Application>
  <PresentationFormat>On-screen Show (4:3)</PresentationFormat>
  <Paragraphs>25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Calibri</vt:lpstr>
      <vt:lpstr>Open Sans Light</vt:lpstr>
      <vt:lpstr>Open Sans</vt:lpstr>
      <vt:lpstr>Encode Sans</vt:lpstr>
      <vt:lpstr>Encode Sans Black</vt:lpstr>
      <vt:lpstr>Merriweather Sans</vt:lpstr>
      <vt:lpstr>Arial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2019-09-17T16:08:48Z</dcterms:modified>
</cp:coreProperties>
</file>