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embeddedFontLst>
    <p:embeddedFont>
      <p:font typeface="Open Sans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Open Sans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Internal Audit Update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September,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Richard Cordova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Internal Audit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Internal Audit Update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Risk Assessment for 2020 Audit Plan - on-going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State Auditor – Single Audit Procedures resulted in No Findings! - Well Done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Equipment Inventory Audit of Federal Government Owned Equipment – Fair Results – But need for Improvement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Location Location Location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Tagging Tagging Tagging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- </a:t>
            </a:r>
            <a:r>
              <a:rPr lang="en-US" sz="1200" b="1">
                <a:solidFill>
                  <a:srgbClr val="4B2E83"/>
                </a:solidFill>
              </a:rPr>
              <a:t>Richard Cordova</a:t>
            </a: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200" b="1">
                <a:solidFill>
                  <a:srgbClr val="4B2E83"/>
                </a:solidFill>
              </a:rPr>
              <a:t>Internal Audit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Internal Audit Update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Current Internal Audit Focus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Grant Compliance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Grant vs. Gift Evaluation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- </a:t>
            </a:r>
            <a:r>
              <a:rPr lang="en-US" sz="1200" b="1">
                <a:solidFill>
                  <a:srgbClr val="4B2E83"/>
                </a:solidFill>
              </a:rPr>
              <a:t>Richard Cordova</a:t>
            </a: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200" b="1">
                <a:solidFill>
                  <a:srgbClr val="4B2E83"/>
                </a:solidFill>
              </a:rPr>
              <a:t>Internal Audit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On-screen Show (4:3)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Open Sans</vt:lpstr>
      <vt:lpstr>Calibri</vt:lpstr>
      <vt:lpstr>Encode Sans Black</vt:lpstr>
      <vt:lpstr>Merriweather Sans</vt:lpstr>
      <vt:lpstr>Arial</vt:lpstr>
      <vt:lpstr>Open Sans Light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2019-09-17T16:09:24Z</dcterms:modified>
</cp:coreProperties>
</file>