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28" r:id="rId5"/>
    <p:sldMasterId id="2147483729" r:id="rId6"/>
    <p:sldMasterId id="2147483730" r:id="rId7"/>
    <p:sldMasterId id="2147483731" r:id="rId8"/>
    <p:sldMasterId id="2147483732" r:id="rId9"/>
    <p:sldMasterId id="2147483733" r:id="rId10"/>
    <p:sldMasterId id="2147483734" r:id="rId11"/>
    <p:sldMasterId id="2147483735" r:id="rId12"/>
    <p:sldMasterId id="2147483736"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Lst>
  <p:sldSz cy="6858000" cx="9144000"/>
  <p:notesSz cx="6858000" cy="9144000"/>
  <p:embeddedFontLst>
    <p:embeddedFont>
      <p:font typeface="Encode Sans"/>
      <p:regular r:id="rId51"/>
      <p:bold r:id="rId52"/>
    </p:embeddedFont>
    <p:embeddedFont>
      <p:font typeface="Tahoma"/>
      <p:regular r:id="rId53"/>
      <p:bold r:id="rId54"/>
    </p:embeddedFont>
    <p:embeddedFont>
      <p:font typeface="Arial Black"/>
      <p:regular r:id="rId55"/>
    </p:embeddedFont>
    <p:embeddedFont>
      <p:font typeface="Encode Sans Black"/>
      <p:bold r:id="rId56"/>
    </p:embeddedFont>
    <p:embeddedFont>
      <p:font typeface="Gill Sans"/>
      <p:regular r:id="rId57"/>
      <p:bold r:id="rId58"/>
    </p:embeddedFont>
    <p:embeddedFont>
      <p:font typeface="Open Sans Light"/>
      <p:regular r:id="rId59"/>
      <p:bold r:id="rId60"/>
      <p:italic r:id="rId61"/>
      <p:boldItalic r:id="rId62"/>
    </p:embeddedFont>
    <p:embeddedFont>
      <p:font typeface="Open Sans"/>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6D840B08-9B5B-404B-8FDB-9790B2E1AA0F}">
  <a:tblStyle styleId="{6D840B08-9B5B-404B-8FDB-9790B2E1AA0F}"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924F0C3E-BE2B-4D62-A44D-263B8AFD0B27}" styleName="Table_1">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tcStyle>
        <a:fill>
          <a:solidFill>
            <a:schemeClr val="dk1">
              <a:alpha val="20000"/>
            </a:schemeClr>
          </a:solidFill>
        </a:fill>
      </a:tcStyle>
    </a:band1H>
    <a:band2H>
      <a:tcTxStyle/>
    </a:band2H>
    <a:band1V>
      <a:tcTxStyle/>
      <a:tcStyle>
        <a:fill>
          <a:solidFill>
            <a:schemeClr val="dk1">
              <a:alpha val="20000"/>
            </a:schemeClr>
          </a:solidFill>
        </a:fill>
      </a:tcStyle>
    </a:band1V>
    <a:band2V>
      <a:tcTxStyle/>
    </a:band2V>
    <a:lastCol>
      <a:tcTxStyle b="on" i="off"/>
    </a:lastCol>
    <a:firstCol>
      <a:tcTxStyle b="on" i="off"/>
    </a:firstCol>
    <a:lastRow>
      <a:tcTxStyle b="on" i="off"/>
      <a:tcStyle>
        <a:tcBdr>
          <a:top>
            <a:ln cap="flat" cmpd="sng" w="50800">
              <a:solidFill>
                <a:schemeClr val="dk1"/>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dk1"/>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6.xml"/><Relationship Id="rId42" Type="http://schemas.openxmlformats.org/officeDocument/2006/relationships/slide" Target="slides/slide28.xml"/><Relationship Id="rId41" Type="http://schemas.openxmlformats.org/officeDocument/2006/relationships/slide" Target="slides/slide27.xml"/><Relationship Id="rId44" Type="http://schemas.openxmlformats.org/officeDocument/2006/relationships/slide" Target="slides/slide30.xml"/><Relationship Id="rId43" Type="http://schemas.openxmlformats.org/officeDocument/2006/relationships/slide" Target="slides/slide29.xml"/><Relationship Id="rId46" Type="http://schemas.openxmlformats.org/officeDocument/2006/relationships/slide" Target="slides/slide32.xml"/><Relationship Id="rId45" Type="http://schemas.openxmlformats.org/officeDocument/2006/relationships/slide" Target="slides/slide31.xml"/><Relationship Id="rId1" Type="http://schemas.openxmlformats.org/officeDocument/2006/relationships/theme" Target="theme/theme9.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4.xml"/><Relationship Id="rId47" Type="http://schemas.openxmlformats.org/officeDocument/2006/relationships/slide" Target="slides/slide33.xml"/><Relationship Id="rId49" Type="http://schemas.openxmlformats.org/officeDocument/2006/relationships/slide" Target="slides/slide3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17.xml"/><Relationship Id="rId30" Type="http://schemas.openxmlformats.org/officeDocument/2006/relationships/slide" Target="slides/slide16.xml"/><Relationship Id="rId33" Type="http://schemas.openxmlformats.org/officeDocument/2006/relationships/slide" Target="slides/slide19.xml"/><Relationship Id="rId32" Type="http://schemas.openxmlformats.org/officeDocument/2006/relationships/slide" Target="slides/slide18.xml"/><Relationship Id="rId35" Type="http://schemas.openxmlformats.org/officeDocument/2006/relationships/slide" Target="slides/slide21.xml"/><Relationship Id="rId34" Type="http://schemas.openxmlformats.org/officeDocument/2006/relationships/slide" Target="slides/slide20.xml"/><Relationship Id="rId37" Type="http://schemas.openxmlformats.org/officeDocument/2006/relationships/slide" Target="slides/slide23.xml"/><Relationship Id="rId36" Type="http://schemas.openxmlformats.org/officeDocument/2006/relationships/slide" Target="slides/slide22.xml"/><Relationship Id="rId39" Type="http://schemas.openxmlformats.org/officeDocument/2006/relationships/slide" Target="slides/slide25.xml"/><Relationship Id="rId38" Type="http://schemas.openxmlformats.org/officeDocument/2006/relationships/slide" Target="slides/slide24.xml"/><Relationship Id="rId62" Type="http://schemas.openxmlformats.org/officeDocument/2006/relationships/font" Target="fonts/OpenSansLight-boldItalic.fntdata"/><Relationship Id="rId61" Type="http://schemas.openxmlformats.org/officeDocument/2006/relationships/font" Target="fonts/OpenSansLight-italic.fntdata"/><Relationship Id="rId20" Type="http://schemas.openxmlformats.org/officeDocument/2006/relationships/slide" Target="slides/slide6.xml"/><Relationship Id="rId64" Type="http://schemas.openxmlformats.org/officeDocument/2006/relationships/font" Target="fonts/OpenSans-bold.fntdata"/><Relationship Id="rId63" Type="http://schemas.openxmlformats.org/officeDocument/2006/relationships/font" Target="fonts/OpenSans-regular.fntdata"/><Relationship Id="rId22" Type="http://schemas.openxmlformats.org/officeDocument/2006/relationships/slide" Target="slides/slide8.xml"/><Relationship Id="rId66" Type="http://schemas.openxmlformats.org/officeDocument/2006/relationships/font" Target="fonts/OpenSans-boldItalic.fntdata"/><Relationship Id="rId21" Type="http://schemas.openxmlformats.org/officeDocument/2006/relationships/slide" Target="slides/slide7.xml"/><Relationship Id="rId65" Type="http://schemas.openxmlformats.org/officeDocument/2006/relationships/font" Target="fonts/OpenSans-italic.fntdata"/><Relationship Id="rId24" Type="http://schemas.openxmlformats.org/officeDocument/2006/relationships/slide" Target="slides/slide10.xml"/><Relationship Id="rId23" Type="http://schemas.openxmlformats.org/officeDocument/2006/relationships/slide" Target="slides/slide9.xml"/><Relationship Id="rId60" Type="http://schemas.openxmlformats.org/officeDocument/2006/relationships/font" Target="fonts/OpenSansLight-bold.fntdata"/><Relationship Id="rId26" Type="http://schemas.openxmlformats.org/officeDocument/2006/relationships/slide" Target="slides/slide12.xml"/><Relationship Id="rId25" Type="http://schemas.openxmlformats.org/officeDocument/2006/relationships/slide" Target="slides/slide11.xml"/><Relationship Id="rId28" Type="http://schemas.openxmlformats.org/officeDocument/2006/relationships/slide" Target="slides/slide14.xml"/><Relationship Id="rId27" Type="http://schemas.openxmlformats.org/officeDocument/2006/relationships/slide" Target="slides/slide13.xml"/><Relationship Id="rId29" Type="http://schemas.openxmlformats.org/officeDocument/2006/relationships/slide" Target="slides/slide15.xml"/><Relationship Id="rId51" Type="http://schemas.openxmlformats.org/officeDocument/2006/relationships/font" Target="fonts/EncodeSans-regular.fntdata"/><Relationship Id="rId50" Type="http://schemas.openxmlformats.org/officeDocument/2006/relationships/slide" Target="slides/slide36.xml"/><Relationship Id="rId53" Type="http://schemas.openxmlformats.org/officeDocument/2006/relationships/font" Target="fonts/Tahoma-regular.fntdata"/><Relationship Id="rId52" Type="http://schemas.openxmlformats.org/officeDocument/2006/relationships/font" Target="fonts/EncodeSans-bold.fntdata"/><Relationship Id="rId11" Type="http://schemas.openxmlformats.org/officeDocument/2006/relationships/slideMaster" Target="slideMasters/slideMaster7.xml"/><Relationship Id="rId55" Type="http://schemas.openxmlformats.org/officeDocument/2006/relationships/font" Target="fonts/ArialBlack-regular.fntdata"/><Relationship Id="rId10" Type="http://schemas.openxmlformats.org/officeDocument/2006/relationships/slideMaster" Target="slideMasters/slideMaster6.xml"/><Relationship Id="rId54" Type="http://schemas.openxmlformats.org/officeDocument/2006/relationships/font" Target="fonts/Tahoma-bold.fntdata"/><Relationship Id="rId13" Type="http://schemas.openxmlformats.org/officeDocument/2006/relationships/slideMaster" Target="slideMasters/slideMaster9.xml"/><Relationship Id="rId57" Type="http://schemas.openxmlformats.org/officeDocument/2006/relationships/font" Target="fonts/GillSans-regular.fntdata"/><Relationship Id="rId12" Type="http://schemas.openxmlformats.org/officeDocument/2006/relationships/slideMaster" Target="slideMasters/slideMaster8.xml"/><Relationship Id="rId56" Type="http://schemas.openxmlformats.org/officeDocument/2006/relationships/font" Target="fonts/EncodeSansBlack-bold.fntdata"/><Relationship Id="rId15" Type="http://schemas.openxmlformats.org/officeDocument/2006/relationships/slide" Target="slides/slide1.xml"/><Relationship Id="rId59" Type="http://schemas.openxmlformats.org/officeDocument/2006/relationships/font" Target="fonts/OpenSansLight-regular.fntdata"/><Relationship Id="rId14" Type="http://schemas.openxmlformats.org/officeDocument/2006/relationships/notesMaster" Target="notesMasters/notesMaster1.xml"/><Relationship Id="rId58" Type="http://schemas.openxmlformats.org/officeDocument/2006/relationships/font" Target="fonts/GillSans-bold.fntdata"/><Relationship Id="rId17" Type="http://schemas.openxmlformats.org/officeDocument/2006/relationships/slide" Target="slides/slide3.xml"/><Relationship Id="rId16" Type="http://schemas.openxmlformats.org/officeDocument/2006/relationships/slide" Target="slides/slide2.xml"/><Relationship Id="rId19" Type="http://schemas.openxmlformats.org/officeDocument/2006/relationships/slide" Target="slides/slide5.xml"/><Relationship Id="rId1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6d48576e79_0_80:notes"/>
          <p:cNvSpPr/>
          <p:nvPr>
            <p:ph idx="2" type="sldImg"/>
          </p:nvPr>
        </p:nvSpPr>
        <p:spPr>
          <a:xfrm>
            <a:off x="1403450" y="1143000"/>
            <a:ext cx="40512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6d48576e79_0_80:notes"/>
          <p:cNvSpPr txBox="1"/>
          <p:nvPr>
            <p:ph idx="1" type="body"/>
          </p:nvPr>
        </p:nvSpPr>
        <p:spPr>
          <a:xfrm>
            <a:off x="685643" y="4400472"/>
            <a:ext cx="5486700" cy="3600600"/>
          </a:xfrm>
          <a:prstGeom prst="rect">
            <a:avLst/>
          </a:prstGeom>
          <a:noFill/>
          <a:ln>
            <a:noFill/>
          </a:ln>
        </p:spPr>
        <p:txBody>
          <a:bodyPr anchorCtr="0" anchor="t" bIns="44825" lIns="89625" spcFirstLastPara="1" rIns="89625" wrap="square" tIns="44825">
            <a:noAutofit/>
          </a:bodyPr>
          <a:lstStyle/>
          <a:p>
            <a:pPr indent="0" lvl="0" marL="0" marR="0" rtl="0" algn="l">
              <a:spcBef>
                <a:spcPts val="0"/>
              </a:spcBef>
              <a:spcAft>
                <a:spcPts val="0"/>
              </a:spcAft>
              <a:buNone/>
            </a:pPr>
            <a:r>
              <a:t/>
            </a:r>
            <a:endParaRPr b="0" i="0" sz="1100" u="none" cap="none" strike="noStrike">
              <a:solidFill>
                <a:schemeClr val="dk1"/>
              </a:solidFill>
              <a:latin typeface="Calibri"/>
              <a:ea typeface="Calibri"/>
              <a:cs typeface="Calibri"/>
              <a:sym typeface="Calibri"/>
            </a:endParaRPr>
          </a:p>
        </p:txBody>
      </p:sp>
      <p:sp>
        <p:nvSpPr>
          <p:cNvPr id="496" name="Google Shape;496;g6d48576e79_0_80:notes"/>
          <p:cNvSpPr txBox="1"/>
          <p:nvPr>
            <p:ph idx="12" type="sldNum"/>
          </p:nvPr>
        </p:nvSpPr>
        <p:spPr>
          <a:xfrm>
            <a:off x="3885313" y="8685554"/>
            <a:ext cx="2971200" cy="458700"/>
          </a:xfrm>
          <a:prstGeom prst="rect">
            <a:avLst/>
          </a:prstGeom>
          <a:noFill/>
          <a:ln>
            <a:noFill/>
          </a:ln>
        </p:spPr>
        <p:txBody>
          <a:bodyPr anchorCtr="0" anchor="b" bIns="44825" lIns="89625" spcFirstLastPara="1" rIns="89625" wrap="square" tIns="44825">
            <a:noAutofit/>
          </a:bodyPr>
          <a:lstStyle/>
          <a:p>
            <a:pPr indent="0" lvl="0" marL="0" marR="0" rtl="0" algn="r">
              <a:spcBef>
                <a:spcPts val="0"/>
              </a:spcBef>
              <a:spcAft>
                <a:spcPts val="0"/>
              </a:spcAft>
              <a:buNone/>
            </a:pPr>
            <a:fld id="{00000000-1234-1234-1234-123412341234}" type="slidenum">
              <a:rPr b="0" i="0" lang="en" sz="1100" u="none" cap="none" strike="noStrike">
                <a:solidFill>
                  <a:schemeClr val="dk1"/>
                </a:solidFill>
                <a:latin typeface="Calibri"/>
                <a:ea typeface="Calibri"/>
                <a:cs typeface="Calibri"/>
                <a:sym typeface="Calibri"/>
              </a:rPr>
              <a:t>‹#›</a:t>
            </a:fld>
            <a:endParaRPr b="0" i="0" sz="11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3" name="Shape 583"/>
        <p:cNvGrpSpPr/>
        <p:nvPr/>
      </p:nvGrpSpPr>
      <p:grpSpPr>
        <a:xfrm>
          <a:off x="0" y="0"/>
          <a:ext cx="0" cy="0"/>
          <a:chOff x="0" y="0"/>
          <a:chExt cx="0" cy="0"/>
        </a:xfrm>
      </p:grpSpPr>
      <p:sp>
        <p:nvSpPr>
          <p:cNvPr id="584" name="Google Shape;584;g7c34529bf2_1_337:notes"/>
          <p:cNvSpPr/>
          <p:nvPr>
            <p:ph idx="2" type="sldImg"/>
          </p:nvPr>
        </p:nvSpPr>
        <p:spPr>
          <a:xfrm>
            <a:off x="1383714" y="1143000"/>
            <a:ext cx="4090500" cy="308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g7c34529bf2_1_337:notes"/>
          <p:cNvSpPr txBox="1"/>
          <p:nvPr>
            <p:ph idx="1" type="body"/>
          </p:nvPr>
        </p:nvSpPr>
        <p:spPr>
          <a:xfrm>
            <a:off x="685800" y="4400550"/>
            <a:ext cx="5486400" cy="360060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a:p>
        </p:txBody>
      </p:sp>
      <p:sp>
        <p:nvSpPr>
          <p:cNvPr id="586" name="Google Shape;586;g7c34529bf2_1_337:notes"/>
          <p:cNvSpPr txBox="1"/>
          <p:nvPr>
            <p:ph idx="12" type="sldNum"/>
          </p:nvPr>
        </p:nvSpPr>
        <p:spPr>
          <a:xfrm>
            <a:off x="3884615" y="8685214"/>
            <a:ext cx="2971800" cy="459000"/>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g7c34529bf2_1_641:notes"/>
          <p:cNvSpPr/>
          <p:nvPr>
            <p:ph idx="2" type="sldImg"/>
          </p:nvPr>
        </p:nvSpPr>
        <p:spPr>
          <a:xfrm>
            <a:off x="1383713"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g7c34529bf2_1_641: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Clr>
                <a:schemeClr val="lt1"/>
              </a:buClr>
              <a:buSzPts val="1200"/>
              <a:buFont typeface="Calibri"/>
              <a:buNone/>
            </a:pPr>
            <a:r>
              <a:t/>
            </a:r>
            <a:endParaRPr/>
          </a:p>
        </p:txBody>
      </p:sp>
      <p:sp>
        <p:nvSpPr>
          <p:cNvPr id="595" name="Google Shape;595;g7c34529bf2_1_641: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0" name="Shape 600"/>
        <p:cNvGrpSpPr/>
        <p:nvPr/>
      </p:nvGrpSpPr>
      <p:grpSpPr>
        <a:xfrm>
          <a:off x="0" y="0"/>
          <a:ext cx="0" cy="0"/>
          <a:chOff x="0" y="0"/>
          <a:chExt cx="0" cy="0"/>
        </a:xfrm>
      </p:grpSpPr>
      <p:sp>
        <p:nvSpPr>
          <p:cNvPr id="601" name="Google Shape;601;g7c34529bf2_1_648:notes"/>
          <p:cNvSpPr/>
          <p:nvPr>
            <p:ph idx="2" type="sldImg"/>
          </p:nvPr>
        </p:nvSpPr>
        <p:spPr>
          <a:xfrm>
            <a:off x="1383713"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g7c34529bf2_1_648: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603" name="Google Shape;603;g7c34529bf2_1_648: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8" name="Shape 608"/>
        <p:cNvGrpSpPr/>
        <p:nvPr/>
      </p:nvGrpSpPr>
      <p:grpSpPr>
        <a:xfrm>
          <a:off x="0" y="0"/>
          <a:ext cx="0" cy="0"/>
          <a:chOff x="0" y="0"/>
          <a:chExt cx="0" cy="0"/>
        </a:xfrm>
      </p:grpSpPr>
      <p:sp>
        <p:nvSpPr>
          <p:cNvPr id="609" name="Google Shape;609;g7c34529bf2_1_655:notes"/>
          <p:cNvSpPr/>
          <p:nvPr>
            <p:ph idx="2" type="sldImg"/>
          </p:nvPr>
        </p:nvSpPr>
        <p:spPr>
          <a:xfrm>
            <a:off x="1383713"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7c34529bf2_1_655: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611" name="Google Shape;611;g7c34529bf2_1_655: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Google Shape;620;g7c34529bf2_1_665:notes"/>
          <p:cNvSpPr/>
          <p:nvPr>
            <p:ph idx="2" type="sldImg"/>
          </p:nvPr>
        </p:nvSpPr>
        <p:spPr>
          <a:xfrm>
            <a:off x="1383713"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g7c34529bf2_1_665: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622" name="Google Shape;622;g7c34529bf2_1_665: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8" name="Shape 628"/>
        <p:cNvGrpSpPr/>
        <p:nvPr/>
      </p:nvGrpSpPr>
      <p:grpSpPr>
        <a:xfrm>
          <a:off x="0" y="0"/>
          <a:ext cx="0" cy="0"/>
          <a:chOff x="0" y="0"/>
          <a:chExt cx="0" cy="0"/>
        </a:xfrm>
      </p:grpSpPr>
      <p:sp>
        <p:nvSpPr>
          <p:cNvPr id="629" name="Google Shape;629;g7c34529bf2_1_673:notes"/>
          <p:cNvSpPr/>
          <p:nvPr>
            <p:ph idx="2" type="sldImg"/>
          </p:nvPr>
        </p:nvSpPr>
        <p:spPr>
          <a:xfrm>
            <a:off x="1383713"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g7c34529bf2_1_673: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631" name="Google Shape;631;g7c34529bf2_1_673: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g7c34529bf2_1_681:notes"/>
          <p:cNvSpPr/>
          <p:nvPr>
            <p:ph idx="2" type="sldImg"/>
          </p:nvPr>
        </p:nvSpPr>
        <p:spPr>
          <a:xfrm>
            <a:off x="1383713"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g7c34529bf2_1_681: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640" name="Google Shape;640;g7c34529bf2_1_681: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Google Shape;646;g7c34529bf2_1_887: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g7c34529bf2_1_887: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648" name="Google Shape;648;g7c34529bf2_1_887: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g7c34529bf2_1_893: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g7c34529bf2_1_893: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655" name="Google Shape;655;g7c34529bf2_1_893: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g7c34529bf2_1_901: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g7c34529bf2_1_901: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664" name="Google Shape;664;g7c34529bf2_1_901: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7c34529bf2_1_2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7c34529bf2_1_261:notes"/>
          <p:cNvSpPr/>
          <p:nvPr>
            <p:ph idx="2" type="sldImg"/>
          </p:nvPr>
        </p:nvSpPr>
        <p:spPr>
          <a:xfrm>
            <a:off x="1383714" y="1143000"/>
            <a:ext cx="4090500" cy="3084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Google Shape;671;g7c34529bf2_1_909: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g7c34529bf2_1_909: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673" name="Google Shape;673;g7c34529bf2_1_909: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9" name="Shape 679"/>
        <p:cNvGrpSpPr/>
        <p:nvPr/>
      </p:nvGrpSpPr>
      <p:grpSpPr>
        <a:xfrm>
          <a:off x="0" y="0"/>
          <a:ext cx="0" cy="0"/>
          <a:chOff x="0" y="0"/>
          <a:chExt cx="0" cy="0"/>
        </a:xfrm>
      </p:grpSpPr>
      <p:sp>
        <p:nvSpPr>
          <p:cNvPr id="680" name="Google Shape;680;g7c34529bf2_1_917: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g7c34529bf2_1_917: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682" name="Google Shape;682;g7c34529bf2_1_917: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7" name="Shape 687"/>
        <p:cNvGrpSpPr/>
        <p:nvPr/>
      </p:nvGrpSpPr>
      <p:grpSpPr>
        <a:xfrm>
          <a:off x="0" y="0"/>
          <a:ext cx="0" cy="0"/>
          <a:chOff x="0" y="0"/>
          <a:chExt cx="0" cy="0"/>
        </a:xfrm>
      </p:grpSpPr>
      <p:sp>
        <p:nvSpPr>
          <p:cNvPr id="688" name="Google Shape;688;g7c34529bf2_1_924: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g7c34529bf2_1_924: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690" name="Google Shape;690;g7c34529bf2_1_924: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g7c34529bf2_1_931: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g7c34529bf2_1_931: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698" name="Google Shape;698;g7c34529bf2_1_931: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3" name="Shape 703"/>
        <p:cNvGrpSpPr/>
        <p:nvPr/>
      </p:nvGrpSpPr>
      <p:grpSpPr>
        <a:xfrm>
          <a:off x="0" y="0"/>
          <a:ext cx="0" cy="0"/>
          <a:chOff x="0" y="0"/>
          <a:chExt cx="0" cy="0"/>
        </a:xfrm>
      </p:grpSpPr>
      <p:sp>
        <p:nvSpPr>
          <p:cNvPr id="704" name="Google Shape;704;g7c34529bf2_1_1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g7c34529bf2_1_11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9" name="Shape 709"/>
        <p:cNvGrpSpPr/>
        <p:nvPr/>
      </p:nvGrpSpPr>
      <p:grpSpPr>
        <a:xfrm>
          <a:off x="0" y="0"/>
          <a:ext cx="0" cy="0"/>
          <a:chOff x="0" y="0"/>
          <a:chExt cx="0" cy="0"/>
        </a:xfrm>
      </p:grpSpPr>
      <p:sp>
        <p:nvSpPr>
          <p:cNvPr id="710" name="Google Shape;710;g7c34529bf2_1_1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g7c34529bf2_1_1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6" name="Shape 716"/>
        <p:cNvGrpSpPr/>
        <p:nvPr/>
      </p:nvGrpSpPr>
      <p:grpSpPr>
        <a:xfrm>
          <a:off x="0" y="0"/>
          <a:ext cx="0" cy="0"/>
          <a:chOff x="0" y="0"/>
          <a:chExt cx="0" cy="0"/>
        </a:xfrm>
      </p:grpSpPr>
      <p:sp>
        <p:nvSpPr>
          <p:cNvPr id="717" name="Google Shape;717;g7c34529bf2_1_1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g7c34529bf2_1_1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5" name="Shape 725"/>
        <p:cNvGrpSpPr/>
        <p:nvPr/>
      </p:nvGrpSpPr>
      <p:grpSpPr>
        <a:xfrm>
          <a:off x="0" y="0"/>
          <a:ext cx="0" cy="0"/>
          <a:chOff x="0" y="0"/>
          <a:chExt cx="0" cy="0"/>
        </a:xfrm>
      </p:grpSpPr>
      <p:sp>
        <p:nvSpPr>
          <p:cNvPr id="726" name="Google Shape;726;g7c34529bf2_1_1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g7c34529bf2_1_1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3" name="Shape 733"/>
        <p:cNvGrpSpPr/>
        <p:nvPr/>
      </p:nvGrpSpPr>
      <p:grpSpPr>
        <a:xfrm>
          <a:off x="0" y="0"/>
          <a:ext cx="0" cy="0"/>
          <a:chOff x="0" y="0"/>
          <a:chExt cx="0" cy="0"/>
        </a:xfrm>
      </p:grpSpPr>
      <p:sp>
        <p:nvSpPr>
          <p:cNvPr id="734" name="Google Shape;734;g7c34529bf2_1_1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g7c34529bf2_1_11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1" name="Shape 741"/>
        <p:cNvGrpSpPr/>
        <p:nvPr/>
      </p:nvGrpSpPr>
      <p:grpSpPr>
        <a:xfrm>
          <a:off x="0" y="0"/>
          <a:ext cx="0" cy="0"/>
          <a:chOff x="0" y="0"/>
          <a:chExt cx="0" cy="0"/>
        </a:xfrm>
      </p:grpSpPr>
      <p:sp>
        <p:nvSpPr>
          <p:cNvPr id="742" name="Google Shape;742;g7c34529bf2_1_1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g7c34529bf2_1_11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5" name="Shape 505"/>
        <p:cNvGrpSpPr/>
        <p:nvPr/>
      </p:nvGrpSpPr>
      <p:grpSpPr>
        <a:xfrm>
          <a:off x="0" y="0"/>
          <a:ext cx="0" cy="0"/>
          <a:chOff x="0" y="0"/>
          <a:chExt cx="0" cy="0"/>
        </a:xfrm>
      </p:grpSpPr>
      <p:sp>
        <p:nvSpPr>
          <p:cNvPr id="506" name="Google Shape;506;g7c34529bf2_1_266:notes"/>
          <p:cNvSpPr/>
          <p:nvPr>
            <p:ph idx="2" type="sldImg"/>
          </p:nvPr>
        </p:nvSpPr>
        <p:spPr>
          <a:xfrm>
            <a:off x="1383714" y="1143000"/>
            <a:ext cx="4090500" cy="308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7c34529bf2_1_266:notes"/>
          <p:cNvSpPr txBox="1"/>
          <p:nvPr>
            <p:ph idx="1" type="body"/>
          </p:nvPr>
        </p:nvSpPr>
        <p:spPr>
          <a:xfrm>
            <a:off x="685800" y="4400550"/>
            <a:ext cx="5486400" cy="360060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rPr lang="en"/>
              <a:t>Two new research buildings opened in 2018 (include ~48,000 sq. ft of lab space)</a:t>
            </a:r>
            <a:endParaRPr/>
          </a:p>
          <a:p>
            <a:pPr indent="0" lvl="0" marL="0" rtl="0" algn="l">
              <a:spcBef>
                <a:spcPts val="0"/>
              </a:spcBef>
              <a:spcAft>
                <a:spcPts val="0"/>
              </a:spcAft>
              <a:buNone/>
            </a:pPr>
            <a:r>
              <a:rPr lang="en"/>
              <a:t>Buildings included 39 new fume hoods and 81 new biological safety cabinets</a:t>
            </a:r>
            <a:endParaRPr/>
          </a:p>
          <a:p>
            <a:pPr indent="0" lvl="0" marL="0" rtl="0" algn="l">
              <a:spcBef>
                <a:spcPts val="0"/>
              </a:spcBef>
              <a:spcAft>
                <a:spcPts val="0"/>
              </a:spcAft>
              <a:buNone/>
            </a:pPr>
            <a:r>
              <a:rPr lang="en"/>
              <a:t>Amount of research spaces included in 2018 survey visits increased by ~25,000 sq. ft. </a:t>
            </a:r>
            <a:endParaRPr/>
          </a:p>
          <a:p>
            <a:pPr indent="0" lvl="0" marL="0" rtl="0" algn="l">
              <a:spcBef>
                <a:spcPts val="0"/>
              </a:spcBef>
              <a:spcAft>
                <a:spcPts val="0"/>
              </a:spcAft>
              <a:buNone/>
            </a:pPr>
            <a:r>
              <a:rPr lang="en"/>
              <a:t>Surveys currently cover 1.5 million sq. ft of research spaces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Number of PIs with RUA</a:t>
            </a:r>
            <a:endParaRPr/>
          </a:p>
          <a:p>
            <a:pPr indent="0" lvl="1" marL="444500" rtl="0" algn="l">
              <a:spcBef>
                <a:spcPts val="0"/>
              </a:spcBef>
              <a:spcAft>
                <a:spcPts val="0"/>
              </a:spcAft>
              <a:buNone/>
            </a:pPr>
            <a:r>
              <a:rPr lang="en" sz="1200">
                <a:solidFill>
                  <a:schemeClr val="dk1"/>
                </a:solidFill>
                <a:latin typeface="Calibri"/>
                <a:ea typeface="Calibri"/>
                <a:cs typeface="Calibri"/>
                <a:sym typeface="Calibri"/>
              </a:rPr>
              <a:t>110 PIs, which includes clinical, oncology, gamma knife, sealed source, sea vessel, broad, etc</a:t>
            </a:r>
            <a:endParaRPr/>
          </a:p>
          <a:p>
            <a:pPr indent="0" lvl="1" marL="444500" rtl="0" algn="l">
              <a:spcBef>
                <a:spcPts val="0"/>
              </a:spcBef>
              <a:spcAft>
                <a:spcPts val="0"/>
              </a:spcAft>
              <a:buNone/>
            </a:pPr>
            <a:r>
              <a:rPr lang="en" sz="1200">
                <a:solidFill>
                  <a:schemeClr val="dk1"/>
                </a:solidFill>
                <a:latin typeface="Calibri"/>
                <a:ea typeface="Calibri"/>
                <a:cs typeface="Calibri"/>
                <a:sym typeface="Calibri"/>
              </a:rPr>
              <a:t>235 if you include human subjects RUAs</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Number of spaces with RUAs: 317. You can use the new RAM Labs Grouped by Building report that I wrote for the DFP to find this number in the future.</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Annually is kind of a hard number to quantify because people are continuously coming and going throughout the year. I can tell you that as of 6/30/2019 (the last complete quarter that we have data for), we had 1914 unique dose participants who are not area monitors, or spares.</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Last year, we trained 76 people in our regular Radiation Safety Training. 13 people in the sealed source training, 6 people in the shipping radioactive materials training. For nurse and other hospital trainings, I looked at the 2018 quarterly report, added up the trainings and got 74. Jen sent me a spreadsheet of just the nurse training part way through this year that had 88 trainings on it, so it’s possible the 2018 number isn’t totally correct, but it’s the best I could come up with.</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I’ve attached some metrics for the HSRAC program, which I presented at the HRPP meeting in August. If you want metrics that span over multiple years, I can work on that if you let me know what metrics you want. Or potentially Jenna can help</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a:p>
        </p:txBody>
      </p:sp>
      <p:sp>
        <p:nvSpPr>
          <p:cNvPr id="508" name="Google Shape;508;g7c34529bf2_1_266:notes"/>
          <p:cNvSpPr txBox="1"/>
          <p:nvPr>
            <p:ph idx="12" type="sldNum"/>
          </p:nvPr>
        </p:nvSpPr>
        <p:spPr>
          <a:xfrm>
            <a:off x="3884615" y="8685214"/>
            <a:ext cx="2971800" cy="459000"/>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8" name="Shape 748"/>
        <p:cNvGrpSpPr/>
        <p:nvPr/>
      </p:nvGrpSpPr>
      <p:grpSpPr>
        <a:xfrm>
          <a:off x="0" y="0"/>
          <a:ext cx="0" cy="0"/>
          <a:chOff x="0" y="0"/>
          <a:chExt cx="0" cy="0"/>
        </a:xfrm>
      </p:grpSpPr>
      <p:sp>
        <p:nvSpPr>
          <p:cNvPr id="749" name="Google Shape;749;g7c34529bf2_1_1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g7c34529bf2_1_11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8" name="Shape 758"/>
        <p:cNvGrpSpPr/>
        <p:nvPr/>
      </p:nvGrpSpPr>
      <p:grpSpPr>
        <a:xfrm>
          <a:off x="0" y="0"/>
          <a:ext cx="0" cy="0"/>
          <a:chOff x="0" y="0"/>
          <a:chExt cx="0" cy="0"/>
        </a:xfrm>
      </p:grpSpPr>
      <p:sp>
        <p:nvSpPr>
          <p:cNvPr id="759" name="Google Shape;759;g7c34529bf2_1_1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g7c34529bf2_1_11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7" name="Shape 767"/>
        <p:cNvGrpSpPr/>
        <p:nvPr/>
      </p:nvGrpSpPr>
      <p:grpSpPr>
        <a:xfrm>
          <a:off x="0" y="0"/>
          <a:ext cx="0" cy="0"/>
          <a:chOff x="0" y="0"/>
          <a:chExt cx="0" cy="0"/>
        </a:xfrm>
      </p:grpSpPr>
      <p:sp>
        <p:nvSpPr>
          <p:cNvPr id="768" name="Google Shape;768;g7c34529bf2_1_1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g7c34529bf2_1_11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4" name="Shape 774"/>
        <p:cNvGrpSpPr/>
        <p:nvPr/>
      </p:nvGrpSpPr>
      <p:grpSpPr>
        <a:xfrm>
          <a:off x="0" y="0"/>
          <a:ext cx="0" cy="0"/>
          <a:chOff x="0" y="0"/>
          <a:chExt cx="0" cy="0"/>
        </a:xfrm>
      </p:grpSpPr>
      <p:sp>
        <p:nvSpPr>
          <p:cNvPr id="775" name="Google Shape;775;g7c34529bf2_1_1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g7c34529bf2_1_11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2" name="Shape 782"/>
        <p:cNvGrpSpPr/>
        <p:nvPr/>
      </p:nvGrpSpPr>
      <p:grpSpPr>
        <a:xfrm>
          <a:off x="0" y="0"/>
          <a:ext cx="0" cy="0"/>
          <a:chOff x="0" y="0"/>
          <a:chExt cx="0" cy="0"/>
        </a:xfrm>
      </p:grpSpPr>
      <p:sp>
        <p:nvSpPr>
          <p:cNvPr id="783" name="Google Shape;783;g7c34529bf2_1_1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g7c34529bf2_1_11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0" name="Shape 790"/>
        <p:cNvGrpSpPr/>
        <p:nvPr/>
      </p:nvGrpSpPr>
      <p:grpSpPr>
        <a:xfrm>
          <a:off x="0" y="0"/>
          <a:ext cx="0" cy="0"/>
          <a:chOff x="0" y="0"/>
          <a:chExt cx="0" cy="0"/>
        </a:xfrm>
      </p:grpSpPr>
      <p:sp>
        <p:nvSpPr>
          <p:cNvPr id="791" name="Google Shape;791;g7c34529bf2_1_13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g7c34529bf2_1_13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3" name="Google Shape;793;g7c34529bf2_1_13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3" name="Shape 813"/>
        <p:cNvGrpSpPr/>
        <p:nvPr/>
      </p:nvGrpSpPr>
      <p:grpSpPr>
        <a:xfrm>
          <a:off x="0" y="0"/>
          <a:ext cx="0" cy="0"/>
          <a:chOff x="0" y="0"/>
          <a:chExt cx="0" cy="0"/>
        </a:xfrm>
      </p:grpSpPr>
      <p:sp>
        <p:nvSpPr>
          <p:cNvPr id="814" name="Google Shape;814;g7c34529bf2_1_1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g7c34529bf2_1_1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6" name="Google Shape;816;g7c34529bf2_1_1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g7c34529bf2_1_274:notes"/>
          <p:cNvSpPr/>
          <p:nvPr>
            <p:ph idx="2" type="sldImg"/>
          </p:nvPr>
        </p:nvSpPr>
        <p:spPr>
          <a:xfrm>
            <a:off x="1383714" y="1143000"/>
            <a:ext cx="4090500" cy="308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g7c34529bf2_1_274:notes"/>
          <p:cNvSpPr txBox="1"/>
          <p:nvPr>
            <p:ph idx="1" type="body"/>
          </p:nvPr>
        </p:nvSpPr>
        <p:spPr>
          <a:xfrm>
            <a:off x="685800" y="4400550"/>
            <a:ext cx="5486400" cy="360060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rPr lang="en"/>
              <a:t>So where are we now?</a:t>
            </a:r>
            <a:endParaRPr/>
          </a:p>
          <a:p>
            <a:pPr indent="0" lvl="0" marL="0" rtl="0" algn="l">
              <a:spcBef>
                <a:spcPts val="0"/>
              </a:spcBef>
              <a:spcAft>
                <a:spcPts val="0"/>
              </a:spcAft>
              <a:buNone/>
            </a:pPr>
            <a:r>
              <a:rPr lang="en"/>
              <a:t>57% are meeting expectations –at the end of the LSI (62%)</a:t>
            </a:r>
            <a:endParaRPr/>
          </a:p>
          <a:p>
            <a:pPr indent="0" lvl="0" marL="0" rtl="0" algn="l">
              <a:spcBef>
                <a:spcPts val="0"/>
              </a:spcBef>
              <a:spcAft>
                <a:spcPts val="0"/>
              </a:spcAft>
              <a:buNone/>
            </a:pPr>
            <a:r>
              <a:rPr lang="en"/>
              <a:t>We are managing to sustain t</a:t>
            </a:r>
            <a:endParaRPr/>
          </a:p>
          <a:p>
            <a:pPr indent="-76200" lvl="0" marL="0" rtl="0" algn="l">
              <a:spcBef>
                <a:spcPts val="0"/>
              </a:spcBef>
              <a:spcAft>
                <a:spcPts val="0"/>
              </a:spcAft>
              <a:buClr>
                <a:schemeClr val="accent1"/>
              </a:buClr>
              <a:buSzPts val="1200"/>
              <a:buFont typeface="Noto Sans Symbols"/>
              <a:buChar char="▪"/>
            </a:pPr>
            <a:r>
              <a:rPr lang="en">
                <a:solidFill>
                  <a:schemeClr val="accent1"/>
                </a:solidFill>
                <a:latin typeface="Calibri"/>
                <a:ea typeface="Calibri"/>
                <a:cs typeface="Calibri"/>
                <a:sym typeface="Calibri"/>
              </a:rPr>
              <a:t>Two year Provost funded pilot project </a:t>
            </a:r>
            <a:endParaRPr/>
          </a:p>
          <a:p>
            <a:pPr indent="-76200" lvl="1" marL="444500" rtl="0" algn="l">
              <a:spcBef>
                <a:spcPts val="0"/>
              </a:spcBef>
              <a:spcAft>
                <a:spcPts val="0"/>
              </a:spcAft>
              <a:buClr>
                <a:schemeClr val="accent1"/>
              </a:buClr>
              <a:buSzPts val="1200"/>
              <a:buFont typeface="Noto Sans Symbols"/>
              <a:buChar char="▪"/>
            </a:pPr>
            <a:r>
              <a:rPr lang="en">
                <a:solidFill>
                  <a:schemeClr val="accent1"/>
                </a:solidFill>
                <a:latin typeface="Calibri"/>
                <a:ea typeface="Calibri"/>
                <a:cs typeface="Calibri"/>
                <a:sym typeface="Calibri"/>
              </a:rPr>
              <a:t>June 2016 - June 2018</a:t>
            </a:r>
            <a:endParaRPr/>
          </a:p>
          <a:p>
            <a:pPr indent="-76200" lvl="1" marL="444500" rtl="0" algn="l">
              <a:spcBef>
                <a:spcPts val="0"/>
              </a:spcBef>
              <a:spcAft>
                <a:spcPts val="0"/>
              </a:spcAft>
              <a:buClr>
                <a:schemeClr val="accent1"/>
              </a:buClr>
              <a:buSzPts val="1200"/>
              <a:buFont typeface="Noto Sans Symbols"/>
              <a:buChar char="▪"/>
            </a:pPr>
            <a:r>
              <a:rPr lang="en">
                <a:solidFill>
                  <a:schemeClr val="accent1"/>
                </a:solidFill>
                <a:latin typeface="Calibri"/>
                <a:ea typeface="Calibri"/>
                <a:cs typeface="Calibri"/>
                <a:sym typeface="Calibri"/>
              </a:rPr>
              <a:t>90 labs in pilot group</a:t>
            </a:r>
            <a:endParaRPr/>
          </a:p>
          <a:p>
            <a:pPr indent="-76200" lvl="1" marL="444500" rtl="0" algn="l">
              <a:spcBef>
                <a:spcPts val="0"/>
              </a:spcBef>
              <a:spcAft>
                <a:spcPts val="0"/>
              </a:spcAft>
              <a:buClr>
                <a:schemeClr val="accent1"/>
              </a:buClr>
              <a:buSzPts val="1200"/>
              <a:buFont typeface="Noto Sans Symbols"/>
              <a:buChar char="▪"/>
            </a:pPr>
            <a:r>
              <a:rPr lang="en">
                <a:solidFill>
                  <a:schemeClr val="accent1"/>
                </a:solidFill>
                <a:latin typeface="Calibri"/>
                <a:ea typeface="Calibri"/>
                <a:cs typeface="Calibri"/>
                <a:sym typeface="Calibri"/>
              </a:rPr>
              <a:t>$500,000 Provost investment (lab mentor, data analyst, administrative support, incentives/events)</a:t>
            </a:r>
            <a:endParaRPr/>
          </a:p>
          <a:p>
            <a:pPr indent="-76200" lvl="0" marL="0" rtl="0" algn="l">
              <a:spcBef>
                <a:spcPts val="0"/>
              </a:spcBef>
              <a:spcAft>
                <a:spcPts val="0"/>
              </a:spcAft>
              <a:buClr>
                <a:schemeClr val="accent1"/>
              </a:buClr>
              <a:buSzPts val="1200"/>
              <a:buFont typeface="Noto Sans Symbols"/>
              <a:buChar char="▪"/>
            </a:pPr>
            <a:r>
              <a:rPr lang="en">
                <a:solidFill>
                  <a:schemeClr val="accent1"/>
                </a:solidFill>
                <a:latin typeface="Calibri"/>
                <a:ea typeface="Calibri"/>
                <a:cs typeface="Calibri"/>
                <a:sym typeface="Calibri"/>
              </a:rPr>
              <a:t>Focus on higher risk</a:t>
            </a:r>
            <a:endParaRPr/>
          </a:p>
          <a:p>
            <a:pPr indent="-76200" lvl="0" marL="0" rtl="0" algn="l">
              <a:spcBef>
                <a:spcPts val="0"/>
              </a:spcBef>
              <a:spcAft>
                <a:spcPts val="0"/>
              </a:spcAft>
              <a:buClr>
                <a:schemeClr val="accent1"/>
              </a:buClr>
              <a:buSzPts val="1200"/>
              <a:buFont typeface="Noto Sans Symbols"/>
              <a:buChar char="▪"/>
            </a:pPr>
            <a:r>
              <a:rPr lang="en">
                <a:solidFill>
                  <a:schemeClr val="accent1"/>
                </a:solidFill>
                <a:latin typeface="Calibri"/>
                <a:ea typeface="Calibri"/>
                <a:cs typeface="Calibri"/>
                <a:sym typeface="Calibri"/>
              </a:rPr>
              <a:t>Engage faculty and leadership</a:t>
            </a:r>
            <a:endParaRPr/>
          </a:p>
          <a:p>
            <a:pPr indent="-76200" lvl="0" marL="0" rtl="0" algn="l">
              <a:spcBef>
                <a:spcPts val="0"/>
              </a:spcBef>
              <a:spcAft>
                <a:spcPts val="0"/>
              </a:spcAft>
              <a:buClr>
                <a:schemeClr val="accent1"/>
              </a:buClr>
              <a:buSzPts val="1200"/>
              <a:buFont typeface="Noto Sans Symbols"/>
              <a:buChar char="▪"/>
            </a:pPr>
            <a:r>
              <a:rPr lang="en">
                <a:solidFill>
                  <a:schemeClr val="accent1"/>
                </a:solidFill>
                <a:latin typeface="Calibri"/>
                <a:ea typeface="Calibri"/>
                <a:cs typeface="Calibri"/>
                <a:sym typeface="Calibri"/>
              </a:rPr>
              <a:t>Create a standard of performance</a:t>
            </a:r>
            <a:endParaRPr/>
          </a:p>
          <a:p>
            <a:pPr indent="-76200" lvl="0" marL="0" rtl="0" algn="l">
              <a:spcBef>
                <a:spcPts val="0"/>
              </a:spcBef>
              <a:spcAft>
                <a:spcPts val="0"/>
              </a:spcAft>
              <a:buClr>
                <a:schemeClr val="accent1"/>
              </a:buClr>
              <a:buSzPts val="1200"/>
              <a:buFont typeface="Noto Sans Symbols"/>
              <a:buChar char="▪"/>
            </a:pPr>
            <a:r>
              <a:rPr lang="en">
                <a:solidFill>
                  <a:schemeClr val="accent1"/>
                </a:solidFill>
                <a:latin typeface="Calibri"/>
                <a:ea typeface="Calibri"/>
                <a:cs typeface="Calibri"/>
                <a:sym typeface="Calibri"/>
              </a:rPr>
              <a:t>Develop/share best practices</a:t>
            </a:r>
            <a:endParaRPr/>
          </a:p>
          <a:p>
            <a:pPr indent="-76200" lvl="0" marL="0" rtl="0" algn="l">
              <a:spcBef>
                <a:spcPts val="0"/>
              </a:spcBef>
              <a:spcAft>
                <a:spcPts val="0"/>
              </a:spcAft>
              <a:buClr>
                <a:schemeClr val="accent1"/>
              </a:buClr>
              <a:buSzPts val="1200"/>
              <a:buFont typeface="Noto Sans Symbols"/>
              <a:buChar char="▪"/>
            </a:pPr>
            <a:r>
              <a:rPr lang="en">
                <a:solidFill>
                  <a:schemeClr val="accent1"/>
                </a:solidFill>
                <a:latin typeface="Calibri"/>
                <a:ea typeface="Calibri"/>
                <a:cs typeface="Calibri"/>
                <a:sym typeface="Calibri"/>
              </a:rPr>
              <a:t>Prevent accidents</a:t>
            </a:r>
            <a:endParaRPr/>
          </a:p>
          <a:p>
            <a:pPr indent="-76200" lvl="0" marL="0" rtl="0" algn="l">
              <a:spcBef>
                <a:spcPts val="0"/>
              </a:spcBef>
              <a:spcAft>
                <a:spcPts val="0"/>
              </a:spcAft>
              <a:buClr>
                <a:schemeClr val="accent1"/>
              </a:buClr>
              <a:buSzPts val="1200"/>
              <a:buFont typeface="Noto Sans Symbols"/>
              <a:buChar char="▪"/>
            </a:pPr>
            <a:r>
              <a:rPr lang="en">
                <a:solidFill>
                  <a:schemeClr val="accent1"/>
                </a:solidFill>
                <a:latin typeface="Calibri"/>
                <a:ea typeface="Calibri"/>
                <a:cs typeface="Calibri"/>
                <a:sym typeface="Calibri"/>
              </a:rPr>
              <a:t>Desired Results: Improve safety in high risk pilot labs - Apply learning across all campus laboratories</a:t>
            </a:r>
            <a:endParaRPr/>
          </a:p>
          <a:p>
            <a:pPr indent="0" lvl="0" marL="368300" rtl="0" algn="l">
              <a:spcBef>
                <a:spcPts val="0"/>
              </a:spcBef>
              <a:spcAft>
                <a:spcPts val="0"/>
              </a:spcAft>
              <a:buClr>
                <a:schemeClr val="dk1"/>
              </a:buClr>
              <a:buSzPts val="1300"/>
              <a:buFont typeface="Arial"/>
              <a:buNone/>
            </a:pPr>
            <a:r>
              <a:t/>
            </a:r>
            <a:endParaRPr sz="1300"/>
          </a:p>
          <a:p>
            <a:pPr indent="0" lvl="0" marL="368300" rtl="0" algn="l">
              <a:spcBef>
                <a:spcPts val="0"/>
              </a:spcBef>
              <a:spcAft>
                <a:spcPts val="0"/>
              </a:spcAft>
              <a:buClr>
                <a:schemeClr val="dk1"/>
              </a:buClr>
              <a:buSzPts val="1200"/>
              <a:buFont typeface="Arial"/>
              <a:buNone/>
            </a:pPr>
            <a:r>
              <a:t/>
            </a:r>
            <a:endParaRPr sz="1200"/>
          </a:p>
          <a:p>
            <a:pPr indent="0" lvl="0" marL="0" rtl="0" algn="l">
              <a:spcBef>
                <a:spcPts val="0"/>
              </a:spcBef>
              <a:spcAft>
                <a:spcPts val="0"/>
              </a:spcAft>
              <a:buNone/>
            </a:pPr>
            <a:r>
              <a:rPr lang="en"/>
              <a:t>he progress made during the LSI, but how do we continue to improve the safety performance in labs?</a:t>
            </a:r>
            <a:endParaRPr/>
          </a:p>
        </p:txBody>
      </p:sp>
      <p:sp>
        <p:nvSpPr>
          <p:cNvPr id="517" name="Google Shape;517;g7c34529bf2_1_274:notes"/>
          <p:cNvSpPr txBox="1"/>
          <p:nvPr>
            <p:ph idx="12" type="sldNum"/>
          </p:nvPr>
        </p:nvSpPr>
        <p:spPr>
          <a:xfrm>
            <a:off x="3884615" y="8685214"/>
            <a:ext cx="2971800" cy="459000"/>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g7c34529bf2_1_285:notes"/>
          <p:cNvSpPr/>
          <p:nvPr>
            <p:ph idx="2" type="sldImg"/>
          </p:nvPr>
        </p:nvSpPr>
        <p:spPr>
          <a:xfrm>
            <a:off x="1383714" y="1143000"/>
            <a:ext cx="4090500" cy="308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7c34529bf2_1_285:notes"/>
          <p:cNvSpPr txBox="1"/>
          <p:nvPr>
            <p:ph idx="1" type="body"/>
          </p:nvPr>
        </p:nvSpPr>
        <p:spPr>
          <a:xfrm>
            <a:off x="685800" y="4400550"/>
            <a:ext cx="5486400" cy="3600600"/>
          </a:xfrm>
          <a:prstGeom prst="rect">
            <a:avLst/>
          </a:prstGeom>
          <a:noFill/>
          <a:ln>
            <a:noFill/>
          </a:ln>
        </p:spPr>
        <p:txBody>
          <a:bodyPr anchorCtr="0" anchor="t" bIns="45650" lIns="91300" spcFirstLastPara="1" rIns="91300" wrap="square" tIns="45650">
            <a:noAutofit/>
          </a:bodyPr>
          <a:lstStyle/>
          <a:p>
            <a:pPr indent="-444500" lvl="0" marL="444500" rtl="0" algn="l">
              <a:spcBef>
                <a:spcPts val="0"/>
              </a:spcBef>
              <a:spcAft>
                <a:spcPts val="0"/>
              </a:spcAft>
              <a:buClr>
                <a:schemeClr val="dk1"/>
              </a:buClr>
              <a:buSzPts val="1200"/>
              <a:buFont typeface="Calibri"/>
              <a:buAutoNum type="arabicPeriod"/>
            </a:pPr>
            <a:r>
              <a:rPr lang="en"/>
              <a:t>Formed in response to faculty counsel on research (FCR) formulated resolution passed by the faculty council in January 2019</a:t>
            </a:r>
            <a:endParaRPr/>
          </a:p>
          <a:p>
            <a:pPr indent="-444500" lvl="0" marL="444500" rtl="0" algn="l">
              <a:spcBef>
                <a:spcPts val="0"/>
              </a:spcBef>
              <a:spcAft>
                <a:spcPts val="0"/>
              </a:spcAft>
              <a:buClr>
                <a:schemeClr val="dk1"/>
              </a:buClr>
              <a:buSzPts val="1200"/>
              <a:buFont typeface="Calibri"/>
              <a:buAutoNum type="arabicPeriod"/>
            </a:pPr>
            <a:r>
              <a:rPr lang="en"/>
              <a:t>Task force members: Public Health, Medicine, Arts and Sciences, Engineering, EH&amp;S, graduate student and post doctorate representatives </a:t>
            </a:r>
            <a:endParaRPr/>
          </a:p>
          <a:p>
            <a:pPr indent="0" lvl="0" marL="0" rtl="0" algn="l">
              <a:spcBef>
                <a:spcPts val="0"/>
              </a:spcBef>
              <a:spcAft>
                <a:spcPts val="0"/>
              </a:spcAft>
              <a:buNone/>
            </a:pPr>
            <a:r>
              <a:t/>
            </a:r>
            <a:endParaRPr/>
          </a:p>
        </p:txBody>
      </p:sp>
      <p:sp>
        <p:nvSpPr>
          <p:cNvPr id="529" name="Google Shape;529;g7c34529bf2_1_285:notes"/>
          <p:cNvSpPr txBox="1"/>
          <p:nvPr>
            <p:ph idx="12" type="sldNum"/>
          </p:nvPr>
        </p:nvSpPr>
        <p:spPr>
          <a:xfrm>
            <a:off x="3884615" y="8685214"/>
            <a:ext cx="2971800" cy="459000"/>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Google Shape;534;g7c34529bf2_1_291:notes"/>
          <p:cNvSpPr/>
          <p:nvPr>
            <p:ph idx="2" type="sldImg"/>
          </p:nvPr>
        </p:nvSpPr>
        <p:spPr>
          <a:xfrm>
            <a:off x="1383714" y="1143000"/>
            <a:ext cx="4090500" cy="308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g7c34529bf2_1_291:notes"/>
          <p:cNvSpPr txBox="1"/>
          <p:nvPr>
            <p:ph idx="1" type="body"/>
          </p:nvPr>
        </p:nvSpPr>
        <p:spPr>
          <a:xfrm>
            <a:off x="685800" y="4400550"/>
            <a:ext cx="5486400" cy="3600600"/>
          </a:xfrm>
          <a:prstGeom prst="rect">
            <a:avLst/>
          </a:prstGeom>
          <a:noFill/>
          <a:ln>
            <a:noFill/>
          </a:ln>
        </p:spPr>
        <p:txBody>
          <a:bodyPr anchorCtr="0" anchor="t" bIns="45650" lIns="91300" spcFirstLastPara="1" rIns="91300" wrap="square" tIns="45650">
            <a:noAutofit/>
          </a:bodyPr>
          <a:lstStyle/>
          <a:p>
            <a:pPr indent="0" lvl="1" marL="444500" rtl="0" algn="l">
              <a:spcBef>
                <a:spcPts val="0"/>
              </a:spcBef>
              <a:spcAft>
                <a:spcPts val="0"/>
              </a:spcAft>
              <a:buNone/>
            </a:pPr>
            <a:r>
              <a:rPr lang="en"/>
              <a:t>Help develop, recommend and update UW research safety-related policies pertaining to chemical and physical hazards, and training and educational materials.</a:t>
            </a:r>
            <a:endParaRPr/>
          </a:p>
          <a:p>
            <a:pPr indent="0" lvl="1" marL="444500" rtl="0" algn="l">
              <a:spcBef>
                <a:spcPts val="0"/>
              </a:spcBef>
              <a:spcAft>
                <a:spcPts val="0"/>
              </a:spcAft>
              <a:buNone/>
            </a:pPr>
            <a:r>
              <a:rPr lang="en"/>
              <a:t>Review and approve major changes to the University’s Laboratory Safety Manual. </a:t>
            </a:r>
            <a:endParaRPr/>
          </a:p>
          <a:p>
            <a:pPr indent="0" lvl="1" marL="444500" rtl="0" algn="l">
              <a:spcBef>
                <a:spcPts val="0"/>
              </a:spcBef>
              <a:spcAft>
                <a:spcPts val="0"/>
              </a:spcAft>
              <a:buNone/>
            </a:pPr>
            <a:r>
              <a:rPr lang="en"/>
              <a:t>Review findings of inspection and hazard surveillance programs carried out by EH&amp;S </a:t>
            </a:r>
            <a:endParaRPr/>
          </a:p>
          <a:p>
            <a:pPr indent="0" lvl="1" marL="444500" rtl="0" algn="l">
              <a:spcBef>
                <a:spcPts val="0"/>
              </a:spcBef>
              <a:spcAft>
                <a:spcPts val="0"/>
              </a:spcAft>
              <a:buNone/>
            </a:pPr>
            <a:r>
              <a:rPr lang="en"/>
              <a:t>Support EH&amp;S in the escalation of outstanding laboratory deficiencies and in addressing unsafe conditions to department deans or University leadership.</a:t>
            </a:r>
            <a:endParaRPr/>
          </a:p>
          <a:p>
            <a:pPr indent="0" lvl="1" marL="444500" rtl="0" algn="l">
              <a:spcBef>
                <a:spcPts val="0"/>
              </a:spcBef>
              <a:spcAft>
                <a:spcPts val="0"/>
              </a:spcAft>
              <a:buNone/>
            </a:pPr>
            <a:r>
              <a:rPr lang="en"/>
              <a:t>Establish and review strategies to ensure ongoing and adequate surveillance, hazard identification and risk evaluation of laboratory activities.</a:t>
            </a:r>
            <a:endParaRPr/>
          </a:p>
          <a:p>
            <a:pPr indent="0" lvl="1" marL="444500" rtl="0" algn="l">
              <a:spcBef>
                <a:spcPts val="0"/>
              </a:spcBef>
              <a:spcAft>
                <a:spcPts val="0"/>
              </a:spcAft>
              <a:buNone/>
            </a:pPr>
            <a:r>
              <a:rPr lang="en"/>
              <a:t>Advise EH&amp;S and University leadership regarding compliance with safety-related policies through general observations, review of incident reports and similar activities.</a:t>
            </a:r>
            <a:endParaRPr/>
          </a:p>
          <a:p>
            <a:pPr indent="0" lvl="1" marL="444500" rtl="0" algn="l">
              <a:spcBef>
                <a:spcPts val="0"/>
              </a:spcBef>
              <a:spcAft>
                <a:spcPts val="0"/>
              </a:spcAft>
              <a:buNone/>
            </a:pPr>
            <a:r>
              <a:rPr lang="en"/>
              <a:t>Review requests for variances from established safety policies and advise EH&amp;S on accepting or denying these requests.</a:t>
            </a:r>
            <a:endParaRPr/>
          </a:p>
          <a:p>
            <a:pPr indent="0" lvl="1" marL="444500" rtl="0" algn="l">
              <a:spcBef>
                <a:spcPts val="0"/>
              </a:spcBef>
              <a:spcAft>
                <a:spcPts val="0"/>
              </a:spcAft>
              <a:buNone/>
            </a:pPr>
            <a:r>
              <a:rPr lang="en"/>
              <a:t>Annually review EH&amp;S statistics on laboratory safety, including reportable accidents, compliance with safety policies and other available data to monitor trends and identify priorities for policy development, education or enforcement.</a:t>
            </a:r>
            <a:endParaRPr/>
          </a:p>
          <a:p>
            <a:pPr indent="0" lvl="0" marL="0" rtl="0" algn="l">
              <a:spcBef>
                <a:spcPts val="0"/>
              </a:spcBef>
              <a:spcAft>
                <a:spcPts val="0"/>
              </a:spcAft>
              <a:buNone/>
            </a:pPr>
            <a:r>
              <a:t/>
            </a:r>
            <a:endParaRPr/>
          </a:p>
        </p:txBody>
      </p:sp>
      <p:sp>
        <p:nvSpPr>
          <p:cNvPr id="536" name="Google Shape;536;g7c34529bf2_1_291:notes"/>
          <p:cNvSpPr txBox="1"/>
          <p:nvPr>
            <p:ph idx="12" type="sldNum"/>
          </p:nvPr>
        </p:nvSpPr>
        <p:spPr>
          <a:xfrm>
            <a:off x="3884615" y="8685214"/>
            <a:ext cx="2971800" cy="459000"/>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Google Shape;542;g7c34529bf2_1_298:notes"/>
          <p:cNvSpPr/>
          <p:nvPr>
            <p:ph idx="2" type="sldImg"/>
          </p:nvPr>
        </p:nvSpPr>
        <p:spPr>
          <a:xfrm>
            <a:off x="1383714" y="1143000"/>
            <a:ext cx="4090500" cy="308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g7c34529bf2_1_298:notes"/>
          <p:cNvSpPr txBox="1"/>
          <p:nvPr>
            <p:ph idx="1" type="body"/>
          </p:nvPr>
        </p:nvSpPr>
        <p:spPr>
          <a:xfrm>
            <a:off x="685800" y="4400550"/>
            <a:ext cx="5486400" cy="360060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a:p>
        </p:txBody>
      </p:sp>
      <p:sp>
        <p:nvSpPr>
          <p:cNvPr id="544" name="Google Shape;544;g7c34529bf2_1_298:notes"/>
          <p:cNvSpPr txBox="1"/>
          <p:nvPr>
            <p:ph idx="12" type="sldNum"/>
          </p:nvPr>
        </p:nvSpPr>
        <p:spPr>
          <a:xfrm>
            <a:off x="3884615" y="8685214"/>
            <a:ext cx="2971800" cy="459000"/>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7c34529bf2_1_306:notes"/>
          <p:cNvSpPr/>
          <p:nvPr>
            <p:ph idx="2" type="sldImg"/>
          </p:nvPr>
        </p:nvSpPr>
        <p:spPr>
          <a:xfrm>
            <a:off x="1383714" y="1143000"/>
            <a:ext cx="4090500" cy="308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g7c34529bf2_1_306:notes"/>
          <p:cNvSpPr txBox="1"/>
          <p:nvPr>
            <p:ph idx="1" type="body"/>
          </p:nvPr>
        </p:nvSpPr>
        <p:spPr>
          <a:xfrm>
            <a:off x="685800" y="4400550"/>
            <a:ext cx="5486400" cy="360060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a:p>
        </p:txBody>
      </p:sp>
      <p:sp>
        <p:nvSpPr>
          <p:cNvPr id="553" name="Google Shape;553;g7c34529bf2_1_306:notes"/>
          <p:cNvSpPr txBox="1"/>
          <p:nvPr>
            <p:ph idx="12" type="sldNum"/>
          </p:nvPr>
        </p:nvSpPr>
        <p:spPr>
          <a:xfrm>
            <a:off x="3884615" y="8685214"/>
            <a:ext cx="2971800" cy="459000"/>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Google Shape;559;g7c34529bf2_1_313:notes"/>
          <p:cNvSpPr txBox="1"/>
          <p:nvPr>
            <p:ph idx="12" type="sldNum"/>
          </p:nvPr>
        </p:nvSpPr>
        <p:spPr>
          <a:xfrm>
            <a:off x="3884615" y="8685214"/>
            <a:ext cx="2971800" cy="459000"/>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
        <p:nvSpPr>
          <p:cNvPr id="560" name="Google Shape;560;g7c34529bf2_1_313:notes"/>
          <p:cNvSpPr/>
          <p:nvPr>
            <p:ph idx="2" type="sldImg"/>
          </p:nvPr>
        </p:nvSpPr>
        <p:spPr>
          <a:xfrm>
            <a:off x="1233073" y="705787"/>
            <a:ext cx="4690200" cy="3537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1" name="Google Shape;561;g7c34529bf2_1_313:notes"/>
          <p:cNvSpPr txBox="1"/>
          <p:nvPr>
            <p:ph idx="1" type="body"/>
          </p:nvPr>
        </p:nvSpPr>
        <p:spPr>
          <a:xfrm>
            <a:off x="954193" y="4477120"/>
            <a:ext cx="5244600" cy="4241400"/>
          </a:xfrm>
          <a:prstGeom prst="rect">
            <a:avLst/>
          </a:prstGeom>
          <a:noFill/>
          <a:ln>
            <a:noFill/>
          </a:ln>
        </p:spPr>
        <p:txBody>
          <a:bodyPr anchorCtr="0" anchor="t" bIns="45650" lIns="91300" spcFirstLastPara="1" rIns="91300" wrap="square" tIns="45650">
            <a:noAutofit/>
          </a:bodyPr>
          <a:lstStyle/>
          <a:p>
            <a:pPr indent="0" lvl="1" marL="444500" rtl="0" algn="l">
              <a:spcBef>
                <a:spcPts val="0"/>
              </a:spcBef>
              <a:spcAft>
                <a:spcPts val="0"/>
              </a:spcAft>
              <a:buClr>
                <a:schemeClr val="dk1"/>
              </a:buClr>
              <a:buSzPts val="1200"/>
              <a:buFont typeface="Calibri"/>
              <a:buNone/>
            </a:pPr>
            <a:r>
              <a:rPr lang="en"/>
              <a:t>Safety Culture refers to an organization’s shared values, assumptions, and beliefs specific to workplace safety or more simply, the importance of safety within the organization </a:t>
            </a:r>
            <a:r>
              <a:rPr i="1" lang="en"/>
              <a:t>relative to other priorities</a:t>
            </a:r>
            <a:r>
              <a:rPr lang="en"/>
              <a:t>.</a:t>
            </a:r>
            <a:endParaRPr/>
          </a:p>
          <a:p>
            <a:pPr indent="0" lvl="1" marL="444500" rtl="0" algn="l">
              <a:spcBef>
                <a:spcPts val="0"/>
              </a:spcBef>
              <a:spcAft>
                <a:spcPts val="0"/>
              </a:spcAft>
              <a:buClr>
                <a:schemeClr val="dk1"/>
              </a:buClr>
              <a:buSzPts val="1200"/>
              <a:buFont typeface="Calibri"/>
              <a:buNone/>
            </a:pPr>
            <a:r>
              <a:rPr lang="en"/>
              <a:t>A strong, positive safety culture arises not because of a set of rules but because of a commitment to safety throughout the organization. Such a culture supports the free exchange of safety information, emphasizes learning and improvement, and assigned greater importance to identifying and solving problems rather than placing blame. High importance is assigned to safety all the time.</a:t>
            </a:r>
            <a:endParaRPr/>
          </a:p>
          <a:p>
            <a:pPr indent="0" lvl="1" marL="444500" rtl="0" algn="l">
              <a:spcBef>
                <a:spcPts val="0"/>
              </a:spcBef>
              <a:spcAft>
                <a:spcPts val="0"/>
              </a:spcAft>
              <a:buClr>
                <a:schemeClr val="dk1"/>
              </a:buClr>
              <a:buSzPts val="1200"/>
              <a:buFont typeface="Calibri"/>
              <a:buNone/>
            </a:pPr>
            <a:r>
              <a:t/>
            </a:r>
            <a:endParaRPr/>
          </a:p>
          <a:p>
            <a:pPr indent="-76200" lvl="1" marL="444500" rtl="0" algn="l">
              <a:spcBef>
                <a:spcPts val="0"/>
              </a:spcBef>
              <a:spcAft>
                <a:spcPts val="0"/>
              </a:spcAft>
              <a:buClr>
                <a:schemeClr val="dk1"/>
              </a:buClr>
              <a:buSzPts val="1200"/>
              <a:buFont typeface="Calibri"/>
              <a:buChar char="•"/>
            </a:pPr>
            <a:r>
              <a:rPr lang="en"/>
              <a:t>Continual Process Improvement: Plan-Do-Check-Act</a:t>
            </a:r>
            <a:endParaRPr/>
          </a:p>
          <a:p>
            <a:pPr indent="-76200" lvl="1" marL="444500" rtl="0" algn="l">
              <a:spcBef>
                <a:spcPts val="0"/>
              </a:spcBef>
              <a:spcAft>
                <a:spcPts val="0"/>
              </a:spcAft>
              <a:buClr>
                <a:schemeClr val="dk1"/>
              </a:buClr>
              <a:buSzPts val="1200"/>
              <a:buFont typeface="Calibri"/>
              <a:buChar char="•"/>
            </a:pPr>
            <a:r>
              <a:rPr lang="en"/>
              <a:t>Accountability at all levels </a:t>
            </a:r>
            <a:endParaRPr/>
          </a:p>
          <a:p>
            <a:pPr indent="0" lvl="1" marL="444500" rtl="0" algn="l">
              <a:spcBef>
                <a:spcPts val="0"/>
              </a:spcBef>
              <a:spcAft>
                <a:spcPts val="0"/>
              </a:spcAft>
              <a:buClr>
                <a:schemeClr val="dk1"/>
              </a:buClr>
              <a:buSzPts val="1200"/>
              <a:buFont typeface="Calibri"/>
              <a:buNone/>
            </a:pPr>
            <a:r>
              <a:t/>
            </a:r>
            <a:endParaRPr/>
          </a:p>
          <a:p>
            <a:pPr indent="-76200" lvl="1" marL="444500" rtl="0" algn="l">
              <a:spcBef>
                <a:spcPts val="0"/>
              </a:spcBef>
              <a:spcAft>
                <a:spcPts val="0"/>
              </a:spcAft>
              <a:buClr>
                <a:schemeClr val="dk1"/>
              </a:buClr>
              <a:buSzPts val="1200"/>
              <a:buFont typeface="Calibri"/>
              <a:buChar char="•"/>
            </a:pPr>
            <a:r>
              <a:rPr lang="en"/>
              <a:t>A culture of safety is achieved through establish an EHS framework and maturing the framework until safety becomes a value and ultimately inherent in the way that we operate. Currently, EH&amp;S is at level 3 – maturing our programs to a compliant state, laying the foundation to shift the culture to value safety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11.pn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4.png"/><Relationship Id="rId3" Type="http://schemas.openxmlformats.org/officeDocument/2006/relationships/image" Target="../media/image20.png"/><Relationship Id="rId4" Type="http://schemas.openxmlformats.org/officeDocument/2006/relationships/image" Target="../media/image1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png"/><Relationship Id="rId3" Type="http://schemas.openxmlformats.org/officeDocument/2006/relationships/image" Target="../media/image1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4.png"/><Relationship Id="rId3" Type="http://schemas.openxmlformats.org/officeDocument/2006/relationships/image" Target="../media/image1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png"/><Relationship Id="rId3" Type="http://schemas.openxmlformats.org/officeDocument/2006/relationships/image" Target="../media/image1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png"/><Relationship Id="rId3" Type="http://schemas.openxmlformats.org/officeDocument/2006/relationships/image" Target="../media/image1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17.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9.png"/><Relationship Id="rId3" Type="http://schemas.openxmlformats.org/officeDocument/2006/relationships/image" Target="../media/image1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9.png"/><Relationship Id="rId3"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 name="Google Shape;58;p1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Google Shape;59;p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2" name="Google Shape;62;p15"/>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63" name="Google Shape;63;p1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1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8" name="Google Shape;68;p16"/>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9" name="Google Shape;69;p1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1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74" name="Google Shape;74;p17"/>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75" name="Google Shape;75;p1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1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80" name="Google Shape;80;p18"/>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18"/>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 name="Google Shape;82;p1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 name="Google Shape;83;p1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87" name="Google Shape;87;p19"/>
          <p:cNvSpPr txBox="1"/>
          <p:nvPr>
            <p:ph idx="1" type="body"/>
          </p:nvPr>
        </p:nvSpPr>
        <p:spPr>
          <a:xfrm>
            <a:off x="457200" y="1535113"/>
            <a:ext cx="40401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8" name="Google Shape;88;p19"/>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89" name="Google Shape;89;p19"/>
          <p:cNvSpPr txBox="1"/>
          <p:nvPr>
            <p:ph idx="3" type="body"/>
          </p:nvPr>
        </p:nvSpPr>
        <p:spPr>
          <a:xfrm>
            <a:off x="4645025" y="1535113"/>
            <a:ext cx="40419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90" name="Google Shape;90;p19"/>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91" name="Google Shape;91;p1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2" name="Google Shape;92;p1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3" name="Google Shape;93;p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96" name="Google Shape;96;p2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Google Shape;97;p2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8" name="Google Shape;98;p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01" name="Google Shape;101;p21"/>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Google Shape;102;p21"/>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03" name="Google Shape;103;p2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4" name="Google Shape;104;p2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p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08" name="Google Shape;108;p22"/>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1792288" y="5367338"/>
            <a:ext cx="5486400" cy="8049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10" name="Google Shape;110;p2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1" name="Google Shape;111;p2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2" name="Google Shape;112;p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5" name="Google Shape;115;p23"/>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6" name="Google Shape;116;p2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7" name="Google Shape;117;p2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8" name="Google Shape;118;p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21" name="Google Shape;121;p24"/>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2" name="Google Shape;122;p2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3" name="Google Shape;123;p2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4" name="Google Shape;124;p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Title Slide">
  <p:cSld name="NEW Title Slide">
    <p:bg>
      <p:bgPr>
        <a:solidFill>
          <a:srgbClr val="4B2E83"/>
        </a:solidFill>
      </p:bgPr>
    </p:bg>
    <p:spTree>
      <p:nvGrpSpPr>
        <p:cNvPr id="130" name="Shape 130"/>
        <p:cNvGrpSpPr/>
        <p:nvPr/>
      </p:nvGrpSpPr>
      <p:grpSpPr>
        <a:xfrm>
          <a:off x="0" y="0"/>
          <a:ext cx="0" cy="0"/>
          <a:chOff x="0" y="0"/>
          <a:chExt cx="0" cy="0"/>
        </a:xfrm>
      </p:grpSpPr>
      <p:pic>
        <p:nvPicPr>
          <p:cNvPr descr="UW_W Logo_White.png" id="131" name="Google Shape;131;p26"/>
          <p:cNvPicPr preferRelativeResize="0"/>
          <p:nvPr/>
        </p:nvPicPr>
        <p:blipFill rotWithShape="1">
          <a:blip r:embed="rId2">
            <a:alphaModFix/>
          </a:blip>
          <a:srcRect b="0" l="0" r="0" t="0"/>
          <a:stretch/>
        </p:blipFill>
        <p:spPr>
          <a:xfrm>
            <a:off x="7749541" y="5945854"/>
            <a:ext cx="1028702" cy="923546"/>
          </a:xfrm>
          <a:prstGeom prst="rect">
            <a:avLst/>
          </a:prstGeom>
          <a:noFill/>
          <a:ln>
            <a:noFill/>
          </a:ln>
        </p:spPr>
      </p:pic>
      <p:sp>
        <p:nvSpPr>
          <p:cNvPr id="132" name="Google Shape;132;p26"/>
          <p:cNvSpPr txBox="1"/>
          <p:nvPr>
            <p:ph idx="1" type="body"/>
          </p:nvPr>
        </p:nvSpPr>
        <p:spPr>
          <a:xfrm>
            <a:off x="671757" y="1332224"/>
            <a:ext cx="6972300" cy="24270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750"/>
              </a:spcBef>
              <a:spcAft>
                <a:spcPts val="0"/>
              </a:spcAft>
              <a:buClr>
                <a:schemeClr val="lt2"/>
              </a:buClr>
              <a:buSzPts val="3750"/>
              <a:buNone/>
              <a:defRPr b="0" i="0" sz="3750" cap="none">
                <a:solidFill>
                  <a:schemeClr val="lt2"/>
                </a:solidFill>
                <a:latin typeface="Encode Sans Black"/>
                <a:ea typeface="Encode Sans Black"/>
                <a:cs typeface="Encode Sans Black"/>
                <a:sym typeface="Encode Sans Black"/>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descr="Bar_RtAngle_7502_RGB.png" id="133" name="Google Shape;133;p26"/>
          <p:cNvPicPr preferRelativeResize="0"/>
          <p:nvPr/>
        </p:nvPicPr>
        <p:blipFill rotWithShape="1">
          <a:blip r:embed="rId3">
            <a:alphaModFix/>
          </a:blip>
          <a:srcRect b="0" l="0" r="0" t="0"/>
          <a:stretch/>
        </p:blipFill>
        <p:spPr>
          <a:xfrm>
            <a:off x="813588" y="4006085"/>
            <a:ext cx="2284303" cy="112770"/>
          </a:xfrm>
          <a:prstGeom prst="rect">
            <a:avLst/>
          </a:prstGeom>
          <a:noFill/>
          <a:ln>
            <a:noFill/>
          </a:ln>
        </p:spPr>
      </p:pic>
      <p:pic>
        <p:nvPicPr>
          <p:cNvPr id="134" name="Google Shape;134;p26"/>
          <p:cNvPicPr preferRelativeResize="0"/>
          <p:nvPr/>
        </p:nvPicPr>
        <p:blipFill rotWithShape="1">
          <a:blip r:embed="rId4">
            <a:alphaModFix/>
          </a:blip>
          <a:srcRect b="0" l="0" r="0" t="0"/>
          <a:stretch/>
        </p:blipFill>
        <p:spPr>
          <a:xfrm>
            <a:off x="6926580" y="228600"/>
            <a:ext cx="1888400" cy="573074"/>
          </a:xfrm>
          <a:prstGeom prst="rect">
            <a:avLst/>
          </a:prstGeom>
          <a:noFill/>
          <a:ln>
            <a:noFill/>
          </a:ln>
        </p:spPr>
      </p:pic>
      <p:sp>
        <p:nvSpPr>
          <p:cNvPr id="135" name="Google Shape;135;p26"/>
          <p:cNvSpPr txBox="1"/>
          <p:nvPr>
            <p:ph idx="2" type="body"/>
          </p:nvPr>
        </p:nvSpPr>
        <p:spPr>
          <a:xfrm>
            <a:off x="671756" y="4303360"/>
            <a:ext cx="6626400" cy="1642500"/>
          </a:xfrm>
          <a:prstGeom prst="rect">
            <a:avLst/>
          </a:prstGeom>
          <a:noFill/>
          <a:ln>
            <a:noFill/>
          </a:ln>
        </p:spPr>
        <p:txBody>
          <a:bodyPr anchorCtr="0" anchor="t" bIns="45700" lIns="91425" spcFirstLastPara="1" rIns="91425" wrap="square" tIns="45700">
            <a:noAutofit/>
          </a:bodyPr>
          <a:lstStyle>
            <a:lvl1pPr indent="-228600" lvl="0" marL="457200" rtl="0" algn="l">
              <a:spcBef>
                <a:spcPts val="360"/>
              </a:spcBef>
              <a:spcAft>
                <a:spcPts val="0"/>
              </a:spcAft>
              <a:buClr>
                <a:schemeClr val="lt2"/>
              </a:buClr>
              <a:buSzPts val="1800"/>
              <a:buNone/>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228600" lvl="4" marL="2286000" rtl="0" algn="l">
              <a:spcBef>
                <a:spcPts val="240"/>
              </a:spcBef>
              <a:spcAft>
                <a:spcPts val="0"/>
              </a:spcAft>
              <a:buClr>
                <a:schemeClr val="lt2"/>
              </a:buClr>
              <a:buSzPts val="1200"/>
              <a:buNone/>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Section Title Slide" type="title">
  <p:cSld name="TITLE">
    <p:spTree>
      <p:nvGrpSpPr>
        <p:cNvPr id="136" name="Shape 136"/>
        <p:cNvGrpSpPr/>
        <p:nvPr/>
      </p:nvGrpSpPr>
      <p:grpSpPr>
        <a:xfrm>
          <a:off x="0" y="0"/>
          <a:ext cx="0" cy="0"/>
          <a:chOff x="0" y="0"/>
          <a:chExt cx="0" cy="0"/>
        </a:xfrm>
      </p:grpSpPr>
      <p:sp>
        <p:nvSpPr>
          <p:cNvPr id="137" name="Google Shape;137;p27"/>
          <p:cNvSpPr txBox="1"/>
          <p:nvPr>
            <p:ph type="ctrTitle"/>
          </p:nvPr>
        </p:nvSpPr>
        <p:spPr>
          <a:xfrm>
            <a:off x="676656" y="4464030"/>
            <a:ext cx="6858000" cy="1244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accent3"/>
              </a:buClr>
              <a:buSzPts val="3750"/>
              <a:buFont typeface="Encode Sans Black"/>
              <a:buNone/>
              <a:defRPr b="0" i="0" sz="3750">
                <a:solidFill>
                  <a:schemeClr val="accent3"/>
                </a:solidFill>
                <a:latin typeface="Encode Sans Black"/>
                <a:ea typeface="Encode Sans Black"/>
                <a:cs typeface="Encode Sans Black"/>
                <a:sym typeface="Encode Sans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7"/>
          <p:cNvSpPr txBox="1"/>
          <p:nvPr>
            <p:ph idx="1" type="subTitle"/>
          </p:nvPr>
        </p:nvSpPr>
        <p:spPr>
          <a:xfrm>
            <a:off x="676656" y="3694377"/>
            <a:ext cx="6858000" cy="753900"/>
          </a:xfrm>
          <a:prstGeom prst="rect">
            <a:avLst/>
          </a:prstGeom>
          <a:noFill/>
          <a:ln>
            <a:noFill/>
          </a:ln>
        </p:spPr>
        <p:txBody>
          <a:bodyPr anchorCtr="0" anchor="b" bIns="45700" lIns="91425" spcFirstLastPara="1" rIns="91425" wrap="square" tIns="45700">
            <a:noAutofit/>
          </a:bodyPr>
          <a:lstStyle>
            <a:lvl1pPr lvl="0" rtl="0" algn="l">
              <a:spcBef>
                <a:spcPts val="360"/>
              </a:spcBef>
              <a:spcAft>
                <a:spcPts val="0"/>
              </a:spcAft>
              <a:buClr>
                <a:schemeClr val="lt2"/>
              </a:buClr>
              <a:buSzPts val="1800"/>
              <a:buNone/>
              <a:defRPr b="0" sz="1800" cap="none">
                <a:solidFill>
                  <a:schemeClr val="lt2"/>
                </a:solidFill>
                <a:latin typeface="Arial"/>
                <a:ea typeface="Arial"/>
                <a:cs typeface="Arial"/>
                <a:sym typeface="Arial"/>
              </a:defRPr>
            </a:lvl1pPr>
            <a:lvl2pPr lvl="1" rtl="0" algn="ctr">
              <a:spcBef>
                <a:spcPts val="225"/>
              </a:spcBef>
              <a:spcAft>
                <a:spcPts val="0"/>
              </a:spcAft>
              <a:buClr>
                <a:schemeClr val="lt2"/>
              </a:buClr>
              <a:buSzPts val="1125"/>
              <a:buNone/>
              <a:defRPr sz="1125"/>
            </a:lvl2pPr>
            <a:lvl3pPr lvl="2" rtl="0" algn="ctr">
              <a:spcBef>
                <a:spcPts val="203"/>
              </a:spcBef>
              <a:spcAft>
                <a:spcPts val="0"/>
              </a:spcAft>
              <a:buClr>
                <a:schemeClr val="lt2"/>
              </a:buClr>
              <a:buSzPts val="1013"/>
              <a:buNone/>
              <a:defRPr sz="1013"/>
            </a:lvl3pPr>
            <a:lvl4pPr lvl="3" rtl="0" algn="ctr">
              <a:spcBef>
                <a:spcPts val="180"/>
              </a:spcBef>
              <a:spcAft>
                <a:spcPts val="0"/>
              </a:spcAft>
              <a:buClr>
                <a:schemeClr val="lt2"/>
              </a:buClr>
              <a:buSzPts val="900"/>
              <a:buNone/>
              <a:defRPr sz="900"/>
            </a:lvl4pPr>
            <a:lvl5pPr lvl="4" rtl="0" algn="ctr">
              <a:spcBef>
                <a:spcPts val="180"/>
              </a:spcBef>
              <a:spcAft>
                <a:spcPts val="0"/>
              </a:spcAft>
              <a:buClr>
                <a:schemeClr val="lt2"/>
              </a:buClr>
              <a:buSzPts val="900"/>
              <a:buNone/>
              <a:defRPr sz="900"/>
            </a:lvl5pPr>
            <a:lvl6pPr lvl="5" rtl="0" algn="ctr">
              <a:spcBef>
                <a:spcPts val="180"/>
              </a:spcBef>
              <a:spcAft>
                <a:spcPts val="0"/>
              </a:spcAft>
              <a:buClr>
                <a:schemeClr val="lt1"/>
              </a:buClr>
              <a:buSzPts val="900"/>
              <a:buNone/>
              <a:defRPr sz="900"/>
            </a:lvl6pPr>
            <a:lvl7pPr lvl="6" rtl="0" algn="ctr">
              <a:spcBef>
                <a:spcPts val="180"/>
              </a:spcBef>
              <a:spcAft>
                <a:spcPts val="0"/>
              </a:spcAft>
              <a:buClr>
                <a:schemeClr val="lt1"/>
              </a:buClr>
              <a:buSzPts val="900"/>
              <a:buNone/>
              <a:defRPr sz="900"/>
            </a:lvl7pPr>
            <a:lvl8pPr lvl="7" rtl="0" algn="ctr">
              <a:spcBef>
                <a:spcPts val="180"/>
              </a:spcBef>
              <a:spcAft>
                <a:spcPts val="0"/>
              </a:spcAft>
              <a:buClr>
                <a:schemeClr val="lt1"/>
              </a:buClr>
              <a:buSzPts val="900"/>
              <a:buNone/>
              <a:defRPr sz="900"/>
            </a:lvl8pPr>
            <a:lvl9pPr lvl="8" rtl="0" algn="ctr">
              <a:spcBef>
                <a:spcPts val="180"/>
              </a:spcBef>
              <a:spcAft>
                <a:spcPts val="0"/>
              </a:spcAft>
              <a:buClr>
                <a:schemeClr val="lt1"/>
              </a:buClr>
              <a:buSzPts val="900"/>
              <a:buNone/>
              <a:defRPr sz="900"/>
            </a:lvl9pPr>
          </a:lstStyle>
          <a:p/>
        </p:txBody>
      </p:sp>
      <p:sp>
        <p:nvSpPr>
          <p:cNvPr id="139" name="Google Shape;139;p27"/>
          <p:cNvSpPr txBox="1"/>
          <p:nvPr>
            <p:ph idx="12" type="sldNum"/>
          </p:nvPr>
        </p:nvSpPr>
        <p:spPr>
          <a:xfrm>
            <a:off x="7086600" y="6356353"/>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rgbClr val="FFFFFF"/>
                </a:solidFill>
                <a:latin typeface="Calibri"/>
                <a:ea typeface="Calibri"/>
                <a:cs typeface="Calibri"/>
                <a:sym typeface="Calibri"/>
              </a:defRPr>
            </a:lvl1pPr>
            <a:lvl2pPr indent="0" lvl="1" marL="0" marR="0" rtl="0" algn="r">
              <a:spcBef>
                <a:spcPts val="0"/>
              </a:spcBef>
              <a:buNone/>
              <a:defRPr sz="900">
                <a:solidFill>
                  <a:srgbClr val="FFFFFF"/>
                </a:solidFill>
                <a:latin typeface="Calibri"/>
                <a:ea typeface="Calibri"/>
                <a:cs typeface="Calibri"/>
                <a:sym typeface="Calibri"/>
              </a:defRPr>
            </a:lvl2pPr>
            <a:lvl3pPr indent="0" lvl="2" marL="0" marR="0" rtl="0" algn="r">
              <a:spcBef>
                <a:spcPts val="0"/>
              </a:spcBef>
              <a:buNone/>
              <a:defRPr sz="900">
                <a:solidFill>
                  <a:srgbClr val="FFFFFF"/>
                </a:solidFill>
                <a:latin typeface="Calibri"/>
                <a:ea typeface="Calibri"/>
                <a:cs typeface="Calibri"/>
                <a:sym typeface="Calibri"/>
              </a:defRPr>
            </a:lvl3pPr>
            <a:lvl4pPr indent="0" lvl="3" marL="0" marR="0" rtl="0" algn="r">
              <a:spcBef>
                <a:spcPts val="0"/>
              </a:spcBef>
              <a:buNone/>
              <a:defRPr sz="900">
                <a:solidFill>
                  <a:srgbClr val="FFFFFF"/>
                </a:solidFill>
                <a:latin typeface="Calibri"/>
                <a:ea typeface="Calibri"/>
                <a:cs typeface="Calibri"/>
                <a:sym typeface="Calibri"/>
              </a:defRPr>
            </a:lvl4pPr>
            <a:lvl5pPr indent="0" lvl="4" marL="0" marR="0" rtl="0" algn="r">
              <a:spcBef>
                <a:spcPts val="0"/>
              </a:spcBef>
              <a:buNone/>
              <a:defRPr sz="900">
                <a:solidFill>
                  <a:srgbClr val="FFFFFF"/>
                </a:solidFill>
                <a:latin typeface="Calibri"/>
                <a:ea typeface="Calibri"/>
                <a:cs typeface="Calibri"/>
                <a:sym typeface="Calibri"/>
              </a:defRPr>
            </a:lvl5pPr>
            <a:lvl6pPr indent="0" lvl="5" marL="0" marR="0" rtl="0" algn="r">
              <a:spcBef>
                <a:spcPts val="0"/>
              </a:spcBef>
              <a:buNone/>
              <a:defRPr sz="900">
                <a:solidFill>
                  <a:srgbClr val="FFFFFF"/>
                </a:solidFill>
                <a:latin typeface="Calibri"/>
                <a:ea typeface="Calibri"/>
                <a:cs typeface="Calibri"/>
                <a:sym typeface="Calibri"/>
              </a:defRPr>
            </a:lvl6pPr>
            <a:lvl7pPr indent="0" lvl="6" marL="0" marR="0" rtl="0" algn="r">
              <a:spcBef>
                <a:spcPts val="0"/>
              </a:spcBef>
              <a:buNone/>
              <a:defRPr sz="900">
                <a:solidFill>
                  <a:srgbClr val="FFFFFF"/>
                </a:solidFill>
                <a:latin typeface="Calibri"/>
                <a:ea typeface="Calibri"/>
                <a:cs typeface="Calibri"/>
                <a:sym typeface="Calibri"/>
              </a:defRPr>
            </a:lvl7pPr>
            <a:lvl8pPr indent="0" lvl="7" marL="0" marR="0" rtl="0" algn="r">
              <a:spcBef>
                <a:spcPts val="0"/>
              </a:spcBef>
              <a:buNone/>
              <a:defRPr sz="900">
                <a:solidFill>
                  <a:srgbClr val="FFFFFF"/>
                </a:solidFill>
                <a:latin typeface="Calibri"/>
                <a:ea typeface="Calibri"/>
                <a:cs typeface="Calibri"/>
                <a:sym typeface="Calibri"/>
              </a:defRPr>
            </a:lvl8pPr>
            <a:lvl9pPr indent="0" lvl="8" marL="0" marR="0" rtl="0" algn="r">
              <a:spcBef>
                <a:spcPts val="0"/>
              </a:spcBef>
              <a:buNone/>
              <a:defRPr sz="90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40" name="Google Shape;140;p27"/>
          <p:cNvPicPr preferRelativeResize="0"/>
          <p:nvPr/>
        </p:nvPicPr>
        <p:blipFill rotWithShape="1">
          <a:blip r:embed="rId2">
            <a:alphaModFix/>
          </a:blip>
          <a:srcRect b="0" l="0" r="0" t="0"/>
          <a:stretch/>
        </p:blipFill>
        <p:spPr>
          <a:xfrm>
            <a:off x="786384" y="5788456"/>
            <a:ext cx="2286198" cy="11583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_Header + Subheader + Content">
  <p:cSld name="NEW_Header + Subheader + Content">
    <p:spTree>
      <p:nvGrpSpPr>
        <p:cNvPr id="141" name="Shape 141"/>
        <p:cNvGrpSpPr/>
        <p:nvPr/>
      </p:nvGrpSpPr>
      <p:grpSpPr>
        <a:xfrm>
          <a:off x="0" y="0"/>
          <a:ext cx="0" cy="0"/>
          <a:chOff x="0" y="0"/>
          <a:chExt cx="0" cy="0"/>
        </a:xfrm>
      </p:grpSpPr>
      <p:sp>
        <p:nvSpPr>
          <p:cNvPr id="142" name="Google Shape;142;p28"/>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accent3"/>
              </a:buClr>
              <a:buSzPts val="2250"/>
              <a:buNone/>
              <a:defRPr b="0" i="0" sz="2250" cap="none">
                <a:solidFill>
                  <a:schemeClr val="accent3"/>
                </a:solidFill>
                <a:latin typeface="Encode Sans Black"/>
                <a:ea typeface="Encode Sans Black"/>
                <a:cs typeface="Encode Sans Black"/>
                <a:sym typeface="Encode Sans Black"/>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43" name="Google Shape;143;p28"/>
          <p:cNvSpPr txBox="1"/>
          <p:nvPr>
            <p:ph idx="2" type="body"/>
          </p:nvPr>
        </p:nvSpPr>
        <p:spPr>
          <a:xfrm>
            <a:off x="659306" y="2320239"/>
            <a:ext cx="8197200" cy="38100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lt2"/>
              </a:buClr>
              <a:buSzPts val="1800"/>
              <a:buFont typeface="Arial"/>
              <a:buChar char="•"/>
              <a:defRPr b="1" i="0" sz="1800">
                <a:solidFill>
                  <a:schemeClr val="lt2"/>
                </a:solidFill>
                <a:latin typeface="Calibri"/>
                <a:ea typeface="Calibri"/>
                <a:cs typeface="Calibri"/>
                <a:sym typeface="Calibri"/>
              </a:defRPr>
            </a:lvl1pPr>
            <a:lvl2pPr indent="-323850" lvl="1" marL="914400" marR="0" rtl="0" algn="l">
              <a:lnSpc>
                <a:spcPct val="100000"/>
              </a:lnSpc>
              <a:spcBef>
                <a:spcPts val="300"/>
              </a:spcBef>
              <a:spcAft>
                <a:spcPts val="0"/>
              </a:spcAft>
              <a:buClr>
                <a:schemeClr val="lt2"/>
              </a:buClr>
              <a:buSzPts val="1500"/>
              <a:buFont typeface="Arial"/>
              <a:buChar char="–"/>
              <a:defRPr b="1" i="0" sz="1500">
                <a:solidFill>
                  <a:schemeClr val="lt2"/>
                </a:solidFill>
                <a:latin typeface="Calibri"/>
                <a:ea typeface="Calibri"/>
                <a:cs typeface="Calibri"/>
                <a:sym typeface="Calibri"/>
              </a:defRPr>
            </a:lvl2pPr>
            <a:lvl3pPr indent="-314325" lvl="2" marL="1371600" marR="0" rtl="0" algn="l">
              <a:lnSpc>
                <a:spcPct val="100000"/>
              </a:lnSpc>
              <a:spcBef>
                <a:spcPts val="270"/>
              </a:spcBef>
              <a:spcAft>
                <a:spcPts val="0"/>
              </a:spcAft>
              <a:buClr>
                <a:schemeClr val="lt2"/>
              </a:buClr>
              <a:buSzPts val="1350"/>
              <a:buFont typeface="Arial"/>
              <a:buChar char="•"/>
              <a:defRPr b="1" i="0" sz="1350">
                <a:solidFill>
                  <a:schemeClr val="lt2"/>
                </a:solidFill>
                <a:latin typeface="Calibri"/>
                <a:ea typeface="Calibri"/>
                <a:cs typeface="Calibri"/>
                <a:sym typeface="Calibri"/>
              </a:defRPr>
            </a:lvl3pPr>
            <a:lvl4pPr indent="-304800" lvl="3" marL="1828800" marR="0" rtl="0" algn="l">
              <a:lnSpc>
                <a:spcPct val="100000"/>
              </a:lnSpc>
              <a:spcBef>
                <a:spcPts val="240"/>
              </a:spcBef>
              <a:spcAft>
                <a:spcPts val="0"/>
              </a:spcAft>
              <a:buClr>
                <a:schemeClr val="lt2"/>
              </a:buClr>
              <a:buSzPts val="1200"/>
              <a:buFont typeface="Arial"/>
              <a:buChar char="–"/>
              <a:defRPr b="1" i="0" sz="1200">
                <a:solidFill>
                  <a:schemeClr val="lt2"/>
                </a:solidFill>
                <a:latin typeface="Calibri"/>
                <a:ea typeface="Calibri"/>
                <a:cs typeface="Calibri"/>
                <a:sym typeface="Calibri"/>
              </a:defRPr>
            </a:lvl4pPr>
            <a:lvl5pPr indent="-295275" lvl="4" marL="2286000" marR="0" rtl="0" algn="l">
              <a:lnSpc>
                <a:spcPct val="100000"/>
              </a:lnSpc>
              <a:spcBef>
                <a:spcPts val="210"/>
              </a:spcBef>
              <a:spcAft>
                <a:spcPts val="0"/>
              </a:spcAft>
              <a:buClr>
                <a:schemeClr val="lt2"/>
              </a:buClr>
              <a:buSzPts val="1050"/>
              <a:buFont typeface="Arial"/>
              <a:buChar char="»"/>
              <a:defRPr b="1" i="0" sz="1050">
                <a:solidFill>
                  <a:schemeClr val="lt2"/>
                </a:solidFill>
                <a:latin typeface="Calibri"/>
                <a:ea typeface="Calibri"/>
                <a:cs typeface="Calibri"/>
                <a:sym typeface="Calibri"/>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44" name="Google Shape;144;p28"/>
          <p:cNvSpPr txBox="1"/>
          <p:nvPr>
            <p:ph idx="3" type="body"/>
          </p:nvPr>
        </p:nvSpPr>
        <p:spPr>
          <a:xfrm>
            <a:off x="671758" y="1730667"/>
            <a:ext cx="8184600" cy="411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360"/>
              </a:spcBef>
              <a:spcAft>
                <a:spcPts val="0"/>
              </a:spcAft>
              <a:buClr>
                <a:schemeClr val="accent3"/>
              </a:buClr>
              <a:buSzPts val="1800"/>
              <a:buNone/>
              <a:defRPr b="0" i="0" sz="1800" cap="none">
                <a:solidFill>
                  <a:schemeClr val="accent3"/>
                </a:solidFill>
                <a:latin typeface="Arial"/>
                <a:ea typeface="Arial"/>
                <a:cs typeface="Arial"/>
                <a:sym typeface="Arial"/>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descr="Bar_RtAngle_7502_RGB.png" id="145" name="Google Shape;145;p28"/>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146" name="Google Shape;146;p28"/>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rgbClr val="FFFFFF"/>
                </a:solidFill>
                <a:latin typeface="Calibri"/>
                <a:ea typeface="Calibri"/>
                <a:cs typeface="Calibri"/>
                <a:sym typeface="Calibri"/>
              </a:defRPr>
            </a:lvl1pPr>
            <a:lvl2pPr indent="0" lvl="1" marL="0" marR="0" rtl="0" algn="r">
              <a:spcBef>
                <a:spcPts val="0"/>
              </a:spcBef>
              <a:buNone/>
              <a:defRPr sz="900">
                <a:solidFill>
                  <a:srgbClr val="FFFFFF"/>
                </a:solidFill>
                <a:latin typeface="Calibri"/>
                <a:ea typeface="Calibri"/>
                <a:cs typeface="Calibri"/>
                <a:sym typeface="Calibri"/>
              </a:defRPr>
            </a:lvl2pPr>
            <a:lvl3pPr indent="0" lvl="2" marL="0" marR="0" rtl="0" algn="r">
              <a:spcBef>
                <a:spcPts val="0"/>
              </a:spcBef>
              <a:buNone/>
              <a:defRPr sz="900">
                <a:solidFill>
                  <a:srgbClr val="FFFFFF"/>
                </a:solidFill>
                <a:latin typeface="Calibri"/>
                <a:ea typeface="Calibri"/>
                <a:cs typeface="Calibri"/>
                <a:sym typeface="Calibri"/>
              </a:defRPr>
            </a:lvl3pPr>
            <a:lvl4pPr indent="0" lvl="3" marL="0" marR="0" rtl="0" algn="r">
              <a:spcBef>
                <a:spcPts val="0"/>
              </a:spcBef>
              <a:buNone/>
              <a:defRPr sz="900">
                <a:solidFill>
                  <a:srgbClr val="FFFFFF"/>
                </a:solidFill>
                <a:latin typeface="Calibri"/>
                <a:ea typeface="Calibri"/>
                <a:cs typeface="Calibri"/>
                <a:sym typeface="Calibri"/>
              </a:defRPr>
            </a:lvl4pPr>
            <a:lvl5pPr indent="0" lvl="4" marL="0" marR="0" rtl="0" algn="r">
              <a:spcBef>
                <a:spcPts val="0"/>
              </a:spcBef>
              <a:buNone/>
              <a:defRPr sz="900">
                <a:solidFill>
                  <a:srgbClr val="FFFFFF"/>
                </a:solidFill>
                <a:latin typeface="Calibri"/>
                <a:ea typeface="Calibri"/>
                <a:cs typeface="Calibri"/>
                <a:sym typeface="Calibri"/>
              </a:defRPr>
            </a:lvl5pPr>
            <a:lvl6pPr indent="0" lvl="5" marL="0" marR="0" rtl="0" algn="r">
              <a:spcBef>
                <a:spcPts val="0"/>
              </a:spcBef>
              <a:buNone/>
              <a:defRPr sz="900">
                <a:solidFill>
                  <a:srgbClr val="FFFFFF"/>
                </a:solidFill>
                <a:latin typeface="Calibri"/>
                <a:ea typeface="Calibri"/>
                <a:cs typeface="Calibri"/>
                <a:sym typeface="Calibri"/>
              </a:defRPr>
            </a:lvl6pPr>
            <a:lvl7pPr indent="0" lvl="6" marL="0" marR="0" rtl="0" algn="r">
              <a:spcBef>
                <a:spcPts val="0"/>
              </a:spcBef>
              <a:buNone/>
              <a:defRPr sz="900">
                <a:solidFill>
                  <a:srgbClr val="FFFFFF"/>
                </a:solidFill>
                <a:latin typeface="Calibri"/>
                <a:ea typeface="Calibri"/>
                <a:cs typeface="Calibri"/>
                <a:sym typeface="Calibri"/>
              </a:defRPr>
            </a:lvl7pPr>
            <a:lvl8pPr indent="0" lvl="7" marL="0" marR="0" rtl="0" algn="r">
              <a:spcBef>
                <a:spcPts val="0"/>
              </a:spcBef>
              <a:buNone/>
              <a:defRPr sz="900">
                <a:solidFill>
                  <a:srgbClr val="FFFFFF"/>
                </a:solidFill>
                <a:latin typeface="Calibri"/>
                <a:ea typeface="Calibri"/>
                <a:cs typeface="Calibri"/>
                <a:sym typeface="Calibri"/>
              </a:defRPr>
            </a:lvl8pPr>
            <a:lvl9pPr indent="0" lvl="8" marL="0" marR="0" rtl="0" algn="r">
              <a:spcBef>
                <a:spcPts val="0"/>
              </a:spcBef>
              <a:buNone/>
              <a:defRPr sz="90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_Header + Content">
  <p:cSld name="NEW_Header + Content">
    <p:spTree>
      <p:nvGrpSpPr>
        <p:cNvPr id="147" name="Shape 147"/>
        <p:cNvGrpSpPr/>
        <p:nvPr/>
      </p:nvGrpSpPr>
      <p:grpSpPr>
        <a:xfrm>
          <a:off x="0" y="0"/>
          <a:ext cx="0" cy="0"/>
          <a:chOff x="0" y="0"/>
          <a:chExt cx="0" cy="0"/>
        </a:xfrm>
      </p:grpSpPr>
      <p:sp>
        <p:nvSpPr>
          <p:cNvPr id="148" name="Google Shape;148;p29"/>
          <p:cNvSpPr txBox="1"/>
          <p:nvPr>
            <p:ph idx="1" type="body"/>
          </p:nvPr>
        </p:nvSpPr>
        <p:spPr>
          <a:xfrm>
            <a:off x="659305" y="1736726"/>
            <a:ext cx="8076900" cy="40155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accent3"/>
              </a:buClr>
              <a:buSzPts val="1800"/>
              <a:buFont typeface="Arial"/>
              <a:buChar char="•"/>
              <a:defRPr b="1" i="0" sz="1800">
                <a:solidFill>
                  <a:schemeClr val="accent3"/>
                </a:solidFill>
                <a:latin typeface="Calibri"/>
                <a:ea typeface="Calibri"/>
                <a:cs typeface="Calibri"/>
                <a:sym typeface="Calibri"/>
              </a:defRPr>
            </a:lvl1pPr>
            <a:lvl2pPr indent="-323850" lvl="1" marL="914400" marR="0" rtl="0" algn="l">
              <a:lnSpc>
                <a:spcPct val="100000"/>
              </a:lnSpc>
              <a:spcBef>
                <a:spcPts val="300"/>
              </a:spcBef>
              <a:spcAft>
                <a:spcPts val="0"/>
              </a:spcAft>
              <a:buClr>
                <a:schemeClr val="accent3"/>
              </a:buClr>
              <a:buSzPts val="1500"/>
              <a:buFont typeface="Arial"/>
              <a:buChar char="–"/>
              <a:defRPr b="1" i="0" sz="1500">
                <a:solidFill>
                  <a:schemeClr val="accent3"/>
                </a:solidFill>
                <a:latin typeface="Calibri"/>
                <a:ea typeface="Calibri"/>
                <a:cs typeface="Calibri"/>
                <a:sym typeface="Calibri"/>
              </a:defRPr>
            </a:lvl2pPr>
            <a:lvl3pPr indent="-314325" lvl="2" marL="1371600" marR="0" rtl="0" algn="l">
              <a:lnSpc>
                <a:spcPct val="100000"/>
              </a:lnSpc>
              <a:spcBef>
                <a:spcPts val="270"/>
              </a:spcBef>
              <a:spcAft>
                <a:spcPts val="0"/>
              </a:spcAft>
              <a:buClr>
                <a:schemeClr val="accent3"/>
              </a:buClr>
              <a:buSzPts val="1350"/>
              <a:buFont typeface="Arial"/>
              <a:buChar char="•"/>
              <a:defRPr b="1" i="0" sz="1350">
                <a:solidFill>
                  <a:schemeClr val="accent3"/>
                </a:solidFill>
                <a:latin typeface="Calibri"/>
                <a:ea typeface="Calibri"/>
                <a:cs typeface="Calibri"/>
                <a:sym typeface="Calibri"/>
              </a:defRPr>
            </a:lvl3pPr>
            <a:lvl4pPr indent="-304800" lvl="3" marL="1828800" marR="0" rtl="0" algn="l">
              <a:lnSpc>
                <a:spcPct val="100000"/>
              </a:lnSpc>
              <a:spcBef>
                <a:spcPts val="240"/>
              </a:spcBef>
              <a:spcAft>
                <a:spcPts val="0"/>
              </a:spcAft>
              <a:buClr>
                <a:schemeClr val="accent3"/>
              </a:buClr>
              <a:buSzPts val="1200"/>
              <a:buFont typeface="Arial"/>
              <a:buChar char="–"/>
              <a:defRPr b="1" i="0" sz="1200">
                <a:solidFill>
                  <a:schemeClr val="accent3"/>
                </a:solidFill>
                <a:latin typeface="Calibri"/>
                <a:ea typeface="Calibri"/>
                <a:cs typeface="Calibri"/>
                <a:sym typeface="Calibri"/>
              </a:defRPr>
            </a:lvl4pPr>
            <a:lvl5pPr indent="-295275" lvl="4" marL="2286000" marR="0" rtl="0" algn="l">
              <a:lnSpc>
                <a:spcPct val="100000"/>
              </a:lnSpc>
              <a:spcBef>
                <a:spcPts val="210"/>
              </a:spcBef>
              <a:spcAft>
                <a:spcPts val="0"/>
              </a:spcAft>
              <a:buClr>
                <a:schemeClr val="accent3"/>
              </a:buClr>
              <a:buSzPts val="1050"/>
              <a:buFont typeface="Arial"/>
              <a:buChar char="»"/>
              <a:defRPr b="1" i="0" sz="1050">
                <a:solidFill>
                  <a:schemeClr val="accent3"/>
                </a:solidFill>
                <a:latin typeface="Calibri"/>
                <a:ea typeface="Calibri"/>
                <a:cs typeface="Calibri"/>
                <a:sym typeface="Calibri"/>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49" name="Google Shape;149;p29"/>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accent3"/>
              </a:buClr>
              <a:buSzPts val="2250"/>
              <a:buNone/>
              <a:defRPr b="0" i="0" sz="2250" cap="none">
                <a:solidFill>
                  <a:schemeClr val="accent3"/>
                </a:solidFill>
                <a:latin typeface="Encode Sans Black"/>
                <a:ea typeface="Encode Sans Black"/>
                <a:cs typeface="Encode Sans Black"/>
                <a:sym typeface="Encode Sans Black"/>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descr="Bar_RtAngle_7502_RGB.png" id="150" name="Google Shape;150;p29"/>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151" name="Google Shape;151;p29"/>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rgbClr val="FFFFFF"/>
                </a:solidFill>
                <a:latin typeface="Calibri"/>
                <a:ea typeface="Calibri"/>
                <a:cs typeface="Calibri"/>
                <a:sym typeface="Calibri"/>
              </a:defRPr>
            </a:lvl1pPr>
            <a:lvl2pPr indent="0" lvl="1" marL="0" marR="0" rtl="0" algn="r">
              <a:spcBef>
                <a:spcPts val="0"/>
              </a:spcBef>
              <a:buNone/>
              <a:defRPr sz="900">
                <a:solidFill>
                  <a:srgbClr val="FFFFFF"/>
                </a:solidFill>
                <a:latin typeface="Calibri"/>
                <a:ea typeface="Calibri"/>
                <a:cs typeface="Calibri"/>
                <a:sym typeface="Calibri"/>
              </a:defRPr>
            </a:lvl2pPr>
            <a:lvl3pPr indent="0" lvl="2" marL="0" marR="0" rtl="0" algn="r">
              <a:spcBef>
                <a:spcPts val="0"/>
              </a:spcBef>
              <a:buNone/>
              <a:defRPr sz="900">
                <a:solidFill>
                  <a:srgbClr val="FFFFFF"/>
                </a:solidFill>
                <a:latin typeface="Calibri"/>
                <a:ea typeface="Calibri"/>
                <a:cs typeface="Calibri"/>
                <a:sym typeface="Calibri"/>
              </a:defRPr>
            </a:lvl3pPr>
            <a:lvl4pPr indent="0" lvl="3" marL="0" marR="0" rtl="0" algn="r">
              <a:spcBef>
                <a:spcPts val="0"/>
              </a:spcBef>
              <a:buNone/>
              <a:defRPr sz="900">
                <a:solidFill>
                  <a:srgbClr val="FFFFFF"/>
                </a:solidFill>
                <a:latin typeface="Calibri"/>
                <a:ea typeface="Calibri"/>
                <a:cs typeface="Calibri"/>
                <a:sym typeface="Calibri"/>
              </a:defRPr>
            </a:lvl4pPr>
            <a:lvl5pPr indent="0" lvl="4" marL="0" marR="0" rtl="0" algn="r">
              <a:spcBef>
                <a:spcPts val="0"/>
              </a:spcBef>
              <a:buNone/>
              <a:defRPr sz="900">
                <a:solidFill>
                  <a:srgbClr val="FFFFFF"/>
                </a:solidFill>
                <a:latin typeface="Calibri"/>
                <a:ea typeface="Calibri"/>
                <a:cs typeface="Calibri"/>
                <a:sym typeface="Calibri"/>
              </a:defRPr>
            </a:lvl5pPr>
            <a:lvl6pPr indent="0" lvl="5" marL="0" marR="0" rtl="0" algn="r">
              <a:spcBef>
                <a:spcPts val="0"/>
              </a:spcBef>
              <a:buNone/>
              <a:defRPr sz="900">
                <a:solidFill>
                  <a:srgbClr val="FFFFFF"/>
                </a:solidFill>
                <a:latin typeface="Calibri"/>
                <a:ea typeface="Calibri"/>
                <a:cs typeface="Calibri"/>
                <a:sym typeface="Calibri"/>
              </a:defRPr>
            </a:lvl6pPr>
            <a:lvl7pPr indent="0" lvl="6" marL="0" marR="0" rtl="0" algn="r">
              <a:spcBef>
                <a:spcPts val="0"/>
              </a:spcBef>
              <a:buNone/>
              <a:defRPr sz="900">
                <a:solidFill>
                  <a:srgbClr val="FFFFFF"/>
                </a:solidFill>
                <a:latin typeface="Calibri"/>
                <a:ea typeface="Calibri"/>
                <a:cs typeface="Calibri"/>
                <a:sym typeface="Calibri"/>
              </a:defRPr>
            </a:lvl7pPr>
            <a:lvl8pPr indent="0" lvl="7" marL="0" marR="0" rtl="0" algn="r">
              <a:spcBef>
                <a:spcPts val="0"/>
              </a:spcBef>
              <a:buNone/>
              <a:defRPr sz="900">
                <a:solidFill>
                  <a:srgbClr val="FFFFFF"/>
                </a:solidFill>
                <a:latin typeface="Calibri"/>
                <a:ea typeface="Calibri"/>
                <a:cs typeface="Calibri"/>
                <a:sym typeface="Calibri"/>
              </a:defRPr>
            </a:lvl8pPr>
            <a:lvl9pPr indent="0" lvl="8" marL="0" marR="0" rtl="0" algn="r">
              <a:spcBef>
                <a:spcPts val="0"/>
              </a:spcBef>
              <a:buNone/>
              <a:defRPr sz="90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Header + Graphic">
  <p:cSld name="NEW Header + Graphic">
    <p:spTree>
      <p:nvGrpSpPr>
        <p:cNvPr id="152" name="Shape 152"/>
        <p:cNvGrpSpPr/>
        <p:nvPr/>
      </p:nvGrpSpPr>
      <p:grpSpPr>
        <a:xfrm>
          <a:off x="0" y="0"/>
          <a:ext cx="0" cy="0"/>
          <a:chOff x="0" y="0"/>
          <a:chExt cx="0" cy="0"/>
        </a:xfrm>
      </p:grpSpPr>
      <p:sp>
        <p:nvSpPr>
          <p:cNvPr id="153" name="Google Shape;153;p30"/>
          <p:cNvSpPr/>
          <p:nvPr>
            <p:ph idx="2" type="chart"/>
          </p:nvPr>
        </p:nvSpPr>
        <p:spPr>
          <a:xfrm>
            <a:off x="766763" y="1736725"/>
            <a:ext cx="8021700" cy="4432200"/>
          </a:xfrm>
          <a:prstGeom prst="rect">
            <a:avLst/>
          </a:prstGeom>
          <a:noFill/>
          <a:ln>
            <a:noFill/>
          </a:ln>
        </p:spPr>
        <p:txBody>
          <a:bodyPr anchorCtr="0" anchor="t" bIns="45700" lIns="91425" spcFirstLastPara="1" rIns="91425" wrap="square" tIns="45700">
            <a:noAutofit/>
          </a:bodyPr>
          <a:lstStyle>
            <a:lvl1pPr lvl="0" marR="0" rtl="0" algn="l">
              <a:spcBef>
                <a:spcPts val="360"/>
              </a:spcBef>
              <a:spcAft>
                <a:spcPts val="0"/>
              </a:spcAft>
              <a:buClr>
                <a:schemeClr val="lt2"/>
              </a:buClr>
              <a:buSzPts val="1800"/>
              <a:buFont typeface="Arial"/>
              <a:buNone/>
              <a:defRPr b="0" i="0" sz="1800" u="none" cap="none" strike="noStrike">
                <a:solidFill>
                  <a:schemeClr val="lt2"/>
                </a:solidFill>
                <a:latin typeface="Calibri"/>
                <a:ea typeface="Calibri"/>
                <a:cs typeface="Calibri"/>
                <a:sym typeface="Calibri"/>
              </a:defRPr>
            </a:lvl1pPr>
            <a:lvl2pPr lvl="1" marR="0" rtl="0" algn="l">
              <a:spcBef>
                <a:spcPts val="300"/>
              </a:spcBef>
              <a:spcAft>
                <a:spcPts val="0"/>
              </a:spcAft>
              <a:buClr>
                <a:schemeClr val="lt2"/>
              </a:buClr>
              <a:buSzPts val="1500"/>
              <a:buFont typeface="Arial"/>
              <a:buChar char="–"/>
              <a:defRPr b="1" i="0" sz="1500" u="none" cap="none" strike="noStrike">
                <a:solidFill>
                  <a:schemeClr val="lt2"/>
                </a:solidFill>
                <a:latin typeface="Open Sans"/>
                <a:ea typeface="Open Sans"/>
                <a:cs typeface="Open Sans"/>
                <a:sym typeface="Open Sans"/>
              </a:defRPr>
            </a:lvl2pPr>
            <a:lvl3pPr lvl="2" marR="0" rtl="0" algn="l">
              <a:spcBef>
                <a:spcPts val="270"/>
              </a:spcBef>
              <a:spcAft>
                <a:spcPts val="0"/>
              </a:spcAft>
              <a:buClr>
                <a:schemeClr val="lt2"/>
              </a:buClr>
              <a:buSzPts val="1350"/>
              <a:buFont typeface="Arial"/>
              <a:buChar char="•"/>
              <a:defRPr b="1" i="0" sz="1350" u="none" cap="none" strike="noStrike">
                <a:solidFill>
                  <a:schemeClr val="lt2"/>
                </a:solidFill>
                <a:latin typeface="Open Sans"/>
                <a:ea typeface="Open Sans"/>
                <a:cs typeface="Open Sans"/>
                <a:sym typeface="Open Sans"/>
              </a:defRPr>
            </a:lvl3pPr>
            <a:lvl4pPr lvl="3" marR="0" rtl="0" algn="l">
              <a:spcBef>
                <a:spcPts val="240"/>
              </a:spcBef>
              <a:spcAft>
                <a:spcPts val="0"/>
              </a:spcAft>
              <a:buClr>
                <a:schemeClr val="lt2"/>
              </a:buClr>
              <a:buSzPts val="1200"/>
              <a:buFont typeface="Arial"/>
              <a:buChar char="–"/>
              <a:defRPr b="1" i="0" sz="1200" u="none" cap="none" strike="noStrike">
                <a:solidFill>
                  <a:schemeClr val="lt2"/>
                </a:solidFill>
                <a:latin typeface="Open Sans"/>
                <a:ea typeface="Open Sans"/>
                <a:cs typeface="Open Sans"/>
                <a:sym typeface="Open Sans"/>
              </a:defRPr>
            </a:lvl4pPr>
            <a:lvl5pPr lvl="4" marR="0" rtl="0" algn="l">
              <a:spcBef>
                <a:spcPts val="240"/>
              </a:spcBef>
              <a:spcAft>
                <a:spcPts val="0"/>
              </a:spcAft>
              <a:buClr>
                <a:schemeClr val="lt2"/>
              </a:buClr>
              <a:buSzPts val="1200"/>
              <a:buFont typeface="Arial"/>
              <a:buChar char="»"/>
              <a:defRPr b="1" i="0" sz="1200" u="none" cap="none" strike="noStrike">
                <a:solidFill>
                  <a:schemeClr val="lt2"/>
                </a:solidFill>
                <a:latin typeface="Open Sans"/>
                <a:ea typeface="Open Sans"/>
                <a:cs typeface="Open Sans"/>
                <a:sym typeface="Open Sans"/>
              </a:defRPr>
            </a:lvl5pPr>
            <a:lvl6pPr lvl="5"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6pPr>
            <a:lvl7pPr lvl="6"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7pPr>
            <a:lvl8pPr lvl="7"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8pPr>
            <a:lvl9pPr lvl="8"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9pPr>
          </a:lstStyle>
          <a:p/>
        </p:txBody>
      </p:sp>
      <p:sp>
        <p:nvSpPr>
          <p:cNvPr id="154" name="Google Shape;154;p30"/>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accent3"/>
              </a:buClr>
              <a:buSzPts val="2250"/>
              <a:buNone/>
              <a:defRPr b="0" i="0" sz="2250" cap="none">
                <a:solidFill>
                  <a:schemeClr val="accent3"/>
                </a:solidFill>
                <a:latin typeface="Encode Sans Black"/>
                <a:ea typeface="Encode Sans Black"/>
                <a:cs typeface="Encode Sans Black"/>
                <a:sym typeface="Encode Sans Black"/>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descr="Bar_RtAngle_7502_RGB.png" id="155" name="Google Shape;155;p30"/>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156" name="Google Shape;156;p30"/>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rgbClr val="FFFFFF"/>
                </a:solidFill>
                <a:latin typeface="Calibri"/>
                <a:ea typeface="Calibri"/>
                <a:cs typeface="Calibri"/>
                <a:sym typeface="Calibri"/>
              </a:defRPr>
            </a:lvl1pPr>
            <a:lvl2pPr indent="0" lvl="1" marL="0" marR="0" rtl="0" algn="r">
              <a:spcBef>
                <a:spcPts val="0"/>
              </a:spcBef>
              <a:buNone/>
              <a:defRPr sz="900">
                <a:solidFill>
                  <a:srgbClr val="FFFFFF"/>
                </a:solidFill>
                <a:latin typeface="Calibri"/>
                <a:ea typeface="Calibri"/>
                <a:cs typeface="Calibri"/>
                <a:sym typeface="Calibri"/>
              </a:defRPr>
            </a:lvl2pPr>
            <a:lvl3pPr indent="0" lvl="2" marL="0" marR="0" rtl="0" algn="r">
              <a:spcBef>
                <a:spcPts val="0"/>
              </a:spcBef>
              <a:buNone/>
              <a:defRPr sz="900">
                <a:solidFill>
                  <a:srgbClr val="FFFFFF"/>
                </a:solidFill>
                <a:latin typeface="Calibri"/>
                <a:ea typeface="Calibri"/>
                <a:cs typeface="Calibri"/>
                <a:sym typeface="Calibri"/>
              </a:defRPr>
            </a:lvl3pPr>
            <a:lvl4pPr indent="0" lvl="3" marL="0" marR="0" rtl="0" algn="r">
              <a:spcBef>
                <a:spcPts val="0"/>
              </a:spcBef>
              <a:buNone/>
              <a:defRPr sz="900">
                <a:solidFill>
                  <a:srgbClr val="FFFFFF"/>
                </a:solidFill>
                <a:latin typeface="Calibri"/>
                <a:ea typeface="Calibri"/>
                <a:cs typeface="Calibri"/>
                <a:sym typeface="Calibri"/>
              </a:defRPr>
            </a:lvl4pPr>
            <a:lvl5pPr indent="0" lvl="4" marL="0" marR="0" rtl="0" algn="r">
              <a:spcBef>
                <a:spcPts val="0"/>
              </a:spcBef>
              <a:buNone/>
              <a:defRPr sz="900">
                <a:solidFill>
                  <a:srgbClr val="FFFFFF"/>
                </a:solidFill>
                <a:latin typeface="Calibri"/>
                <a:ea typeface="Calibri"/>
                <a:cs typeface="Calibri"/>
                <a:sym typeface="Calibri"/>
              </a:defRPr>
            </a:lvl5pPr>
            <a:lvl6pPr indent="0" lvl="5" marL="0" marR="0" rtl="0" algn="r">
              <a:spcBef>
                <a:spcPts val="0"/>
              </a:spcBef>
              <a:buNone/>
              <a:defRPr sz="900">
                <a:solidFill>
                  <a:srgbClr val="FFFFFF"/>
                </a:solidFill>
                <a:latin typeface="Calibri"/>
                <a:ea typeface="Calibri"/>
                <a:cs typeface="Calibri"/>
                <a:sym typeface="Calibri"/>
              </a:defRPr>
            </a:lvl6pPr>
            <a:lvl7pPr indent="0" lvl="6" marL="0" marR="0" rtl="0" algn="r">
              <a:spcBef>
                <a:spcPts val="0"/>
              </a:spcBef>
              <a:buNone/>
              <a:defRPr sz="900">
                <a:solidFill>
                  <a:srgbClr val="FFFFFF"/>
                </a:solidFill>
                <a:latin typeface="Calibri"/>
                <a:ea typeface="Calibri"/>
                <a:cs typeface="Calibri"/>
                <a:sym typeface="Calibri"/>
              </a:defRPr>
            </a:lvl7pPr>
            <a:lvl8pPr indent="0" lvl="7" marL="0" marR="0" rtl="0" algn="r">
              <a:spcBef>
                <a:spcPts val="0"/>
              </a:spcBef>
              <a:buNone/>
              <a:defRPr sz="900">
                <a:solidFill>
                  <a:srgbClr val="FFFFFF"/>
                </a:solidFill>
                <a:latin typeface="Calibri"/>
                <a:ea typeface="Calibri"/>
                <a:cs typeface="Calibri"/>
                <a:sym typeface="Calibri"/>
              </a:defRPr>
            </a:lvl8pPr>
            <a:lvl9pPr indent="0" lvl="8" marL="0" marR="0" rtl="0" algn="r">
              <a:spcBef>
                <a:spcPts val="0"/>
              </a:spcBef>
              <a:buNone/>
              <a:defRPr sz="90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Two Content">
  <p:cSld name="NEW Two Content">
    <p:spTree>
      <p:nvGrpSpPr>
        <p:cNvPr id="157" name="Shape 157"/>
        <p:cNvGrpSpPr/>
        <p:nvPr/>
      </p:nvGrpSpPr>
      <p:grpSpPr>
        <a:xfrm>
          <a:off x="0" y="0"/>
          <a:ext cx="0" cy="0"/>
          <a:chOff x="0" y="0"/>
          <a:chExt cx="0" cy="0"/>
        </a:xfrm>
      </p:grpSpPr>
      <p:sp>
        <p:nvSpPr>
          <p:cNvPr id="158" name="Google Shape;158;p31"/>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accent3"/>
              </a:buClr>
              <a:buSzPts val="2250"/>
              <a:buNone/>
              <a:defRPr b="0" i="0" sz="2250" cap="none">
                <a:solidFill>
                  <a:schemeClr val="accent3"/>
                </a:solidFill>
                <a:latin typeface="Encode Sans Black"/>
                <a:ea typeface="Encode Sans Black"/>
                <a:cs typeface="Encode Sans Black"/>
                <a:sym typeface="Encode Sans Black"/>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descr="Bar_RtAngle_7502_RGB.png" id="159" name="Google Shape;159;p31"/>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160" name="Google Shape;160;p31"/>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rgbClr val="FFFFFF"/>
                </a:solidFill>
                <a:latin typeface="Calibri"/>
                <a:ea typeface="Calibri"/>
                <a:cs typeface="Calibri"/>
                <a:sym typeface="Calibri"/>
              </a:defRPr>
            </a:lvl1pPr>
            <a:lvl2pPr indent="0" lvl="1" marL="0" marR="0" rtl="0" algn="r">
              <a:spcBef>
                <a:spcPts val="0"/>
              </a:spcBef>
              <a:buNone/>
              <a:defRPr sz="900">
                <a:solidFill>
                  <a:srgbClr val="FFFFFF"/>
                </a:solidFill>
                <a:latin typeface="Calibri"/>
                <a:ea typeface="Calibri"/>
                <a:cs typeface="Calibri"/>
                <a:sym typeface="Calibri"/>
              </a:defRPr>
            </a:lvl2pPr>
            <a:lvl3pPr indent="0" lvl="2" marL="0" marR="0" rtl="0" algn="r">
              <a:spcBef>
                <a:spcPts val="0"/>
              </a:spcBef>
              <a:buNone/>
              <a:defRPr sz="900">
                <a:solidFill>
                  <a:srgbClr val="FFFFFF"/>
                </a:solidFill>
                <a:latin typeface="Calibri"/>
                <a:ea typeface="Calibri"/>
                <a:cs typeface="Calibri"/>
                <a:sym typeface="Calibri"/>
              </a:defRPr>
            </a:lvl3pPr>
            <a:lvl4pPr indent="0" lvl="3" marL="0" marR="0" rtl="0" algn="r">
              <a:spcBef>
                <a:spcPts val="0"/>
              </a:spcBef>
              <a:buNone/>
              <a:defRPr sz="900">
                <a:solidFill>
                  <a:srgbClr val="FFFFFF"/>
                </a:solidFill>
                <a:latin typeface="Calibri"/>
                <a:ea typeface="Calibri"/>
                <a:cs typeface="Calibri"/>
                <a:sym typeface="Calibri"/>
              </a:defRPr>
            </a:lvl4pPr>
            <a:lvl5pPr indent="0" lvl="4" marL="0" marR="0" rtl="0" algn="r">
              <a:spcBef>
                <a:spcPts val="0"/>
              </a:spcBef>
              <a:buNone/>
              <a:defRPr sz="900">
                <a:solidFill>
                  <a:srgbClr val="FFFFFF"/>
                </a:solidFill>
                <a:latin typeface="Calibri"/>
                <a:ea typeface="Calibri"/>
                <a:cs typeface="Calibri"/>
                <a:sym typeface="Calibri"/>
              </a:defRPr>
            </a:lvl5pPr>
            <a:lvl6pPr indent="0" lvl="5" marL="0" marR="0" rtl="0" algn="r">
              <a:spcBef>
                <a:spcPts val="0"/>
              </a:spcBef>
              <a:buNone/>
              <a:defRPr sz="900">
                <a:solidFill>
                  <a:srgbClr val="FFFFFF"/>
                </a:solidFill>
                <a:latin typeface="Calibri"/>
                <a:ea typeface="Calibri"/>
                <a:cs typeface="Calibri"/>
                <a:sym typeface="Calibri"/>
              </a:defRPr>
            </a:lvl6pPr>
            <a:lvl7pPr indent="0" lvl="6" marL="0" marR="0" rtl="0" algn="r">
              <a:spcBef>
                <a:spcPts val="0"/>
              </a:spcBef>
              <a:buNone/>
              <a:defRPr sz="900">
                <a:solidFill>
                  <a:srgbClr val="FFFFFF"/>
                </a:solidFill>
                <a:latin typeface="Calibri"/>
                <a:ea typeface="Calibri"/>
                <a:cs typeface="Calibri"/>
                <a:sym typeface="Calibri"/>
              </a:defRPr>
            </a:lvl7pPr>
            <a:lvl8pPr indent="0" lvl="7" marL="0" marR="0" rtl="0" algn="r">
              <a:spcBef>
                <a:spcPts val="0"/>
              </a:spcBef>
              <a:buNone/>
              <a:defRPr sz="900">
                <a:solidFill>
                  <a:srgbClr val="FFFFFF"/>
                </a:solidFill>
                <a:latin typeface="Calibri"/>
                <a:ea typeface="Calibri"/>
                <a:cs typeface="Calibri"/>
                <a:sym typeface="Calibri"/>
              </a:defRPr>
            </a:lvl8pPr>
            <a:lvl9pPr indent="0" lvl="8" marL="0" marR="0" rtl="0" algn="r">
              <a:spcBef>
                <a:spcPts val="0"/>
              </a:spcBef>
              <a:buNone/>
              <a:defRPr sz="90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61" name="Google Shape;161;p31"/>
          <p:cNvSpPr txBox="1"/>
          <p:nvPr>
            <p:ph idx="2" type="body"/>
          </p:nvPr>
        </p:nvSpPr>
        <p:spPr>
          <a:xfrm>
            <a:off x="4811025" y="1736725"/>
            <a:ext cx="4023300" cy="40149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62" name="Google Shape;162;p31"/>
          <p:cNvSpPr txBox="1"/>
          <p:nvPr>
            <p:ph idx="3" type="body"/>
          </p:nvPr>
        </p:nvSpPr>
        <p:spPr>
          <a:xfrm>
            <a:off x="658523" y="1736725"/>
            <a:ext cx="4023300" cy="4014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Comparison">
  <p:cSld name="NEW Comparison">
    <p:spTree>
      <p:nvGrpSpPr>
        <p:cNvPr id="163" name="Shape 163"/>
        <p:cNvGrpSpPr/>
        <p:nvPr/>
      </p:nvGrpSpPr>
      <p:grpSpPr>
        <a:xfrm>
          <a:off x="0" y="0"/>
          <a:ext cx="0" cy="0"/>
          <a:chOff x="0" y="0"/>
          <a:chExt cx="0" cy="0"/>
        </a:xfrm>
      </p:grpSpPr>
      <p:sp>
        <p:nvSpPr>
          <p:cNvPr id="164" name="Google Shape;164;p32"/>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accent3"/>
              </a:buClr>
              <a:buSzPts val="2250"/>
              <a:buNone/>
              <a:defRPr b="0" i="0" sz="2250" cap="none">
                <a:solidFill>
                  <a:schemeClr val="accent3"/>
                </a:solidFill>
                <a:latin typeface="Encode Sans Black"/>
                <a:ea typeface="Encode Sans Black"/>
                <a:cs typeface="Encode Sans Black"/>
                <a:sym typeface="Encode Sans Black"/>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descr="Bar_RtAngle_7502_RGB.png" id="165" name="Google Shape;165;p32"/>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166" name="Google Shape;166;p32"/>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rgbClr val="FFFFFF"/>
                </a:solidFill>
                <a:latin typeface="Calibri"/>
                <a:ea typeface="Calibri"/>
                <a:cs typeface="Calibri"/>
                <a:sym typeface="Calibri"/>
              </a:defRPr>
            </a:lvl1pPr>
            <a:lvl2pPr indent="0" lvl="1" marL="0" marR="0" rtl="0" algn="r">
              <a:spcBef>
                <a:spcPts val="0"/>
              </a:spcBef>
              <a:buNone/>
              <a:defRPr sz="900">
                <a:solidFill>
                  <a:srgbClr val="FFFFFF"/>
                </a:solidFill>
                <a:latin typeface="Calibri"/>
                <a:ea typeface="Calibri"/>
                <a:cs typeface="Calibri"/>
                <a:sym typeface="Calibri"/>
              </a:defRPr>
            </a:lvl2pPr>
            <a:lvl3pPr indent="0" lvl="2" marL="0" marR="0" rtl="0" algn="r">
              <a:spcBef>
                <a:spcPts val="0"/>
              </a:spcBef>
              <a:buNone/>
              <a:defRPr sz="900">
                <a:solidFill>
                  <a:srgbClr val="FFFFFF"/>
                </a:solidFill>
                <a:latin typeface="Calibri"/>
                <a:ea typeface="Calibri"/>
                <a:cs typeface="Calibri"/>
                <a:sym typeface="Calibri"/>
              </a:defRPr>
            </a:lvl3pPr>
            <a:lvl4pPr indent="0" lvl="3" marL="0" marR="0" rtl="0" algn="r">
              <a:spcBef>
                <a:spcPts val="0"/>
              </a:spcBef>
              <a:buNone/>
              <a:defRPr sz="900">
                <a:solidFill>
                  <a:srgbClr val="FFFFFF"/>
                </a:solidFill>
                <a:latin typeface="Calibri"/>
                <a:ea typeface="Calibri"/>
                <a:cs typeface="Calibri"/>
                <a:sym typeface="Calibri"/>
              </a:defRPr>
            </a:lvl4pPr>
            <a:lvl5pPr indent="0" lvl="4" marL="0" marR="0" rtl="0" algn="r">
              <a:spcBef>
                <a:spcPts val="0"/>
              </a:spcBef>
              <a:buNone/>
              <a:defRPr sz="900">
                <a:solidFill>
                  <a:srgbClr val="FFFFFF"/>
                </a:solidFill>
                <a:latin typeface="Calibri"/>
                <a:ea typeface="Calibri"/>
                <a:cs typeface="Calibri"/>
                <a:sym typeface="Calibri"/>
              </a:defRPr>
            </a:lvl5pPr>
            <a:lvl6pPr indent="0" lvl="5" marL="0" marR="0" rtl="0" algn="r">
              <a:spcBef>
                <a:spcPts val="0"/>
              </a:spcBef>
              <a:buNone/>
              <a:defRPr sz="900">
                <a:solidFill>
                  <a:srgbClr val="FFFFFF"/>
                </a:solidFill>
                <a:latin typeface="Calibri"/>
                <a:ea typeface="Calibri"/>
                <a:cs typeface="Calibri"/>
                <a:sym typeface="Calibri"/>
              </a:defRPr>
            </a:lvl6pPr>
            <a:lvl7pPr indent="0" lvl="6" marL="0" marR="0" rtl="0" algn="r">
              <a:spcBef>
                <a:spcPts val="0"/>
              </a:spcBef>
              <a:buNone/>
              <a:defRPr sz="900">
                <a:solidFill>
                  <a:srgbClr val="FFFFFF"/>
                </a:solidFill>
                <a:latin typeface="Calibri"/>
                <a:ea typeface="Calibri"/>
                <a:cs typeface="Calibri"/>
                <a:sym typeface="Calibri"/>
              </a:defRPr>
            </a:lvl7pPr>
            <a:lvl8pPr indent="0" lvl="7" marL="0" marR="0" rtl="0" algn="r">
              <a:spcBef>
                <a:spcPts val="0"/>
              </a:spcBef>
              <a:buNone/>
              <a:defRPr sz="900">
                <a:solidFill>
                  <a:srgbClr val="FFFFFF"/>
                </a:solidFill>
                <a:latin typeface="Calibri"/>
                <a:ea typeface="Calibri"/>
                <a:cs typeface="Calibri"/>
                <a:sym typeface="Calibri"/>
              </a:defRPr>
            </a:lvl8pPr>
            <a:lvl9pPr indent="0" lvl="8" marL="0" marR="0" rtl="0" algn="r">
              <a:spcBef>
                <a:spcPts val="0"/>
              </a:spcBef>
              <a:buNone/>
              <a:defRPr sz="90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67" name="Google Shape;167;p32"/>
          <p:cNvSpPr txBox="1"/>
          <p:nvPr>
            <p:ph idx="2" type="body"/>
          </p:nvPr>
        </p:nvSpPr>
        <p:spPr>
          <a:xfrm>
            <a:off x="4811025" y="2559423"/>
            <a:ext cx="4023300" cy="31920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68" name="Google Shape;168;p32"/>
          <p:cNvSpPr txBox="1"/>
          <p:nvPr>
            <p:ph idx="3" type="body"/>
          </p:nvPr>
        </p:nvSpPr>
        <p:spPr>
          <a:xfrm>
            <a:off x="658523" y="2559423"/>
            <a:ext cx="4023300" cy="31914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69" name="Google Shape;169;p32"/>
          <p:cNvSpPr txBox="1"/>
          <p:nvPr>
            <p:ph idx="4" type="body"/>
          </p:nvPr>
        </p:nvSpPr>
        <p:spPr>
          <a:xfrm>
            <a:off x="658523" y="1620183"/>
            <a:ext cx="4023300" cy="823800"/>
          </a:xfrm>
          <a:prstGeom prst="rect">
            <a:avLst/>
          </a:prstGeom>
          <a:noFill/>
          <a:ln>
            <a:noFill/>
          </a:ln>
        </p:spPr>
        <p:txBody>
          <a:bodyPr anchorCtr="0" anchor="b" bIns="45700" lIns="91425" spcFirstLastPara="1" rIns="91425" wrap="square" tIns="45700">
            <a:noAutofit/>
          </a:bodyPr>
          <a:lstStyle>
            <a:lvl1pPr indent="-228600" lvl="0" marL="457200" rtl="0" algn="l">
              <a:spcBef>
                <a:spcPts val="270"/>
              </a:spcBef>
              <a:spcAft>
                <a:spcPts val="0"/>
              </a:spcAft>
              <a:buClr>
                <a:schemeClr val="lt2"/>
              </a:buClr>
              <a:buSzPts val="1350"/>
              <a:buNone/>
              <a:defRPr b="0" sz="1350">
                <a:solidFill>
                  <a:schemeClr val="lt2"/>
                </a:solidFill>
              </a:defRPr>
            </a:lvl1pPr>
            <a:lvl2pPr indent="-228600" lvl="1" marL="914400" rtl="0" algn="l">
              <a:spcBef>
                <a:spcPts val="225"/>
              </a:spcBef>
              <a:spcAft>
                <a:spcPts val="0"/>
              </a:spcAft>
              <a:buClr>
                <a:schemeClr val="lt2"/>
              </a:buClr>
              <a:buSzPts val="1125"/>
              <a:buNone/>
              <a:defRPr b="1" sz="1125"/>
            </a:lvl2pPr>
            <a:lvl3pPr indent="-228600" lvl="2" marL="1371600" rtl="0" algn="l">
              <a:spcBef>
                <a:spcPts val="203"/>
              </a:spcBef>
              <a:spcAft>
                <a:spcPts val="0"/>
              </a:spcAft>
              <a:buClr>
                <a:schemeClr val="lt2"/>
              </a:buClr>
              <a:buSzPts val="1013"/>
              <a:buNone/>
              <a:defRPr b="1" sz="1013"/>
            </a:lvl3pPr>
            <a:lvl4pPr indent="-228600" lvl="3" marL="1828800" rtl="0" algn="l">
              <a:spcBef>
                <a:spcPts val="180"/>
              </a:spcBef>
              <a:spcAft>
                <a:spcPts val="0"/>
              </a:spcAft>
              <a:buClr>
                <a:schemeClr val="lt2"/>
              </a:buClr>
              <a:buSzPts val="900"/>
              <a:buNone/>
              <a:defRPr b="1" sz="900"/>
            </a:lvl4pPr>
            <a:lvl5pPr indent="-228600" lvl="4" marL="2286000" rtl="0" algn="l">
              <a:spcBef>
                <a:spcPts val="180"/>
              </a:spcBef>
              <a:spcAft>
                <a:spcPts val="0"/>
              </a:spcAft>
              <a:buClr>
                <a:schemeClr val="lt2"/>
              </a:buClr>
              <a:buSzPts val="900"/>
              <a:buNone/>
              <a:defRPr b="1" sz="900"/>
            </a:lvl5pPr>
            <a:lvl6pPr indent="-228600" lvl="5" marL="2743200" rtl="0" algn="l">
              <a:spcBef>
                <a:spcPts val="180"/>
              </a:spcBef>
              <a:spcAft>
                <a:spcPts val="0"/>
              </a:spcAft>
              <a:buClr>
                <a:schemeClr val="lt1"/>
              </a:buClr>
              <a:buSzPts val="900"/>
              <a:buNone/>
              <a:defRPr b="1" sz="900"/>
            </a:lvl6pPr>
            <a:lvl7pPr indent="-228600" lvl="6" marL="3200400" rtl="0" algn="l">
              <a:spcBef>
                <a:spcPts val="180"/>
              </a:spcBef>
              <a:spcAft>
                <a:spcPts val="0"/>
              </a:spcAft>
              <a:buClr>
                <a:schemeClr val="lt1"/>
              </a:buClr>
              <a:buSzPts val="900"/>
              <a:buNone/>
              <a:defRPr b="1" sz="900"/>
            </a:lvl7pPr>
            <a:lvl8pPr indent="-228600" lvl="7" marL="3657600" rtl="0" algn="l">
              <a:spcBef>
                <a:spcPts val="180"/>
              </a:spcBef>
              <a:spcAft>
                <a:spcPts val="0"/>
              </a:spcAft>
              <a:buClr>
                <a:schemeClr val="lt1"/>
              </a:buClr>
              <a:buSzPts val="900"/>
              <a:buNone/>
              <a:defRPr b="1" sz="900"/>
            </a:lvl8pPr>
            <a:lvl9pPr indent="-228600" lvl="8" marL="4114800" rtl="0" algn="l">
              <a:spcBef>
                <a:spcPts val="180"/>
              </a:spcBef>
              <a:spcAft>
                <a:spcPts val="0"/>
              </a:spcAft>
              <a:buClr>
                <a:schemeClr val="lt1"/>
              </a:buClr>
              <a:buSzPts val="900"/>
              <a:buNone/>
              <a:defRPr b="1" sz="900"/>
            </a:lvl9pPr>
          </a:lstStyle>
          <a:p/>
        </p:txBody>
      </p:sp>
      <p:sp>
        <p:nvSpPr>
          <p:cNvPr id="170" name="Google Shape;170;p32"/>
          <p:cNvSpPr txBox="1"/>
          <p:nvPr>
            <p:ph idx="5" type="body"/>
          </p:nvPr>
        </p:nvSpPr>
        <p:spPr>
          <a:xfrm>
            <a:off x="4811025" y="1626723"/>
            <a:ext cx="4023300" cy="823800"/>
          </a:xfrm>
          <a:prstGeom prst="rect">
            <a:avLst/>
          </a:prstGeom>
          <a:noFill/>
          <a:ln>
            <a:noFill/>
          </a:ln>
        </p:spPr>
        <p:txBody>
          <a:bodyPr anchorCtr="0" anchor="b" bIns="45700" lIns="91425" spcFirstLastPara="1" rIns="91425" wrap="square" tIns="45700">
            <a:noAutofit/>
          </a:bodyPr>
          <a:lstStyle>
            <a:lvl1pPr indent="-228600" lvl="0" marL="457200" rtl="0" algn="l">
              <a:spcBef>
                <a:spcPts val="270"/>
              </a:spcBef>
              <a:spcAft>
                <a:spcPts val="0"/>
              </a:spcAft>
              <a:buClr>
                <a:schemeClr val="lt2"/>
              </a:buClr>
              <a:buSzPts val="1350"/>
              <a:buNone/>
              <a:defRPr b="0" sz="1350">
                <a:solidFill>
                  <a:schemeClr val="lt2"/>
                </a:solidFill>
              </a:defRPr>
            </a:lvl1pPr>
            <a:lvl2pPr indent="-228600" lvl="1" marL="914400" rtl="0" algn="l">
              <a:spcBef>
                <a:spcPts val="225"/>
              </a:spcBef>
              <a:spcAft>
                <a:spcPts val="0"/>
              </a:spcAft>
              <a:buClr>
                <a:schemeClr val="lt2"/>
              </a:buClr>
              <a:buSzPts val="1125"/>
              <a:buNone/>
              <a:defRPr b="1" sz="1125"/>
            </a:lvl2pPr>
            <a:lvl3pPr indent="-228600" lvl="2" marL="1371600" rtl="0" algn="l">
              <a:spcBef>
                <a:spcPts val="203"/>
              </a:spcBef>
              <a:spcAft>
                <a:spcPts val="0"/>
              </a:spcAft>
              <a:buClr>
                <a:schemeClr val="lt2"/>
              </a:buClr>
              <a:buSzPts val="1013"/>
              <a:buNone/>
              <a:defRPr b="1" sz="1013"/>
            </a:lvl3pPr>
            <a:lvl4pPr indent="-228600" lvl="3" marL="1828800" rtl="0" algn="l">
              <a:spcBef>
                <a:spcPts val="180"/>
              </a:spcBef>
              <a:spcAft>
                <a:spcPts val="0"/>
              </a:spcAft>
              <a:buClr>
                <a:schemeClr val="lt2"/>
              </a:buClr>
              <a:buSzPts val="900"/>
              <a:buNone/>
              <a:defRPr b="1" sz="900"/>
            </a:lvl4pPr>
            <a:lvl5pPr indent="-228600" lvl="4" marL="2286000" rtl="0" algn="l">
              <a:spcBef>
                <a:spcPts val="180"/>
              </a:spcBef>
              <a:spcAft>
                <a:spcPts val="0"/>
              </a:spcAft>
              <a:buClr>
                <a:schemeClr val="lt2"/>
              </a:buClr>
              <a:buSzPts val="900"/>
              <a:buNone/>
              <a:defRPr b="1" sz="900"/>
            </a:lvl5pPr>
            <a:lvl6pPr indent="-228600" lvl="5" marL="2743200" rtl="0" algn="l">
              <a:spcBef>
                <a:spcPts val="180"/>
              </a:spcBef>
              <a:spcAft>
                <a:spcPts val="0"/>
              </a:spcAft>
              <a:buClr>
                <a:schemeClr val="lt1"/>
              </a:buClr>
              <a:buSzPts val="900"/>
              <a:buNone/>
              <a:defRPr b="1" sz="900"/>
            </a:lvl6pPr>
            <a:lvl7pPr indent="-228600" lvl="6" marL="3200400" rtl="0" algn="l">
              <a:spcBef>
                <a:spcPts val="180"/>
              </a:spcBef>
              <a:spcAft>
                <a:spcPts val="0"/>
              </a:spcAft>
              <a:buClr>
                <a:schemeClr val="lt1"/>
              </a:buClr>
              <a:buSzPts val="900"/>
              <a:buNone/>
              <a:defRPr b="1" sz="900"/>
            </a:lvl7pPr>
            <a:lvl8pPr indent="-228600" lvl="7" marL="3657600" rtl="0" algn="l">
              <a:spcBef>
                <a:spcPts val="180"/>
              </a:spcBef>
              <a:spcAft>
                <a:spcPts val="0"/>
              </a:spcAft>
              <a:buClr>
                <a:schemeClr val="lt1"/>
              </a:buClr>
              <a:buSzPts val="900"/>
              <a:buNone/>
              <a:defRPr b="1" sz="900"/>
            </a:lvl8pPr>
            <a:lvl9pPr indent="-228600" lvl="8" marL="4114800" rtl="0" algn="l">
              <a:spcBef>
                <a:spcPts val="180"/>
              </a:spcBef>
              <a:spcAft>
                <a:spcPts val="0"/>
              </a:spcAft>
              <a:buClr>
                <a:schemeClr val="lt1"/>
              </a:buClr>
              <a:buSzPts val="900"/>
              <a:buNone/>
              <a:defRPr b="1" sz="9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Three Content">
  <p:cSld name="NEW Three Content">
    <p:spTree>
      <p:nvGrpSpPr>
        <p:cNvPr id="171" name="Shape 171"/>
        <p:cNvGrpSpPr/>
        <p:nvPr/>
      </p:nvGrpSpPr>
      <p:grpSpPr>
        <a:xfrm>
          <a:off x="0" y="0"/>
          <a:ext cx="0" cy="0"/>
          <a:chOff x="0" y="0"/>
          <a:chExt cx="0" cy="0"/>
        </a:xfrm>
      </p:grpSpPr>
      <p:sp>
        <p:nvSpPr>
          <p:cNvPr id="172" name="Google Shape;172;p33"/>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accent3"/>
              </a:buClr>
              <a:buSzPts val="2250"/>
              <a:buNone/>
              <a:defRPr b="0" i="0" sz="2250" cap="none">
                <a:solidFill>
                  <a:schemeClr val="accent3"/>
                </a:solidFill>
                <a:latin typeface="Encode Sans Black"/>
                <a:ea typeface="Encode Sans Black"/>
                <a:cs typeface="Encode Sans Black"/>
                <a:sym typeface="Encode Sans Black"/>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descr="Bar_RtAngle_7502_RGB.png" id="173" name="Google Shape;173;p33"/>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174" name="Google Shape;174;p33"/>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rgbClr val="FFFFFF"/>
                </a:solidFill>
                <a:latin typeface="Calibri"/>
                <a:ea typeface="Calibri"/>
                <a:cs typeface="Calibri"/>
                <a:sym typeface="Calibri"/>
              </a:defRPr>
            </a:lvl1pPr>
            <a:lvl2pPr indent="0" lvl="1" marL="0" marR="0" rtl="0" algn="r">
              <a:spcBef>
                <a:spcPts val="0"/>
              </a:spcBef>
              <a:buNone/>
              <a:defRPr sz="900">
                <a:solidFill>
                  <a:srgbClr val="FFFFFF"/>
                </a:solidFill>
                <a:latin typeface="Calibri"/>
                <a:ea typeface="Calibri"/>
                <a:cs typeface="Calibri"/>
                <a:sym typeface="Calibri"/>
              </a:defRPr>
            </a:lvl2pPr>
            <a:lvl3pPr indent="0" lvl="2" marL="0" marR="0" rtl="0" algn="r">
              <a:spcBef>
                <a:spcPts val="0"/>
              </a:spcBef>
              <a:buNone/>
              <a:defRPr sz="900">
                <a:solidFill>
                  <a:srgbClr val="FFFFFF"/>
                </a:solidFill>
                <a:latin typeface="Calibri"/>
                <a:ea typeface="Calibri"/>
                <a:cs typeface="Calibri"/>
                <a:sym typeface="Calibri"/>
              </a:defRPr>
            </a:lvl3pPr>
            <a:lvl4pPr indent="0" lvl="3" marL="0" marR="0" rtl="0" algn="r">
              <a:spcBef>
                <a:spcPts val="0"/>
              </a:spcBef>
              <a:buNone/>
              <a:defRPr sz="900">
                <a:solidFill>
                  <a:srgbClr val="FFFFFF"/>
                </a:solidFill>
                <a:latin typeface="Calibri"/>
                <a:ea typeface="Calibri"/>
                <a:cs typeface="Calibri"/>
                <a:sym typeface="Calibri"/>
              </a:defRPr>
            </a:lvl4pPr>
            <a:lvl5pPr indent="0" lvl="4" marL="0" marR="0" rtl="0" algn="r">
              <a:spcBef>
                <a:spcPts val="0"/>
              </a:spcBef>
              <a:buNone/>
              <a:defRPr sz="900">
                <a:solidFill>
                  <a:srgbClr val="FFFFFF"/>
                </a:solidFill>
                <a:latin typeface="Calibri"/>
                <a:ea typeface="Calibri"/>
                <a:cs typeface="Calibri"/>
                <a:sym typeface="Calibri"/>
              </a:defRPr>
            </a:lvl5pPr>
            <a:lvl6pPr indent="0" lvl="5" marL="0" marR="0" rtl="0" algn="r">
              <a:spcBef>
                <a:spcPts val="0"/>
              </a:spcBef>
              <a:buNone/>
              <a:defRPr sz="900">
                <a:solidFill>
                  <a:srgbClr val="FFFFFF"/>
                </a:solidFill>
                <a:latin typeface="Calibri"/>
                <a:ea typeface="Calibri"/>
                <a:cs typeface="Calibri"/>
                <a:sym typeface="Calibri"/>
              </a:defRPr>
            </a:lvl6pPr>
            <a:lvl7pPr indent="0" lvl="6" marL="0" marR="0" rtl="0" algn="r">
              <a:spcBef>
                <a:spcPts val="0"/>
              </a:spcBef>
              <a:buNone/>
              <a:defRPr sz="900">
                <a:solidFill>
                  <a:srgbClr val="FFFFFF"/>
                </a:solidFill>
                <a:latin typeface="Calibri"/>
                <a:ea typeface="Calibri"/>
                <a:cs typeface="Calibri"/>
                <a:sym typeface="Calibri"/>
              </a:defRPr>
            </a:lvl7pPr>
            <a:lvl8pPr indent="0" lvl="7" marL="0" marR="0" rtl="0" algn="r">
              <a:spcBef>
                <a:spcPts val="0"/>
              </a:spcBef>
              <a:buNone/>
              <a:defRPr sz="900">
                <a:solidFill>
                  <a:srgbClr val="FFFFFF"/>
                </a:solidFill>
                <a:latin typeface="Calibri"/>
                <a:ea typeface="Calibri"/>
                <a:cs typeface="Calibri"/>
                <a:sym typeface="Calibri"/>
              </a:defRPr>
            </a:lvl8pPr>
            <a:lvl9pPr indent="0" lvl="8" marL="0" marR="0" rtl="0" algn="r">
              <a:spcBef>
                <a:spcPts val="0"/>
              </a:spcBef>
              <a:buNone/>
              <a:defRPr sz="90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75" name="Google Shape;175;p33"/>
          <p:cNvSpPr txBox="1"/>
          <p:nvPr>
            <p:ph idx="2" type="body"/>
          </p:nvPr>
        </p:nvSpPr>
        <p:spPr>
          <a:xfrm>
            <a:off x="4811025" y="1736724"/>
            <a:ext cx="4023300" cy="1920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76" name="Google Shape;176;p33"/>
          <p:cNvSpPr txBox="1"/>
          <p:nvPr>
            <p:ph idx="3" type="body"/>
          </p:nvPr>
        </p:nvSpPr>
        <p:spPr>
          <a:xfrm>
            <a:off x="658523" y="1736725"/>
            <a:ext cx="4023300" cy="4014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77" name="Google Shape;177;p33"/>
          <p:cNvSpPr txBox="1"/>
          <p:nvPr>
            <p:ph idx="4" type="body"/>
          </p:nvPr>
        </p:nvSpPr>
        <p:spPr>
          <a:xfrm>
            <a:off x="4811025" y="3811928"/>
            <a:ext cx="4023300" cy="1920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Four Content">
  <p:cSld name="NEW Four Content">
    <p:spTree>
      <p:nvGrpSpPr>
        <p:cNvPr id="178" name="Shape 178"/>
        <p:cNvGrpSpPr/>
        <p:nvPr/>
      </p:nvGrpSpPr>
      <p:grpSpPr>
        <a:xfrm>
          <a:off x="0" y="0"/>
          <a:ext cx="0" cy="0"/>
          <a:chOff x="0" y="0"/>
          <a:chExt cx="0" cy="0"/>
        </a:xfrm>
      </p:grpSpPr>
      <p:sp>
        <p:nvSpPr>
          <p:cNvPr id="179" name="Google Shape;179;p34"/>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accent3"/>
              </a:buClr>
              <a:buSzPts val="2250"/>
              <a:buNone/>
              <a:defRPr b="0" i="0" sz="2250" cap="none">
                <a:solidFill>
                  <a:schemeClr val="accent3"/>
                </a:solidFill>
                <a:latin typeface="Encode Sans Black"/>
                <a:ea typeface="Encode Sans Black"/>
                <a:cs typeface="Encode Sans Black"/>
                <a:sym typeface="Encode Sans Black"/>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descr="Bar_RtAngle_7502_RGB.png" id="180" name="Google Shape;180;p34"/>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181" name="Google Shape;181;p34"/>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rgbClr val="FFFFFF"/>
                </a:solidFill>
                <a:latin typeface="Calibri"/>
                <a:ea typeface="Calibri"/>
                <a:cs typeface="Calibri"/>
                <a:sym typeface="Calibri"/>
              </a:defRPr>
            </a:lvl1pPr>
            <a:lvl2pPr indent="0" lvl="1" marL="0" marR="0" rtl="0" algn="r">
              <a:spcBef>
                <a:spcPts val="0"/>
              </a:spcBef>
              <a:buNone/>
              <a:defRPr sz="900">
                <a:solidFill>
                  <a:srgbClr val="FFFFFF"/>
                </a:solidFill>
                <a:latin typeface="Calibri"/>
                <a:ea typeface="Calibri"/>
                <a:cs typeface="Calibri"/>
                <a:sym typeface="Calibri"/>
              </a:defRPr>
            </a:lvl2pPr>
            <a:lvl3pPr indent="0" lvl="2" marL="0" marR="0" rtl="0" algn="r">
              <a:spcBef>
                <a:spcPts val="0"/>
              </a:spcBef>
              <a:buNone/>
              <a:defRPr sz="900">
                <a:solidFill>
                  <a:srgbClr val="FFFFFF"/>
                </a:solidFill>
                <a:latin typeface="Calibri"/>
                <a:ea typeface="Calibri"/>
                <a:cs typeface="Calibri"/>
                <a:sym typeface="Calibri"/>
              </a:defRPr>
            </a:lvl3pPr>
            <a:lvl4pPr indent="0" lvl="3" marL="0" marR="0" rtl="0" algn="r">
              <a:spcBef>
                <a:spcPts val="0"/>
              </a:spcBef>
              <a:buNone/>
              <a:defRPr sz="900">
                <a:solidFill>
                  <a:srgbClr val="FFFFFF"/>
                </a:solidFill>
                <a:latin typeface="Calibri"/>
                <a:ea typeface="Calibri"/>
                <a:cs typeface="Calibri"/>
                <a:sym typeface="Calibri"/>
              </a:defRPr>
            </a:lvl4pPr>
            <a:lvl5pPr indent="0" lvl="4" marL="0" marR="0" rtl="0" algn="r">
              <a:spcBef>
                <a:spcPts val="0"/>
              </a:spcBef>
              <a:buNone/>
              <a:defRPr sz="900">
                <a:solidFill>
                  <a:srgbClr val="FFFFFF"/>
                </a:solidFill>
                <a:latin typeface="Calibri"/>
                <a:ea typeface="Calibri"/>
                <a:cs typeface="Calibri"/>
                <a:sym typeface="Calibri"/>
              </a:defRPr>
            </a:lvl5pPr>
            <a:lvl6pPr indent="0" lvl="5" marL="0" marR="0" rtl="0" algn="r">
              <a:spcBef>
                <a:spcPts val="0"/>
              </a:spcBef>
              <a:buNone/>
              <a:defRPr sz="900">
                <a:solidFill>
                  <a:srgbClr val="FFFFFF"/>
                </a:solidFill>
                <a:latin typeface="Calibri"/>
                <a:ea typeface="Calibri"/>
                <a:cs typeface="Calibri"/>
                <a:sym typeface="Calibri"/>
              </a:defRPr>
            </a:lvl6pPr>
            <a:lvl7pPr indent="0" lvl="6" marL="0" marR="0" rtl="0" algn="r">
              <a:spcBef>
                <a:spcPts val="0"/>
              </a:spcBef>
              <a:buNone/>
              <a:defRPr sz="900">
                <a:solidFill>
                  <a:srgbClr val="FFFFFF"/>
                </a:solidFill>
                <a:latin typeface="Calibri"/>
                <a:ea typeface="Calibri"/>
                <a:cs typeface="Calibri"/>
                <a:sym typeface="Calibri"/>
              </a:defRPr>
            </a:lvl7pPr>
            <a:lvl8pPr indent="0" lvl="7" marL="0" marR="0" rtl="0" algn="r">
              <a:spcBef>
                <a:spcPts val="0"/>
              </a:spcBef>
              <a:buNone/>
              <a:defRPr sz="900">
                <a:solidFill>
                  <a:srgbClr val="FFFFFF"/>
                </a:solidFill>
                <a:latin typeface="Calibri"/>
                <a:ea typeface="Calibri"/>
                <a:cs typeface="Calibri"/>
                <a:sym typeface="Calibri"/>
              </a:defRPr>
            </a:lvl8pPr>
            <a:lvl9pPr indent="0" lvl="8" marL="0" marR="0" rtl="0" algn="r">
              <a:spcBef>
                <a:spcPts val="0"/>
              </a:spcBef>
              <a:buNone/>
              <a:defRPr sz="90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82" name="Google Shape;182;p34"/>
          <p:cNvSpPr txBox="1"/>
          <p:nvPr>
            <p:ph idx="2" type="body"/>
          </p:nvPr>
        </p:nvSpPr>
        <p:spPr>
          <a:xfrm>
            <a:off x="4811025" y="1736725"/>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83" name="Google Shape;183;p34"/>
          <p:cNvSpPr txBox="1"/>
          <p:nvPr>
            <p:ph idx="3" type="body"/>
          </p:nvPr>
        </p:nvSpPr>
        <p:spPr>
          <a:xfrm>
            <a:off x="658523" y="1736725"/>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84" name="Google Shape;184;p34"/>
          <p:cNvSpPr txBox="1"/>
          <p:nvPr>
            <p:ph idx="4" type="body"/>
          </p:nvPr>
        </p:nvSpPr>
        <p:spPr>
          <a:xfrm>
            <a:off x="658523" y="3871750"/>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85" name="Google Shape;185;p34"/>
          <p:cNvSpPr txBox="1"/>
          <p:nvPr>
            <p:ph idx="5" type="body"/>
          </p:nvPr>
        </p:nvSpPr>
        <p:spPr>
          <a:xfrm>
            <a:off x="4811025" y="3855164"/>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Content with Caption" type="objTx">
  <p:cSld name="OBJECT_WITH_CAPTION_TEXT">
    <p:spTree>
      <p:nvGrpSpPr>
        <p:cNvPr id="186" name="Shape 186"/>
        <p:cNvGrpSpPr/>
        <p:nvPr/>
      </p:nvGrpSpPr>
      <p:grpSpPr>
        <a:xfrm>
          <a:off x="0" y="0"/>
          <a:ext cx="0" cy="0"/>
          <a:chOff x="0" y="0"/>
          <a:chExt cx="0" cy="0"/>
        </a:xfrm>
      </p:grpSpPr>
      <p:sp>
        <p:nvSpPr>
          <p:cNvPr id="187" name="Google Shape;187;p35"/>
          <p:cNvSpPr txBox="1"/>
          <p:nvPr>
            <p:ph type="title"/>
          </p:nvPr>
        </p:nvSpPr>
        <p:spPr>
          <a:xfrm>
            <a:off x="676656" y="374904"/>
            <a:ext cx="2949300" cy="15546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2"/>
              </a:buClr>
              <a:buSzPts val="2250"/>
              <a:buFont typeface="Encode Sans Black"/>
              <a:buNone/>
              <a:defRPr sz="225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8" name="Google Shape;188;p35"/>
          <p:cNvSpPr txBox="1"/>
          <p:nvPr>
            <p:ph idx="1" type="body"/>
          </p:nvPr>
        </p:nvSpPr>
        <p:spPr>
          <a:xfrm>
            <a:off x="3887391" y="987428"/>
            <a:ext cx="4629300" cy="4873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2"/>
              </a:buClr>
              <a:buSzPts val="1800"/>
              <a:buChar char="•"/>
              <a:defRPr/>
            </a:lvl1pPr>
            <a:lvl2pPr indent="-342900" lvl="1" marL="914400" rtl="0" algn="l">
              <a:spcBef>
                <a:spcPts val="360"/>
              </a:spcBef>
              <a:spcAft>
                <a:spcPts val="0"/>
              </a:spcAft>
              <a:buClr>
                <a:schemeClr val="lt2"/>
              </a:buClr>
              <a:buSzPts val="18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89" name="Google Shape;189;p35"/>
          <p:cNvSpPr txBox="1"/>
          <p:nvPr>
            <p:ph idx="2" type="body"/>
          </p:nvPr>
        </p:nvSpPr>
        <p:spPr>
          <a:xfrm>
            <a:off x="840001" y="2238998"/>
            <a:ext cx="2739000" cy="3630000"/>
          </a:xfrm>
          <a:prstGeom prst="rect">
            <a:avLst/>
          </a:prstGeom>
          <a:noFill/>
          <a:ln>
            <a:noFill/>
          </a:ln>
        </p:spPr>
        <p:txBody>
          <a:bodyPr anchorCtr="0" anchor="t" bIns="45700" lIns="91425" spcFirstLastPara="1" rIns="91425" wrap="square" tIns="45700">
            <a:noAutofit/>
          </a:bodyPr>
          <a:lstStyle>
            <a:lvl1pPr indent="-228600" lvl="0" marL="457200" rtl="0" algn="l">
              <a:spcBef>
                <a:spcPts val="240"/>
              </a:spcBef>
              <a:spcAft>
                <a:spcPts val="0"/>
              </a:spcAft>
              <a:buClr>
                <a:schemeClr val="lt2"/>
              </a:buClr>
              <a:buSzPts val="1200"/>
              <a:buNone/>
              <a:defRPr sz="1200">
                <a:solidFill>
                  <a:schemeClr val="lt2"/>
                </a:solidFill>
              </a:defRPr>
            </a:lvl1pPr>
            <a:lvl2pPr indent="-228600" lvl="1" marL="914400" rtl="0" algn="l">
              <a:spcBef>
                <a:spcPts val="158"/>
              </a:spcBef>
              <a:spcAft>
                <a:spcPts val="0"/>
              </a:spcAft>
              <a:buClr>
                <a:schemeClr val="lt2"/>
              </a:buClr>
              <a:buSzPts val="788"/>
              <a:buNone/>
              <a:defRPr sz="788"/>
            </a:lvl2pPr>
            <a:lvl3pPr indent="-228600" lvl="2" marL="1371600" rtl="0" algn="l">
              <a:spcBef>
                <a:spcPts val="135"/>
              </a:spcBef>
              <a:spcAft>
                <a:spcPts val="0"/>
              </a:spcAft>
              <a:buClr>
                <a:schemeClr val="lt2"/>
              </a:buClr>
              <a:buSzPts val="675"/>
              <a:buNone/>
              <a:defRPr sz="675"/>
            </a:lvl3pPr>
            <a:lvl4pPr indent="-228600" lvl="3" marL="1828800" rtl="0" algn="l">
              <a:spcBef>
                <a:spcPts val="113"/>
              </a:spcBef>
              <a:spcAft>
                <a:spcPts val="0"/>
              </a:spcAft>
              <a:buClr>
                <a:schemeClr val="lt2"/>
              </a:buClr>
              <a:buSzPts val="563"/>
              <a:buNone/>
              <a:defRPr sz="563"/>
            </a:lvl4pPr>
            <a:lvl5pPr indent="-228600" lvl="4" marL="2286000" rtl="0" algn="l">
              <a:spcBef>
                <a:spcPts val="113"/>
              </a:spcBef>
              <a:spcAft>
                <a:spcPts val="0"/>
              </a:spcAft>
              <a:buClr>
                <a:schemeClr val="lt2"/>
              </a:buClr>
              <a:buSzPts val="563"/>
              <a:buNone/>
              <a:defRPr sz="563"/>
            </a:lvl5pPr>
            <a:lvl6pPr indent="-228600" lvl="5" marL="2743200" rtl="0" algn="l">
              <a:spcBef>
                <a:spcPts val="113"/>
              </a:spcBef>
              <a:spcAft>
                <a:spcPts val="0"/>
              </a:spcAft>
              <a:buClr>
                <a:schemeClr val="lt1"/>
              </a:buClr>
              <a:buSzPts val="563"/>
              <a:buNone/>
              <a:defRPr sz="563"/>
            </a:lvl6pPr>
            <a:lvl7pPr indent="-228600" lvl="6" marL="3200400" rtl="0" algn="l">
              <a:spcBef>
                <a:spcPts val="113"/>
              </a:spcBef>
              <a:spcAft>
                <a:spcPts val="0"/>
              </a:spcAft>
              <a:buClr>
                <a:schemeClr val="lt1"/>
              </a:buClr>
              <a:buSzPts val="563"/>
              <a:buNone/>
              <a:defRPr sz="563"/>
            </a:lvl7pPr>
            <a:lvl8pPr indent="-228600" lvl="7" marL="3657600" rtl="0" algn="l">
              <a:spcBef>
                <a:spcPts val="113"/>
              </a:spcBef>
              <a:spcAft>
                <a:spcPts val="0"/>
              </a:spcAft>
              <a:buClr>
                <a:schemeClr val="lt1"/>
              </a:buClr>
              <a:buSzPts val="563"/>
              <a:buNone/>
              <a:defRPr sz="563"/>
            </a:lvl8pPr>
            <a:lvl9pPr indent="-228600" lvl="8" marL="4114800" rtl="0" algn="l">
              <a:spcBef>
                <a:spcPts val="113"/>
              </a:spcBef>
              <a:spcAft>
                <a:spcPts val="0"/>
              </a:spcAft>
              <a:buClr>
                <a:schemeClr val="lt1"/>
              </a:buClr>
              <a:buSzPts val="563"/>
              <a:buNone/>
              <a:defRPr sz="563"/>
            </a:lvl9pPr>
          </a:lstStyle>
          <a:p/>
        </p:txBody>
      </p:sp>
      <p:pic>
        <p:nvPicPr>
          <p:cNvPr id="190" name="Google Shape;190;p35"/>
          <p:cNvPicPr preferRelativeResize="0"/>
          <p:nvPr/>
        </p:nvPicPr>
        <p:blipFill rotWithShape="1">
          <a:blip r:embed="rId2">
            <a:alphaModFix/>
          </a:blip>
          <a:srcRect b="0" l="0" r="0" t="0"/>
          <a:stretch/>
        </p:blipFill>
        <p:spPr>
          <a:xfrm>
            <a:off x="840000" y="2057400"/>
            <a:ext cx="1359526" cy="73158"/>
          </a:xfrm>
          <a:prstGeom prst="rect">
            <a:avLst/>
          </a:prstGeom>
          <a:noFill/>
          <a:ln>
            <a:noFill/>
          </a:ln>
        </p:spPr>
      </p:pic>
      <p:sp>
        <p:nvSpPr>
          <p:cNvPr id="191" name="Google Shape;191;p35"/>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rtl="0" algn="ctr">
              <a:spcBef>
                <a:spcPts val="0"/>
              </a:spcBef>
              <a:buNone/>
              <a:defRPr>
                <a:solidFill>
                  <a:srgbClr val="FFFFFF"/>
                </a:solidFill>
              </a:defRPr>
            </a:lvl1pPr>
            <a:lvl2pPr indent="0" lvl="1" marL="0" rtl="0" algn="ctr">
              <a:spcBef>
                <a:spcPts val="0"/>
              </a:spcBef>
              <a:buNone/>
              <a:defRPr>
                <a:solidFill>
                  <a:srgbClr val="FFFFFF"/>
                </a:solidFill>
              </a:defRPr>
            </a:lvl2pPr>
            <a:lvl3pPr indent="0" lvl="2" marL="0" rtl="0" algn="ctr">
              <a:spcBef>
                <a:spcPts val="0"/>
              </a:spcBef>
              <a:buNone/>
              <a:defRPr>
                <a:solidFill>
                  <a:srgbClr val="FFFFFF"/>
                </a:solidFill>
              </a:defRPr>
            </a:lvl3pPr>
            <a:lvl4pPr indent="0" lvl="3" marL="0" rtl="0" algn="ctr">
              <a:spcBef>
                <a:spcPts val="0"/>
              </a:spcBef>
              <a:buNone/>
              <a:defRPr>
                <a:solidFill>
                  <a:srgbClr val="FFFFFF"/>
                </a:solidFill>
              </a:defRPr>
            </a:lvl4pPr>
            <a:lvl5pPr indent="0" lvl="4" marL="0" rtl="0" algn="ctr">
              <a:spcBef>
                <a:spcPts val="0"/>
              </a:spcBef>
              <a:buNone/>
              <a:defRPr>
                <a:solidFill>
                  <a:srgbClr val="FFFFFF"/>
                </a:solidFill>
              </a:defRPr>
            </a:lvl5pPr>
            <a:lvl6pPr indent="0" lvl="5" marL="0" rtl="0" algn="ctr">
              <a:spcBef>
                <a:spcPts val="0"/>
              </a:spcBef>
              <a:buNone/>
              <a:defRPr>
                <a:solidFill>
                  <a:srgbClr val="FFFFFF"/>
                </a:solidFill>
              </a:defRPr>
            </a:lvl6pPr>
            <a:lvl7pPr indent="0" lvl="6" marL="0" rtl="0" algn="ctr">
              <a:spcBef>
                <a:spcPts val="0"/>
              </a:spcBef>
              <a:buNone/>
              <a:defRPr>
                <a:solidFill>
                  <a:srgbClr val="FFFFFF"/>
                </a:solidFill>
              </a:defRPr>
            </a:lvl7pPr>
            <a:lvl8pPr indent="0" lvl="7" marL="0" rtl="0" algn="ctr">
              <a:spcBef>
                <a:spcPts val="0"/>
              </a:spcBef>
              <a:buNone/>
              <a:defRPr>
                <a:solidFill>
                  <a:srgbClr val="FFFFFF"/>
                </a:solidFill>
              </a:defRPr>
            </a:lvl8pPr>
            <a:lvl9pPr indent="0" lvl="8" marL="0" rtl="0" algn="ctr">
              <a:spcBef>
                <a:spcPts val="0"/>
              </a:spcBef>
              <a:buNone/>
              <a:defRPr>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Blank" type="blank">
  <p:cSld name="BLANK">
    <p:spTree>
      <p:nvGrpSpPr>
        <p:cNvPr id="192" name="Shape 192"/>
        <p:cNvGrpSpPr/>
        <p:nvPr/>
      </p:nvGrpSpPr>
      <p:grpSpPr>
        <a:xfrm>
          <a:off x="0" y="0"/>
          <a:ext cx="0" cy="0"/>
          <a:chOff x="0" y="0"/>
          <a:chExt cx="0" cy="0"/>
        </a:xfrm>
      </p:grpSpPr>
      <p:sp>
        <p:nvSpPr>
          <p:cNvPr id="193" name="Google Shape;193;p36"/>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rgbClr val="FFFFFF"/>
                </a:solidFill>
                <a:latin typeface="Calibri"/>
                <a:ea typeface="Calibri"/>
                <a:cs typeface="Calibri"/>
                <a:sym typeface="Calibri"/>
              </a:defRPr>
            </a:lvl1pPr>
            <a:lvl2pPr indent="0" lvl="1" marL="0" marR="0" rtl="0" algn="r">
              <a:spcBef>
                <a:spcPts val="0"/>
              </a:spcBef>
              <a:buNone/>
              <a:defRPr sz="900">
                <a:solidFill>
                  <a:srgbClr val="FFFFFF"/>
                </a:solidFill>
                <a:latin typeface="Calibri"/>
                <a:ea typeface="Calibri"/>
                <a:cs typeface="Calibri"/>
                <a:sym typeface="Calibri"/>
              </a:defRPr>
            </a:lvl2pPr>
            <a:lvl3pPr indent="0" lvl="2" marL="0" marR="0" rtl="0" algn="r">
              <a:spcBef>
                <a:spcPts val="0"/>
              </a:spcBef>
              <a:buNone/>
              <a:defRPr sz="900">
                <a:solidFill>
                  <a:srgbClr val="FFFFFF"/>
                </a:solidFill>
                <a:latin typeface="Calibri"/>
                <a:ea typeface="Calibri"/>
                <a:cs typeface="Calibri"/>
                <a:sym typeface="Calibri"/>
              </a:defRPr>
            </a:lvl3pPr>
            <a:lvl4pPr indent="0" lvl="3" marL="0" marR="0" rtl="0" algn="r">
              <a:spcBef>
                <a:spcPts val="0"/>
              </a:spcBef>
              <a:buNone/>
              <a:defRPr sz="900">
                <a:solidFill>
                  <a:srgbClr val="FFFFFF"/>
                </a:solidFill>
                <a:latin typeface="Calibri"/>
                <a:ea typeface="Calibri"/>
                <a:cs typeface="Calibri"/>
                <a:sym typeface="Calibri"/>
              </a:defRPr>
            </a:lvl4pPr>
            <a:lvl5pPr indent="0" lvl="4" marL="0" marR="0" rtl="0" algn="r">
              <a:spcBef>
                <a:spcPts val="0"/>
              </a:spcBef>
              <a:buNone/>
              <a:defRPr sz="900">
                <a:solidFill>
                  <a:srgbClr val="FFFFFF"/>
                </a:solidFill>
                <a:latin typeface="Calibri"/>
                <a:ea typeface="Calibri"/>
                <a:cs typeface="Calibri"/>
                <a:sym typeface="Calibri"/>
              </a:defRPr>
            </a:lvl5pPr>
            <a:lvl6pPr indent="0" lvl="5" marL="0" marR="0" rtl="0" algn="r">
              <a:spcBef>
                <a:spcPts val="0"/>
              </a:spcBef>
              <a:buNone/>
              <a:defRPr sz="900">
                <a:solidFill>
                  <a:srgbClr val="FFFFFF"/>
                </a:solidFill>
                <a:latin typeface="Calibri"/>
                <a:ea typeface="Calibri"/>
                <a:cs typeface="Calibri"/>
                <a:sym typeface="Calibri"/>
              </a:defRPr>
            </a:lvl6pPr>
            <a:lvl7pPr indent="0" lvl="6" marL="0" marR="0" rtl="0" algn="r">
              <a:spcBef>
                <a:spcPts val="0"/>
              </a:spcBef>
              <a:buNone/>
              <a:defRPr sz="900">
                <a:solidFill>
                  <a:srgbClr val="FFFFFF"/>
                </a:solidFill>
                <a:latin typeface="Calibri"/>
                <a:ea typeface="Calibri"/>
                <a:cs typeface="Calibri"/>
                <a:sym typeface="Calibri"/>
              </a:defRPr>
            </a:lvl7pPr>
            <a:lvl8pPr indent="0" lvl="7" marL="0" marR="0" rtl="0" algn="r">
              <a:spcBef>
                <a:spcPts val="0"/>
              </a:spcBef>
              <a:buNone/>
              <a:defRPr sz="900">
                <a:solidFill>
                  <a:srgbClr val="FFFFFF"/>
                </a:solidFill>
                <a:latin typeface="Calibri"/>
                <a:ea typeface="Calibri"/>
                <a:cs typeface="Calibri"/>
                <a:sym typeface="Calibri"/>
              </a:defRPr>
            </a:lvl8pPr>
            <a:lvl9pPr indent="0" lvl="8" marL="0" marR="0" rtl="0" algn="r">
              <a:spcBef>
                <a:spcPts val="0"/>
              </a:spcBef>
              <a:buNone/>
              <a:defRPr sz="90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LastSlide">
  <p:cSld name="NEW LastSlide">
    <p:spTree>
      <p:nvGrpSpPr>
        <p:cNvPr id="194" name="Shape 194"/>
        <p:cNvGrpSpPr/>
        <p:nvPr/>
      </p:nvGrpSpPr>
      <p:grpSpPr>
        <a:xfrm>
          <a:off x="0" y="0"/>
          <a:ext cx="0" cy="0"/>
          <a:chOff x="0" y="0"/>
          <a:chExt cx="0" cy="0"/>
        </a:xfrm>
      </p:grpSpPr>
      <p:sp>
        <p:nvSpPr>
          <p:cNvPr id="195" name="Google Shape;195;p37"/>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rgbClr val="FFFFFF"/>
                </a:solidFill>
                <a:latin typeface="Calibri"/>
                <a:ea typeface="Calibri"/>
                <a:cs typeface="Calibri"/>
                <a:sym typeface="Calibri"/>
              </a:defRPr>
            </a:lvl1pPr>
            <a:lvl2pPr indent="0" lvl="1" marL="0" marR="0" rtl="0" algn="r">
              <a:spcBef>
                <a:spcPts val="0"/>
              </a:spcBef>
              <a:buNone/>
              <a:defRPr sz="900">
                <a:solidFill>
                  <a:srgbClr val="FFFFFF"/>
                </a:solidFill>
                <a:latin typeface="Calibri"/>
                <a:ea typeface="Calibri"/>
                <a:cs typeface="Calibri"/>
                <a:sym typeface="Calibri"/>
              </a:defRPr>
            </a:lvl2pPr>
            <a:lvl3pPr indent="0" lvl="2" marL="0" marR="0" rtl="0" algn="r">
              <a:spcBef>
                <a:spcPts val="0"/>
              </a:spcBef>
              <a:buNone/>
              <a:defRPr sz="900">
                <a:solidFill>
                  <a:srgbClr val="FFFFFF"/>
                </a:solidFill>
                <a:latin typeface="Calibri"/>
                <a:ea typeface="Calibri"/>
                <a:cs typeface="Calibri"/>
                <a:sym typeface="Calibri"/>
              </a:defRPr>
            </a:lvl3pPr>
            <a:lvl4pPr indent="0" lvl="3" marL="0" marR="0" rtl="0" algn="r">
              <a:spcBef>
                <a:spcPts val="0"/>
              </a:spcBef>
              <a:buNone/>
              <a:defRPr sz="900">
                <a:solidFill>
                  <a:srgbClr val="FFFFFF"/>
                </a:solidFill>
                <a:latin typeface="Calibri"/>
                <a:ea typeface="Calibri"/>
                <a:cs typeface="Calibri"/>
                <a:sym typeface="Calibri"/>
              </a:defRPr>
            </a:lvl4pPr>
            <a:lvl5pPr indent="0" lvl="4" marL="0" marR="0" rtl="0" algn="r">
              <a:spcBef>
                <a:spcPts val="0"/>
              </a:spcBef>
              <a:buNone/>
              <a:defRPr sz="900">
                <a:solidFill>
                  <a:srgbClr val="FFFFFF"/>
                </a:solidFill>
                <a:latin typeface="Calibri"/>
                <a:ea typeface="Calibri"/>
                <a:cs typeface="Calibri"/>
                <a:sym typeface="Calibri"/>
              </a:defRPr>
            </a:lvl5pPr>
            <a:lvl6pPr indent="0" lvl="5" marL="0" marR="0" rtl="0" algn="r">
              <a:spcBef>
                <a:spcPts val="0"/>
              </a:spcBef>
              <a:buNone/>
              <a:defRPr sz="900">
                <a:solidFill>
                  <a:srgbClr val="FFFFFF"/>
                </a:solidFill>
                <a:latin typeface="Calibri"/>
                <a:ea typeface="Calibri"/>
                <a:cs typeface="Calibri"/>
                <a:sym typeface="Calibri"/>
              </a:defRPr>
            </a:lvl6pPr>
            <a:lvl7pPr indent="0" lvl="6" marL="0" marR="0" rtl="0" algn="r">
              <a:spcBef>
                <a:spcPts val="0"/>
              </a:spcBef>
              <a:buNone/>
              <a:defRPr sz="900">
                <a:solidFill>
                  <a:srgbClr val="FFFFFF"/>
                </a:solidFill>
                <a:latin typeface="Calibri"/>
                <a:ea typeface="Calibri"/>
                <a:cs typeface="Calibri"/>
                <a:sym typeface="Calibri"/>
              </a:defRPr>
            </a:lvl7pPr>
            <a:lvl8pPr indent="0" lvl="7" marL="0" marR="0" rtl="0" algn="r">
              <a:spcBef>
                <a:spcPts val="0"/>
              </a:spcBef>
              <a:buNone/>
              <a:defRPr sz="900">
                <a:solidFill>
                  <a:srgbClr val="FFFFFF"/>
                </a:solidFill>
                <a:latin typeface="Calibri"/>
                <a:ea typeface="Calibri"/>
                <a:cs typeface="Calibri"/>
                <a:sym typeface="Calibri"/>
              </a:defRPr>
            </a:lvl8pPr>
            <a:lvl9pPr indent="0" lvl="8" marL="0" marR="0" rtl="0" algn="r">
              <a:spcBef>
                <a:spcPts val="0"/>
              </a:spcBef>
              <a:buNone/>
              <a:defRPr sz="90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96" name="Google Shape;196;p37"/>
          <p:cNvSpPr txBox="1"/>
          <p:nvPr>
            <p:ph idx="1" type="body"/>
          </p:nvPr>
        </p:nvSpPr>
        <p:spPr>
          <a:xfrm>
            <a:off x="564023" y="803306"/>
            <a:ext cx="8204100" cy="48627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lt2"/>
              </a:buClr>
              <a:buSzPts val="1800"/>
              <a:buFont typeface="Arial"/>
              <a:buChar char="•"/>
              <a:defRPr/>
            </a:lvl1pPr>
            <a:lvl2pPr indent="-323850" lvl="1" marL="914400" rtl="0" algn="l">
              <a:spcBef>
                <a:spcPts val="300"/>
              </a:spcBef>
              <a:spcAft>
                <a:spcPts val="0"/>
              </a:spcAft>
              <a:buClr>
                <a:schemeClr val="lt2"/>
              </a:buClr>
              <a:buSzPts val="1500"/>
              <a:buChar char="–"/>
              <a:defRPr/>
            </a:lvl2pPr>
            <a:lvl3pPr indent="-342900" lvl="2" marL="1371600" rtl="0" algn="l">
              <a:spcBef>
                <a:spcPts val="360"/>
              </a:spcBef>
              <a:spcAft>
                <a:spcPts val="0"/>
              </a:spcAft>
              <a:buClr>
                <a:schemeClr val="lt2"/>
              </a:buClr>
              <a:buSzPts val="1800"/>
              <a:buChar char="•"/>
              <a:defRPr/>
            </a:lvl3pPr>
            <a:lvl4pPr indent="-342900" lvl="3" marL="1828800" rtl="0" algn="l">
              <a:spcBef>
                <a:spcPts val="360"/>
              </a:spcBef>
              <a:spcAft>
                <a:spcPts val="0"/>
              </a:spcAft>
              <a:buClr>
                <a:schemeClr val="lt2"/>
              </a:buClr>
              <a:buSzPts val="1800"/>
              <a:buChar char="–"/>
              <a:defRPr/>
            </a:lvl4pPr>
            <a:lvl5pPr indent="-342900" lvl="4" marL="2286000" rtl="0" algn="l">
              <a:spcBef>
                <a:spcPts val="360"/>
              </a:spcBef>
              <a:spcAft>
                <a:spcPts val="0"/>
              </a:spcAft>
              <a:buClr>
                <a:schemeClr val="lt2"/>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er + Content">
  <p:cSld name="Header + Content">
    <p:spTree>
      <p:nvGrpSpPr>
        <p:cNvPr id="197" name="Shape 197"/>
        <p:cNvGrpSpPr/>
        <p:nvPr/>
      </p:nvGrpSpPr>
      <p:grpSpPr>
        <a:xfrm>
          <a:off x="0" y="0"/>
          <a:ext cx="0" cy="0"/>
          <a:chOff x="0" y="0"/>
          <a:chExt cx="0" cy="0"/>
        </a:xfrm>
      </p:grpSpPr>
      <p:sp>
        <p:nvSpPr>
          <p:cNvPr id="198" name="Google Shape;198;p38"/>
          <p:cNvSpPr txBox="1"/>
          <p:nvPr>
            <p:ph idx="1" type="body"/>
          </p:nvPr>
        </p:nvSpPr>
        <p:spPr>
          <a:xfrm>
            <a:off x="762002" y="2766083"/>
            <a:ext cx="8184600" cy="992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354"/>
              </a:spcBef>
              <a:spcAft>
                <a:spcPts val="0"/>
              </a:spcAft>
              <a:buClr>
                <a:srgbClr val="33006F"/>
              </a:buClr>
              <a:buSzPts val="1772"/>
              <a:buNone/>
              <a:defRPr b="0" i="0" sz="1771">
                <a:solidFill>
                  <a:srgbClr val="33006F"/>
                </a:solidFill>
                <a:latin typeface="Arial Black"/>
                <a:ea typeface="Arial Black"/>
                <a:cs typeface="Arial Black"/>
                <a:sym typeface="Arial Black"/>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99" name="Google Shape;199;p38"/>
          <p:cNvSpPr txBox="1"/>
          <p:nvPr>
            <p:ph idx="2" type="body"/>
          </p:nvPr>
        </p:nvSpPr>
        <p:spPr>
          <a:xfrm>
            <a:off x="659305" y="1736726"/>
            <a:ext cx="8196300" cy="4015500"/>
          </a:xfrm>
          <a:prstGeom prst="rect">
            <a:avLst/>
          </a:prstGeom>
          <a:noFill/>
          <a:ln>
            <a:noFill/>
          </a:ln>
        </p:spPr>
        <p:txBody>
          <a:bodyPr anchorCtr="0" anchor="t" bIns="45700" lIns="91425" spcFirstLastPara="1" rIns="91425" wrap="square" tIns="45700">
            <a:noAutofit/>
          </a:bodyPr>
          <a:lstStyle>
            <a:lvl1pPr indent="-318643" lvl="0" marL="457200" rtl="0" algn="l">
              <a:spcBef>
                <a:spcPts val="284"/>
              </a:spcBef>
              <a:spcAft>
                <a:spcPts val="0"/>
              </a:spcAft>
              <a:buClr>
                <a:srgbClr val="343637"/>
              </a:buClr>
              <a:buSzPts val="1418"/>
              <a:buFont typeface="Merriweather Sans"/>
              <a:buChar char="&gt;"/>
              <a:defRPr b="0" i="0" sz="1418">
                <a:solidFill>
                  <a:srgbClr val="343637"/>
                </a:solidFill>
                <a:latin typeface="Calibri"/>
                <a:ea typeface="Calibri"/>
                <a:cs typeface="Calibri"/>
                <a:sym typeface="Calibri"/>
              </a:defRPr>
            </a:lvl1pPr>
            <a:lvl2pPr indent="-303593" lvl="1" marL="914400" rtl="0" algn="l">
              <a:spcBef>
                <a:spcPts val="236"/>
              </a:spcBef>
              <a:spcAft>
                <a:spcPts val="0"/>
              </a:spcAft>
              <a:buClr>
                <a:srgbClr val="343637"/>
              </a:buClr>
              <a:buSzPts val="1181"/>
              <a:buChar char="–"/>
              <a:defRPr b="0" i="0" sz="1181">
                <a:solidFill>
                  <a:srgbClr val="343637"/>
                </a:solidFill>
                <a:latin typeface="Calibri"/>
                <a:ea typeface="Calibri"/>
                <a:cs typeface="Calibri"/>
                <a:sym typeface="Calibri"/>
              </a:defRPr>
            </a:lvl2pPr>
            <a:lvl3pPr indent="-296164" lvl="2" marL="1371600" rtl="0" algn="l">
              <a:spcBef>
                <a:spcPts val="213"/>
              </a:spcBef>
              <a:spcAft>
                <a:spcPts val="0"/>
              </a:spcAft>
              <a:buClr>
                <a:srgbClr val="343637"/>
              </a:buClr>
              <a:buSzPts val="1064"/>
              <a:buFont typeface="Merriweather Sans"/>
              <a:buChar char="&gt;"/>
              <a:defRPr b="0" i="0" sz="1064">
                <a:solidFill>
                  <a:srgbClr val="343637"/>
                </a:solidFill>
                <a:latin typeface="Calibri"/>
                <a:ea typeface="Calibri"/>
                <a:cs typeface="Calibri"/>
                <a:sym typeface="Calibri"/>
              </a:defRPr>
            </a:lvl3pPr>
            <a:lvl4pPr indent="-288607" lvl="3" marL="1828800" rtl="0" algn="l">
              <a:spcBef>
                <a:spcPts val="189"/>
              </a:spcBef>
              <a:spcAft>
                <a:spcPts val="0"/>
              </a:spcAft>
              <a:buClr>
                <a:srgbClr val="343637"/>
              </a:buClr>
              <a:buSzPts val="945"/>
              <a:buChar char="–"/>
              <a:defRPr b="0" i="0" sz="945">
                <a:solidFill>
                  <a:srgbClr val="343637"/>
                </a:solidFill>
                <a:latin typeface="Calibri"/>
                <a:ea typeface="Calibri"/>
                <a:cs typeface="Calibri"/>
                <a:sym typeface="Calibri"/>
              </a:defRPr>
            </a:lvl4pPr>
            <a:lvl5pPr indent="-281114" lvl="4" marL="2286000" rtl="0" algn="l">
              <a:spcBef>
                <a:spcPts val="165"/>
              </a:spcBef>
              <a:spcAft>
                <a:spcPts val="0"/>
              </a:spcAft>
              <a:buClr>
                <a:srgbClr val="343637"/>
              </a:buClr>
              <a:buSzPts val="827"/>
              <a:buFont typeface="Merriweather Sans"/>
              <a:buChar char="&gt;"/>
              <a:defRPr b="0" i="0" sz="827">
                <a:solidFill>
                  <a:srgbClr val="343637"/>
                </a:solidFill>
                <a:latin typeface="Calibri"/>
                <a:ea typeface="Calibri"/>
                <a:cs typeface="Calibri"/>
                <a:sym typeface="Calibri"/>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id="200" name="Google Shape;200;p38"/>
          <p:cNvPicPr preferRelativeResize="0"/>
          <p:nvPr/>
        </p:nvPicPr>
        <p:blipFill rotWithShape="1">
          <a:blip r:embed="rId2">
            <a:alphaModFix/>
          </a:blip>
          <a:srcRect b="0" l="0" r="0" t="0"/>
          <a:stretch/>
        </p:blipFill>
        <p:spPr>
          <a:xfrm>
            <a:off x="6298792" y="6374040"/>
            <a:ext cx="2557631" cy="274320"/>
          </a:xfrm>
          <a:prstGeom prst="rect">
            <a:avLst/>
          </a:prstGeom>
          <a:noFill/>
          <a:ln>
            <a:noFill/>
          </a:ln>
        </p:spPr>
      </p:pic>
      <p:sp>
        <p:nvSpPr>
          <p:cNvPr id="201" name="Google Shape;201;p38"/>
          <p:cNvSpPr txBox="1"/>
          <p:nvPr/>
        </p:nvSpPr>
        <p:spPr>
          <a:xfrm>
            <a:off x="671757" y="6371364"/>
            <a:ext cx="501600" cy="201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 sz="709">
                <a:solidFill>
                  <a:schemeClr val="lt1"/>
                </a:solidFill>
                <a:latin typeface="Calibri"/>
                <a:ea typeface="Calibri"/>
                <a:cs typeface="Calibri"/>
                <a:sym typeface="Calibri"/>
              </a:rPr>
              <a:t>‹#›</a:t>
            </a:fld>
            <a:endParaRPr sz="709">
              <a:solidFill>
                <a:schemeClr val="lt1"/>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er + Subheader + Content">
  <p:cSld name="Header + Subheader + Content">
    <p:spTree>
      <p:nvGrpSpPr>
        <p:cNvPr id="202" name="Shape 202"/>
        <p:cNvGrpSpPr/>
        <p:nvPr/>
      </p:nvGrpSpPr>
      <p:grpSpPr>
        <a:xfrm>
          <a:off x="0" y="0"/>
          <a:ext cx="0" cy="0"/>
          <a:chOff x="0" y="0"/>
          <a:chExt cx="0" cy="0"/>
        </a:xfrm>
      </p:grpSpPr>
      <p:sp>
        <p:nvSpPr>
          <p:cNvPr id="203" name="Google Shape;203;p39"/>
          <p:cNvSpPr txBox="1"/>
          <p:nvPr>
            <p:ph idx="1" type="body"/>
          </p:nvPr>
        </p:nvSpPr>
        <p:spPr>
          <a:xfrm>
            <a:off x="671758" y="371510"/>
            <a:ext cx="8184600" cy="992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450"/>
              </a:spcBef>
              <a:spcAft>
                <a:spcPts val="0"/>
              </a:spcAft>
              <a:buClr>
                <a:srgbClr val="33006F"/>
              </a:buClr>
              <a:buSzPts val="2250"/>
              <a:buNone/>
              <a:defRPr b="0" i="0" sz="2250">
                <a:solidFill>
                  <a:srgbClr val="33006F"/>
                </a:solidFill>
                <a:latin typeface="Arial Black"/>
                <a:ea typeface="Arial Black"/>
                <a:cs typeface="Arial Black"/>
                <a:sym typeface="Arial Black"/>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204" name="Google Shape;204;p39"/>
          <p:cNvSpPr txBox="1"/>
          <p:nvPr>
            <p:ph idx="2" type="body"/>
          </p:nvPr>
        </p:nvSpPr>
        <p:spPr>
          <a:xfrm>
            <a:off x="659306" y="2320239"/>
            <a:ext cx="8197200" cy="38100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rgbClr val="343637"/>
              </a:buClr>
              <a:buSzPts val="1800"/>
              <a:buFont typeface="Merriweather Sans"/>
              <a:buChar char="&gt;"/>
              <a:defRPr b="0" i="0" sz="1800">
                <a:solidFill>
                  <a:srgbClr val="343637"/>
                </a:solidFill>
                <a:latin typeface="Calibri"/>
                <a:ea typeface="Calibri"/>
                <a:cs typeface="Calibri"/>
                <a:sym typeface="Calibri"/>
              </a:defRPr>
            </a:lvl1pPr>
            <a:lvl2pPr indent="-323850" lvl="1" marL="914400" rtl="0" algn="l">
              <a:spcBef>
                <a:spcPts val="300"/>
              </a:spcBef>
              <a:spcAft>
                <a:spcPts val="0"/>
              </a:spcAft>
              <a:buClr>
                <a:srgbClr val="343637"/>
              </a:buClr>
              <a:buSzPts val="1500"/>
              <a:buChar char="–"/>
              <a:defRPr b="0" i="0" sz="1500">
                <a:solidFill>
                  <a:srgbClr val="343637"/>
                </a:solidFill>
                <a:latin typeface="Calibri"/>
                <a:ea typeface="Calibri"/>
                <a:cs typeface="Calibri"/>
                <a:sym typeface="Calibri"/>
              </a:defRPr>
            </a:lvl2pPr>
            <a:lvl3pPr indent="-314325" lvl="2" marL="1371600" rtl="0" algn="l">
              <a:spcBef>
                <a:spcPts val="270"/>
              </a:spcBef>
              <a:spcAft>
                <a:spcPts val="0"/>
              </a:spcAft>
              <a:buClr>
                <a:srgbClr val="343637"/>
              </a:buClr>
              <a:buSzPts val="1350"/>
              <a:buFont typeface="Merriweather Sans"/>
              <a:buChar char="&gt;"/>
              <a:defRPr b="0" i="0" sz="1350">
                <a:solidFill>
                  <a:srgbClr val="343637"/>
                </a:solidFill>
                <a:latin typeface="Calibri"/>
                <a:ea typeface="Calibri"/>
                <a:cs typeface="Calibri"/>
                <a:sym typeface="Calibri"/>
              </a:defRPr>
            </a:lvl3pPr>
            <a:lvl4pPr indent="-304800" lvl="3" marL="1828800" rtl="0" algn="l">
              <a:spcBef>
                <a:spcPts val="240"/>
              </a:spcBef>
              <a:spcAft>
                <a:spcPts val="0"/>
              </a:spcAft>
              <a:buClr>
                <a:srgbClr val="343637"/>
              </a:buClr>
              <a:buSzPts val="1200"/>
              <a:buChar char="–"/>
              <a:defRPr b="0" i="0" sz="1200">
                <a:solidFill>
                  <a:srgbClr val="343637"/>
                </a:solidFill>
                <a:latin typeface="Calibri"/>
                <a:ea typeface="Calibri"/>
                <a:cs typeface="Calibri"/>
                <a:sym typeface="Calibri"/>
              </a:defRPr>
            </a:lvl4pPr>
            <a:lvl5pPr indent="-295275" lvl="4" marL="2286000" rtl="0" algn="l">
              <a:spcBef>
                <a:spcPts val="210"/>
              </a:spcBef>
              <a:spcAft>
                <a:spcPts val="0"/>
              </a:spcAft>
              <a:buClr>
                <a:srgbClr val="343637"/>
              </a:buClr>
              <a:buSzPts val="1050"/>
              <a:buFont typeface="Merriweather Sans"/>
              <a:buChar char="&gt;"/>
              <a:defRPr b="0" i="0" sz="1050">
                <a:solidFill>
                  <a:srgbClr val="343637"/>
                </a:solidFill>
                <a:latin typeface="Calibri"/>
                <a:ea typeface="Calibri"/>
                <a:cs typeface="Calibri"/>
                <a:sym typeface="Calibri"/>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id="205" name="Google Shape;205;p39"/>
          <p:cNvPicPr preferRelativeResize="0"/>
          <p:nvPr/>
        </p:nvPicPr>
        <p:blipFill rotWithShape="1">
          <a:blip r:embed="rId2">
            <a:alphaModFix/>
          </a:blip>
          <a:srcRect b="0" l="0" r="0" t="0"/>
          <a:stretch/>
        </p:blipFill>
        <p:spPr>
          <a:xfrm>
            <a:off x="766763" y="1363508"/>
            <a:ext cx="1103785" cy="96362"/>
          </a:xfrm>
          <a:prstGeom prst="rect">
            <a:avLst/>
          </a:prstGeom>
          <a:noFill/>
          <a:ln>
            <a:noFill/>
          </a:ln>
        </p:spPr>
      </p:pic>
      <p:sp>
        <p:nvSpPr>
          <p:cNvPr id="206" name="Google Shape;206;p39"/>
          <p:cNvSpPr txBox="1"/>
          <p:nvPr>
            <p:ph idx="3" type="body"/>
          </p:nvPr>
        </p:nvSpPr>
        <p:spPr>
          <a:xfrm>
            <a:off x="671758" y="1730667"/>
            <a:ext cx="8184600" cy="411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360"/>
              </a:spcBef>
              <a:spcAft>
                <a:spcPts val="0"/>
              </a:spcAft>
              <a:buClr>
                <a:srgbClr val="33006F"/>
              </a:buClr>
              <a:buSzPts val="1800"/>
              <a:buNone/>
              <a:defRPr b="0" i="0" sz="1800">
                <a:solidFill>
                  <a:srgbClr val="33006F"/>
                </a:solidFill>
                <a:latin typeface="Calibri"/>
                <a:ea typeface="Calibri"/>
                <a:cs typeface="Calibri"/>
                <a:sym typeface="Calibri"/>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pic>
        <p:nvPicPr>
          <p:cNvPr id="207" name="Google Shape;207;p39"/>
          <p:cNvPicPr preferRelativeResize="0"/>
          <p:nvPr/>
        </p:nvPicPr>
        <p:blipFill rotWithShape="1">
          <a:blip r:embed="rId3">
            <a:alphaModFix/>
          </a:blip>
          <a:srcRect b="0" l="0" r="0" t="0"/>
          <a:stretch/>
        </p:blipFill>
        <p:spPr>
          <a:xfrm>
            <a:off x="6298784" y="6374040"/>
            <a:ext cx="2557635" cy="27432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_Header + Subheader + Content">
  <p:cSld name="NEW_Header + Subheader + Content">
    <p:spTree>
      <p:nvGrpSpPr>
        <p:cNvPr id="213" name="Shape 213"/>
        <p:cNvGrpSpPr/>
        <p:nvPr/>
      </p:nvGrpSpPr>
      <p:grpSpPr>
        <a:xfrm>
          <a:off x="0" y="0"/>
          <a:ext cx="0" cy="0"/>
          <a:chOff x="0" y="0"/>
          <a:chExt cx="0" cy="0"/>
        </a:xfrm>
      </p:grpSpPr>
      <p:sp>
        <p:nvSpPr>
          <p:cNvPr id="214" name="Google Shape;214;p41"/>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Encode Sans Black"/>
                <a:ea typeface="Encode Sans Black"/>
                <a:cs typeface="Encode Sans Black"/>
                <a:sym typeface="Encode Sans Black"/>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15" name="Google Shape;215;p41"/>
          <p:cNvSpPr txBox="1"/>
          <p:nvPr>
            <p:ph idx="2" type="body"/>
          </p:nvPr>
        </p:nvSpPr>
        <p:spPr>
          <a:xfrm>
            <a:off x="659306" y="2320239"/>
            <a:ext cx="8197200" cy="38100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1"/>
              </a:buClr>
              <a:buSzPts val="1800"/>
              <a:buFont typeface="Arial"/>
              <a:buChar char="•"/>
              <a:defRPr b="1" i="0" sz="1800">
                <a:solidFill>
                  <a:schemeClr val="dk1"/>
                </a:solidFill>
                <a:latin typeface="Calibri"/>
                <a:ea typeface="Calibri"/>
                <a:cs typeface="Calibri"/>
                <a:sym typeface="Calibri"/>
              </a:defRPr>
            </a:lvl1pPr>
            <a:lvl2pPr indent="-323850" lvl="1" marL="914400" marR="0" rtl="0" algn="l">
              <a:lnSpc>
                <a:spcPct val="100000"/>
              </a:lnSpc>
              <a:spcBef>
                <a:spcPts val="300"/>
              </a:spcBef>
              <a:spcAft>
                <a:spcPts val="0"/>
              </a:spcAft>
              <a:buClr>
                <a:schemeClr val="dk1"/>
              </a:buClr>
              <a:buSzPts val="1500"/>
              <a:buFont typeface="Arial"/>
              <a:buChar char="–"/>
              <a:defRPr b="1" i="0" sz="1500">
                <a:solidFill>
                  <a:schemeClr val="dk1"/>
                </a:solidFill>
                <a:latin typeface="Calibri"/>
                <a:ea typeface="Calibri"/>
                <a:cs typeface="Calibri"/>
                <a:sym typeface="Calibri"/>
              </a:defRPr>
            </a:lvl2pPr>
            <a:lvl3pPr indent="-314325" lvl="2" marL="1371600" marR="0" rtl="0" algn="l">
              <a:lnSpc>
                <a:spcPct val="100000"/>
              </a:lnSpc>
              <a:spcBef>
                <a:spcPts val="270"/>
              </a:spcBef>
              <a:spcAft>
                <a:spcPts val="0"/>
              </a:spcAft>
              <a:buClr>
                <a:schemeClr val="dk1"/>
              </a:buClr>
              <a:buSzPts val="1350"/>
              <a:buFont typeface="Arial"/>
              <a:buChar char="•"/>
              <a:defRPr b="1" i="0" sz="1350">
                <a:solidFill>
                  <a:schemeClr val="dk1"/>
                </a:solidFill>
                <a:latin typeface="Calibri"/>
                <a:ea typeface="Calibri"/>
                <a:cs typeface="Calibri"/>
                <a:sym typeface="Calibri"/>
              </a:defRPr>
            </a:lvl3pPr>
            <a:lvl4pPr indent="-304800" lvl="3" marL="1828800" marR="0" rtl="0" algn="l">
              <a:lnSpc>
                <a:spcPct val="100000"/>
              </a:lnSpc>
              <a:spcBef>
                <a:spcPts val="240"/>
              </a:spcBef>
              <a:spcAft>
                <a:spcPts val="0"/>
              </a:spcAft>
              <a:buClr>
                <a:schemeClr val="dk1"/>
              </a:buClr>
              <a:buSzPts val="1200"/>
              <a:buFont typeface="Arial"/>
              <a:buChar char="–"/>
              <a:defRPr b="1" i="0" sz="1200">
                <a:solidFill>
                  <a:schemeClr val="dk1"/>
                </a:solidFill>
                <a:latin typeface="Calibri"/>
                <a:ea typeface="Calibri"/>
                <a:cs typeface="Calibri"/>
                <a:sym typeface="Calibri"/>
              </a:defRPr>
            </a:lvl4pPr>
            <a:lvl5pPr indent="-295275" lvl="4" marL="2286000" marR="0" rtl="0" algn="l">
              <a:lnSpc>
                <a:spcPct val="100000"/>
              </a:lnSpc>
              <a:spcBef>
                <a:spcPts val="210"/>
              </a:spcBef>
              <a:spcAft>
                <a:spcPts val="0"/>
              </a:spcAft>
              <a:buClr>
                <a:schemeClr val="dk1"/>
              </a:buClr>
              <a:buSzPts val="1050"/>
              <a:buFont typeface="Arial"/>
              <a:buChar char="»"/>
              <a:defRPr b="1" i="0" sz="1050">
                <a:solidFill>
                  <a:schemeClr val="dk1"/>
                </a:solidFill>
                <a:latin typeface="Calibri"/>
                <a:ea typeface="Calibri"/>
                <a:cs typeface="Calibri"/>
                <a:sym typeface="Calibri"/>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16" name="Google Shape;216;p41"/>
          <p:cNvSpPr txBox="1"/>
          <p:nvPr>
            <p:ph idx="3" type="body"/>
          </p:nvPr>
        </p:nvSpPr>
        <p:spPr>
          <a:xfrm>
            <a:off x="671758" y="1730667"/>
            <a:ext cx="8184600" cy="411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360"/>
              </a:spcBef>
              <a:spcAft>
                <a:spcPts val="0"/>
              </a:spcAft>
              <a:buClr>
                <a:schemeClr val="dk1"/>
              </a:buClr>
              <a:buSzPts val="1800"/>
              <a:buNone/>
              <a:defRPr b="0" i="0" sz="1800" cap="none">
                <a:solidFill>
                  <a:schemeClr val="dk1"/>
                </a:solidFill>
                <a:latin typeface="Arial"/>
                <a:ea typeface="Arial"/>
                <a:cs typeface="Arial"/>
                <a:sym typeface="Arial"/>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17" name="Google Shape;217;p41"/>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1"/>
                </a:solidFill>
                <a:latin typeface="Calibri"/>
                <a:ea typeface="Calibri"/>
                <a:cs typeface="Calibri"/>
                <a:sym typeface="Calibri"/>
              </a:defRPr>
            </a:lvl1pPr>
            <a:lvl2pPr indent="0" lvl="1" marL="0" marR="0" rtl="0" algn="r">
              <a:spcBef>
                <a:spcPts val="0"/>
              </a:spcBef>
              <a:buNone/>
              <a:defRPr b="0" i="0" sz="900" u="none" cap="none" strike="noStrike">
                <a:solidFill>
                  <a:schemeClr val="dk1"/>
                </a:solidFill>
                <a:latin typeface="Calibri"/>
                <a:ea typeface="Calibri"/>
                <a:cs typeface="Calibri"/>
                <a:sym typeface="Calibri"/>
              </a:defRPr>
            </a:lvl2pPr>
            <a:lvl3pPr indent="0" lvl="2" marL="0" marR="0" rtl="0" algn="r">
              <a:spcBef>
                <a:spcPts val="0"/>
              </a:spcBef>
              <a:buNone/>
              <a:defRPr b="0" i="0" sz="900" u="none" cap="none" strike="noStrike">
                <a:solidFill>
                  <a:schemeClr val="dk1"/>
                </a:solidFill>
                <a:latin typeface="Calibri"/>
                <a:ea typeface="Calibri"/>
                <a:cs typeface="Calibri"/>
                <a:sym typeface="Calibri"/>
              </a:defRPr>
            </a:lvl3pPr>
            <a:lvl4pPr indent="0" lvl="3" marL="0" marR="0" rtl="0" algn="r">
              <a:spcBef>
                <a:spcPts val="0"/>
              </a:spcBef>
              <a:buNone/>
              <a:defRPr b="0" i="0" sz="900" u="none" cap="none" strike="noStrike">
                <a:solidFill>
                  <a:schemeClr val="dk1"/>
                </a:solidFill>
                <a:latin typeface="Calibri"/>
                <a:ea typeface="Calibri"/>
                <a:cs typeface="Calibri"/>
                <a:sym typeface="Calibri"/>
              </a:defRPr>
            </a:lvl4pPr>
            <a:lvl5pPr indent="0" lvl="4" marL="0" marR="0" rtl="0" algn="r">
              <a:spcBef>
                <a:spcPts val="0"/>
              </a:spcBef>
              <a:buNone/>
              <a:defRPr b="0" i="0" sz="900" u="none" cap="none" strike="noStrike">
                <a:solidFill>
                  <a:schemeClr val="dk1"/>
                </a:solidFill>
                <a:latin typeface="Calibri"/>
                <a:ea typeface="Calibri"/>
                <a:cs typeface="Calibri"/>
                <a:sym typeface="Calibri"/>
              </a:defRPr>
            </a:lvl5pPr>
            <a:lvl6pPr indent="0" lvl="5" marL="0" marR="0" rtl="0" algn="r">
              <a:spcBef>
                <a:spcPts val="0"/>
              </a:spcBef>
              <a:buNone/>
              <a:defRPr b="0" i="0" sz="900" u="none" cap="none" strike="noStrike">
                <a:solidFill>
                  <a:schemeClr val="dk1"/>
                </a:solidFill>
                <a:latin typeface="Calibri"/>
                <a:ea typeface="Calibri"/>
                <a:cs typeface="Calibri"/>
                <a:sym typeface="Calibri"/>
              </a:defRPr>
            </a:lvl6pPr>
            <a:lvl7pPr indent="0" lvl="6" marL="0" marR="0" rtl="0" algn="r">
              <a:spcBef>
                <a:spcPts val="0"/>
              </a:spcBef>
              <a:buNone/>
              <a:defRPr b="0" i="0" sz="900" u="none" cap="none" strike="noStrike">
                <a:solidFill>
                  <a:schemeClr val="dk1"/>
                </a:solidFill>
                <a:latin typeface="Calibri"/>
                <a:ea typeface="Calibri"/>
                <a:cs typeface="Calibri"/>
                <a:sym typeface="Calibri"/>
              </a:defRPr>
            </a:lvl7pPr>
            <a:lvl8pPr indent="0" lvl="7" marL="0" marR="0" rtl="0" algn="r">
              <a:spcBef>
                <a:spcPts val="0"/>
              </a:spcBef>
              <a:buNone/>
              <a:defRPr b="0" i="0" sz="900" u="none" cap="none" strike="noStrike">
                <a:solidFill>
                  <a:schemeClr val="dk1"/>
                </a:solidFill>
                <a:latin typeface="Calibri"/>
                <a:ea typeface="Calibri"/>
                <a:cs typeface="Calibri"/>
                <a:sym typeface="Calibri"/>
              </a:defRPr>
            </a:lvl8pPr>
            <a:lvl9pPr indent="0" lvl="8" marL="0" marR="0" rtl="0" algn="r">
              <a:spcBef>
                <a:spcPts val="0"/>
              </a:spcBef>
              <a:buNone/>
              <a:defRPr b="0" i="0" sz="9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218" name="Google Shape;218;p41"/>
          <p:cNvPicPr preferRelativeResize="0"/>
          <p:nvPr/>
        </p:nvPicPr>
        <p:blipFill rotWithShape="1">
          <a:blip r:embed="rId2">
            <a:alphaModFix/>
          </a:blip>
          <a:srcRect b="0" l="0" r="0" t="0"/>
          <a:stretch/>
        </p:blipFill>
        <p:spPr>
          <a:xfrm>
            <a:off x="784226" y="1435608"/>
            <a:ext cx="1371719" cy="73158"/>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19" name="Shape 219"/>
        <p:cNvGrpSpPr/>
        <p:nvPr/>
      </p:nvGrpSpPr>
      <p:grpSpPr>
        <a:xfrm>
          <a:off x="0" y="0"/>
          <a:ext cx="0" cy="0"/>
          <a:chOff x="0" y="0"/>
          <a:chExt cx="0" cy="0"/>
        </a:xfrm>
      </p:grpSpPr>
      <p:sp>
        <p:nvSpPr>
          <p:cNvPr id="220" name="Google Shape;220;p42"/>
          <p:cNvSpPr txBox="1"/>
          <p:nvPr>
            <p:ph type="title"/>
          </p:nvPr>
        </p:nvSpPr>
        <p:spPr>
          <a:xfrm>
            <a:off x="628650" y="365127"/>
            <a:ext cx="7886700" cy="1325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1" name="Google Shape;221;p4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2" name="Google Shape;222;p4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3" name="Google Shape;223;p42"/>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Title Slide">
  <p:cSld name="NEW Title Slide">
    <p:bg>
      <p:bgPr>
        <a:solidFill>
          <a:schemeClr val="lt1"/>
        </a:solidFill>
      </p:bgPr>
    </p:bg>
    <p:spTree>
      <p:nvGrpSpPr>
        <p:cNvPr id="224" name="Shape 224"/>
        <p:cNvGrpSpPr/>
        <p:nvPr/>
      </p:nvGrpSpPr>
      <p:grpSpPr>
        <a:xfrm>
          <a:off x="0" y="0"/>
          <a:ext cx="0" cy="0"/>
          <a:chOff x="0" y="0"/>
          <a:chExt cx="0" cy="0"/>
        </a:xfrm>
      </p:grpSpPr>
      <p:pic>
        <p:nvPicPr>
          <p:cNvPr descr="UW_W Logo_White.png" id="225" name="Google Shape;225;p43"/>
          <p:cNvPicPr preferRelativeResize="0"/>
          <p:nvPr/>
        </p:nvPicPr>
        <p:blipFill rotWithShape="1">
          <a:blip r:embed="rId2">
            <a:alphaModFix/>
          </a:blip>
          <a:srcRect b="0" l="0" r="0" t="0"/>
          <a:stretch/>
        </p:blipFill>
        <p:spPr>
          <a:xfrm>
            <a:off x="7749541" y="5945854"/>
            <a:ext cx="1028702" cy="923546"/>
          </a:xfrm>
          <a:prstGeom prst="rect">
            <a:avLst/>
          </a:prstGeom>
          <a:noFill/>
          <a:ln>
            <a:noFill/>
          </a:ln>
        </p:spPr>
      </p:pic>
      <p:sp>
        <p:nvSpPr>
          <p:cNvPr id="226" name="Google Shape;226;p43"/>
          <p:cNvSpPr txBox="1"/>
          <p:nvPr>
            <p:ph idx="1" type="body"/>
          </p:nvPr>
        </p:nvSpPr>
        <p:spPr>
          <a:xfrm>
            <a:off x="671757" y="1332224"/>
            <a:ext cx="6972300" cy="24270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750"/>
              </a:spcBef>
              <a:spcAft>
                <a:spcPts val="0"/>
              </a:spcAft>
              <a:buClr>
                <a:schemeClr val="dk2"/>
              </a:buClr>
              <a:buSzPts val="3750"/>
              <a:buNone/>
              <a:defRPr b="0" i="0" sz="3750" cap="none">
                <a:solidFill>
                  <a:schemeClr val="dk2"/>
                </a:solidFill>
                <a:latin typeface="Encode Sans Black"/>
                <a:ea typeface="Encode Sans Black"/>
                <a:cs typeface="Encode Sans Black"/>
                <a:sym typeface="Encode Sans Black"/>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27" name="Google Shape;227;p43"/>
          <p:cNvSpPr txBox="1"/>
          <p:nvPr>
            <p:ph idx="2" type="body"/>
          </p:nvPr>
        </p:nvSpPr>
        <p:spPr>
          <a:xfrm>
            <a:off x="671756" y="4303360"/>
            <a:ext cx="6626400" cy="1642500"/>
          </a:xfrm>
          <a:prstGeom prst="rect">
            <a:avLst/>
          </a:prstGeom>
          <a:noFill/>
          <a:ln>
            <a:noFill/>
          </a:ln>
        </p:spPr>
        <p:txBody>
          <a:bodyPr anchorCtr="0" anchor="t" bIns="45700" lIns="91425" spcFirstLastPara="1" rIns="91425" wrap="square" tIns="45700">
            <a:noAutofit/>
          </a:bodyPr>
          <a:lstStyle>
            <a:lvl1pPr indent="-228600" lvl="0" marL="457200" rtl="0" algn="l">
              <a:spcBef>
                <a:spcPts val="360"/>
              </a:spcBef>
              <a:spcAft>
                <a:spcPts val="0"/>
              </a:spcAft>
              <a:buClr>
                <a:schemeClr val="dk2"/>
              </a:buClr>
              <a:buSzPts val="1800"/>
              <a:buNone/>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228600" lvl="4" marL="2286000" rtl="0" algn="l">
              <a:spcBef>
                <a:spcPts val="240"/>
              </a:spcBef>
              <a:spcAft>
                <a:spcPts val="0"/>
              </a:spcAft>
              <a:buClr>
                <a:schemeClr val="dk2"/>
              </a:buClr>
              <a:buSzPts val="1200"/>
              <a:buNone/>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id="228" name="Google Shape;228;p43"/>
          <p:cNvPicPr preferRelativeResize="0"/>
          <p:nvPr/>
        </p:nvPicPr>
        <p:blipFill rotWithShape="1">
          <a:blip r:embed="rId3">
            <a:alphaModFix/>
          </a:blip>
          <a:srcRect b="0" l="0" r="0" t="0"/>
          <a:stretch/>
        </p:blipFill>
        <p:spPr>
          <a:xfrm>
            <a:off x="6926580" y="228600"/>
            <a:ext cx="1888400" cy="573074"/>
          </a:xfrm>
          <a:prstGeom prst="rect">
            <a:avLst/>
          </a:prstGeom>
          <a:noFill/>
          <a:ln>
            <a:noFill/>
          </a:ln>
        </p:spPr>
      </p:pic>
      <p:pic>
        <p:nvPicPr>
          <p:cNvPr id="229" name="Google Shape;229;p43"/>
          <p:cNvPicPr preferRelativeResize="0"/>
          <p:nvPr/>
        </p:nvPicPr>
        <p:blipFill rotWithShape="1">
          <a:blip r:embed="rId4">
            <a:alphaModFix/>
          </a:blip>
          <a:srcRect b="0" l="0" r="0" t="0"/>
          <a:stretch/>
        </p:blipFill>
        <p:spPr>
          <a:xfrm>
            <a:off x="813816" y="4005072"/>
            <a:ext cx="2286198" cy="11583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Section Title Slide" type="title">
  <p:cSld name="TITLE">
    <p:spTree>
      <p:nvGrpSpPr>
        <p:cNvPr id="230" name="Shape 230"/>
        <p:cNvGrpSpPr/>
        <p:nvPr/>
      </p:nvGrpSpPr>
      <p:grpSpPr>
        <a:xfrm>
          <a:off x="0" y="0"/>
          <a:ext cx="0" cy="0"/>
          <a:chOff x="0" y="0"/>
          <a:chExt cx="0" cy="0"/>
        </a:xfrm>
      </p:grpSpPr>
      <p:sp>
        <p:nvSpPr>
          <p:cNvPr id="231" name="Google Shape;231;p44"/>
          <p:cNvSpPr txBox="1"/>
          <p:nvPr>
            <p:ph type="ctrTitle"/>
          </p:nvPr>
        </p:nvSpPr>
        <p:spPr>
          <a:xfrm>
            <a:off x="554935" y="4464030"/>
            <a:ext cx="6858000" cy="1244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1"/>
              </a:buClr>
              <a:buSzPts val="3750"/>
              <a:buFont typeface="Encode Sans Black"/>
              <a:buNone/>
              <a:defRPr b="0" i="0" sz="3750">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2" name="Google Shape;232;p44"/>
          <p:cNvSpPr txBox="1"/>
          <p:nvPr>
            <p:ph idx="1" type="subTitle"/>
          </p:nvPr>
        </p:nvSpPr>
        <p:spPr>
          <a:xfrm>
            <a:off x="554934" y="3694377"/>
            <a:ext cx="6858000" cy="753900"/>
          </a:xfrm>
          <a:prstGeom prst="rect">
            <a:avLst/>
          </a:prstGeom>
          <a:noFill/>
          <a:ln>
            <a:noFill/>
          </a:ln>
        </p:spPr>
        <p:txBody>
          <a:bodyPr anchorCtr="0" anchor="b" bIns="45700" lIns="91425" spcFirstLastPara="1" rIns="91425" wrap="square" tIns="45700">
            <a:noAutofit/>
          </a:bodyPr>
          <a:lstStyle>
            <a:lvl1pPr lvl="0" rtl="0" algn="l">
              <a:spcBef>
                <a:spcPts val="360"/>
              </a:spcBef>
              <a:spcAft>
                <a:spcPts val="0"/>
              </a:spcAft>
              <a:buClr>
                <a:schemeClr val="dk1"/>
              </a:buClr>
              <a:buSzPts val="1800"/>
              <a:buNone/>
              <a:defRPr cap="none">
                <a:solidFill>
                  <a:schemeClr val="dk1"/>
                </a:solidFill>
                <a:latin typeface="Arial"/>
                <a:ea typeface="Arial"/>
                <a:cs typeface="Arial"/>
                <a:sym typeface="Arial"/>
              </a:defRPr>
            </a:lvl1pPr>
            <a:lvl2pPr lvl="1" rtl="0" algn="ctr">
              <a:spcBef>
                <a:spcPts val="225"/>
              </a:spcBef>
              <a:spcAft>
                <a:spcPts val="0"/>
              </a:spcAft>
              <a:buClr>
                <a:schemeClr val="dk2"/>
              </a:buClr>
              <a:buSzPts val="1125"/>
              <a:buNone/>
              <a:defRPr sz="1125"/>
            </a:lvl2pPr>
            <a:lvl3pPr lvl="2" rtl="0" algn="ctr">
              <a:spcBef>
                <a:spcPts val="203"/>
              </a:spcBef>
              <a:spcAft>
                <a:spcPts val="0"/>
              </a:spcAft>
              <a:buClr>
                <a:schemeClr val="dk2"/>
              </a:buClr>
              <a:buSzPts val="1013"/>
              <a:buNone/>
              <a:defRPr sz="1013"/>
            </a:lvl3pPr>
            <a:lvl4pPr lvl="3" rtl="0" algn="ctr">
              <a:spcBef>
                <a:spcPts val="180"/>
              </a:spcBef>
              <a:spcAft>
                <a:spcPts val="0"/>
              </a:spcAft>
              <a:buClr>
                <a:schemeClr val="dk2"/>
              </a:buClr>
              <a:buSzPts val="900"/>
              <a:buNone/>
              <a:defRPr sz="900"/>
            </a:lvl4pPr>
            <a:lvl5pPr lvl="4" rtl="0" algn="ctr">
              <a:spcBef>
                <a:spcPts val="180"/>
              </a:spcBef>
              <a:spcAft>
                <a:spcPts val="0"/>
              </a:spcAft>
              <a:buClr>
                <a:schemeClr val="dk2"/>
              </a:buClr>
              <a:buSzPts val="900"/>
              <a:buNone/>
              <a:defRPr sz="900"/>
            </a:lvl5pPr>
            <a:lvl6pPr lvl="5" rtl="0" algn="ctr">
              <a:spcBef>
                <a:spcPts val="180"/>
              </a:spcBef>
              <a:spcAft>
                <a:spcPts val="0"/>
              </a:spcAft>
              <a:buClr>
                <a:schemeClr val="dk1"/>
              </a:buClr>
              <a:buSzPts val="900"/>
              <a:buNone/>
              <a:defRPr sz="900"/>
            </a:lvl6pPr>
            <a:lvl7pPr lvl="6" rtl="0" algn="ctr">
              <a:spcBef>
                <a:spcPts val="180"/>
              </a:spcBef>
              <a:spcAft>
                <a:spcPts val="0"/>
              </a:spcAft>
              <a:buClr>
                <a:schemeClr val="dk1"/>
              </a:buClr>
              <a:buSzPts val="900"/>
              <a:buNone/>
              <a:defRPr sz="900"/>
            </a:lvl7pPr>
            <a:lvl8pPr lvl="7" rtl="0" algn="ctr">
              <a:spcBef>
                <a:spcPts val="180"/>
              </a:spcBef>
              <a:spcAft>
                <a:spcPts val="0"/>
              </a:spcAft>
              <a:buClr>
                <a:schemeClr val="dk1"/>
              </a:buClr>
              <a:buSzPts val="900"/>
              <a:buNone/>
              <a:defRPr sz="900"/>
            </a:lvl8pPr>
            <a:lvl9pPr lvl="8" rtl="0" algn="ctr">
              <a:spcBef>
                <a:spcPts val="180"/>
              </a:spcBef>
              <a:spcAft>
                <a:spcPts val="0"/>
              </a:spcAft>
              <a:buClr>
                <a:schemeClr val="dk1"/>
              </a:buClr>
              <a:buSzPts val="900"/>
              <a:buNone/>
              <a:defRPr sz="900"/>
            </a:lvl9pPr>
          </a:lstStyle>
          <a:p/>
        </p:txBody>
      </p:sp>
      <p:sp>
        <p:nvSpPr>
          <p:cNvPr id="233" name="Google Shape;233;p44"/>
          <p:cNvSpPr txBox="1"/>
          <p:nvPr>
            <p:ph idx="12" type="sldNum"/>
          </p:nvPr>
        </p:nvSpPr>
        <p:spPr>
          <a:xfrm>
            <a:off x="7086600" y="6356353"/>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chemeClr val="dk1"/>
                </a:solidFill>
                <a:latin typeface="Calibri"/>
                <a:ea typeface="Calibri"/>
                <a:cs typeface="Calibri"/>
                <a:sym typeface="Calibri"/>
              </a:defRPr>
            </a:lvl1pPr>
            <a:lvl2pPr indent="0" lvl="1" marL="0" marR="0" rtl="0" algn="r">
              <a:spcBef>
                <a:spcPts val="0"/>
              </a:spcBef>
              <a:buNone/>
              <a:defRPr sz="900">
                <a:solidFill>
                  <a:schemeClr val="dk1"/>
                </a:solidFill>
                <a:latin typeface="Calibri"/>
                <a:ea typeface="Calibri"/>
                <a:cs typeface="Calibri"/>
                <a:sym typeface="Calibri"/>
              </a:defRPr>
            </a:lvl2pPr>
            <a:lvl3pPr indent="0" lvl="2" marL="0" marR="0" rtl="0" algn="r">
              <a:spcBef>
                <a:spcPts val="0"/>
              </a:spcBef>
              <a:buNone/>
              <a:defRPr sz="900">
                <a:solidFill>
                  <a:schemeClr val="dk1"/>
                </a:solidFill>
                <a:latin typeface="Calibri"/>
                <a:ea typeface="Calibri"/>
                <a:cs typeface="Calibri"/>
                <a:sym typeface="Calibri"/>
              </a:defRPr>
            </a:lvl3pPr>
            <a:lvl4pPr indent="0" lvl="3" marL="0" marR="0" rtl="0" algn="r">
              <a:spcBef>
                <a:spcPts val="0"/>
              </a:spcBef>
              <a:buNone/>
              <a:defRPr sz="900">
                <a:solidFill>
                  <a:schemeClr val="dk1"/>
                </a:solidFill>
                <a:latin typeface="Calibri"/>
                <a:ea typeface="Calibri"/>
                <a:cs typeface="Calibri"/>
                <a:sym typeface="Calibri"/>
              </a:defRPr>
            </a:lvl4pPr>
            <a:lvl5pPr indent="0" lvl="4" marL="0" marR="0" rtl="0" algn="r">
              <a:spcBef>
                <a:spcPts val="0"/>
              </a:spcBef>
              <a:buNone/>
              <a:defRPr sz="900">
                <a:solidFill>
                  <a:schemeClr val="dk1"/>
                </a:solidFill>
                <a:latin typeface="Calibri"/>
                <a:ea typeface="Calibri"/>
                <a:cs typeface="Calibri"/>
                <a:sym typeface="Calibri"/>
              </a:defRPr>
            </a:lvl5pPr>
            <a:lvl6pPr indent="0" lvl="5" marL="0" marR="0" rtl="0" algn="r">
              <a:spcBef>
                <a:spcPts val="0"/>
              </a:spcBef>
              <a:buNone/>
              <a:defRPr sz="900">
                <a:solidFill>
                  <a:schemeClr val="dk1"/>
                </a:solidFill>
                <a:latin typeface="Calibri"/>
                <a:ea typeface="Calibri"/>
                <a:cs typeface="Calibri"/>
                <a:sym typeface="Calibri"/>
              </a:defRPr>
            </a:lvl6pPr>
            <a:lvl7pPr indent="0" lvl="6" marL="0" marR="0" rtl="0" algn="r">
              <a:spcBef>
                <a:spcPts val="0"/>
              </a:spcBef>
              <a:buNone/>
              <a:defRPr sz="900">
                <a:solidFill>
                  <a:schemeClr val="dk1"/>
                </a:solidFill>
                <a:latin typeface="Calibri"/>
                <a:ea typeface="Calibri"/>
                <a:cs typeface="Calibri"/>
                <a:sym typeface="Calibri"/>
              </a:defRPr>
            </a:lvl7pPr>
            <a:lvl8pPr indent="0" lvl="7" marL="0" marR="0" rtl="0" algn="r">
              <a:spcBef>
                <a:spcPts val="0"/>
              </a:spcBef>
              <a:buNone/>
              <a:defRPr sz="900">
                <a:solidFill>
                  <a:schemeClr val="dk1"/>
                </a:solidFill>
                <a:latin typeface="Calibri"/>
                <a:ea typeface="Calibri"/>
                <a:cs typeface="Calibri"/>
                <a:sym typeface="Calibri"/>
              </a:defRPr>
            </a:lvl8pPr>
            <a:lvl9pPr indent="0" lvl="8" marL="0" marR="0" rtl="0" algn="r">
              <a:spcBef>
                <a:spcPts val="0"/>
              </a:spcBef>
              <a:buNone/>
              <a:defRPr sz="9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234" name="Google Shape;234;p44"/>
          <p:cNvPicPr preferRelativeResize="0"/>
          <p:nvPr/>
        </p:nvPicPr>
        <p:blipFill rotWithShape="1">
          <a:blip r:embed="rId2">
            <a:alphaModFix/>
          </a:blip>
          <a:srcRect b="0" l="0" r="0" t="0"/>
          <a:stretch/>
        </p:blipFill>
        <p:spPr>
          <a:xfrm>
            <a:off x="691667" y="5788152"/>
            <a:ext cx="2286198" cy="11583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_Header + Content">
  <p:cSld name="NEW_Header + Content">
    <p:spTree>
      <p:nvGrpSpPr>
        <p:cNvPr id="235" name="Shape 235"/>
        <p:cNvGrpSpPr/>
        <p:nvPr/>
      </p:nvGrpSpPr>
      <p:grpSpPr>
        <a:xfrm>
          <a:off x="0" y="0"/>
          <a:ext cx="0" cy="0"/>
          <a:chOff x="0" y="0"/>
          <a:chExt cx="0" cy="0"/>
        </a:xfrm>
      </p:grpSpPr>
      <p:sp>
        <p:nvSpPr>
          <p:cNvPr id="236" name="Google Shape;236;p45"/>
          <p:cNvSpPr txBox="1"/>
          <p:nvPr>
            <p:ph idx="1" type="body"/>
          </p:nvPr>
        </p:nvSpPr>
        <p:spPr>
          <a:xfrm>
            <a:off x="659305" y="1736726"/>
            <a:ext cx="8076900" cy="40155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1"/>
              </a:buClr>
              <a:buSzPts val="1800"/>
              <a:buFont typeface="Arial"/>
              <a:buChar char="•"/>
              <a:defRPr b="1" i="0" sz="1800">
                <a:solidFill>
                  <a:schemeClr val="dk1"/>
                </a:solidFill>
                <a:latin typeface="Calibri"/>
                <a:ea typeface="Calibri"/>
                <a:cs typeface="Calibri"/>
                <a:sym typeface="Calibri"/>
              </a:defRPr>
            </a:lvl1pPr>
            <a:lvl2pPr indent="-323850" lvl="1" marL="914400" marR="0" rtl="0" algn="l">
              <a:lnSpc>
                <a:spcPct val="100000"/>
              </a:lnSpc>
              <a:spcBef>
                <a:spcPts val="300"/>
              </a:spcBef>
              <a:spcAft>
                <a:spcPts val="0"/>
              </a:spcAft>
              <a:buClr>
                <a:schemeClr val="dk1"/>
              </a:buClr>
              <a:buSzPts val="1500"/>
              <a:buFont typeface="Arial"/>
              <a:buChar char="–"/>
              <a:defRPr b="1" i="0" sz="1500">
                <a:solidFill>
                  <a:schemeClr val="dk1"/>
                </a:solidFill>
                <a:latin typeface="Calibri"/>
                <a:ea typeface="Calibri"/>
                <a:cs typeface="Calibri"/>
                <a:sym typeface="Calibri"/>
              </a:defRPr>
            </a:lvl2pPr>
            <a:lvl3pPr indent="-314325" lvl="2" marL="1371600" marR="0" rtl="0" algn="l">
              <a:lnSpc>
                <a:spcPct val="100000"/>
              </a:lnSpc>
              <a:spcBef>
                <a:spcPts val="270"/>
              </a:spcBef>
              <a:spcAft>
                <a:spcPts val="0"/>
              </a:spcAft>
              <a:buClr>
                <a:schemeClr val="dk1"/>
              </a:buClr>
              <a:buSzPts val="1350"/>
              <a:buFont typeface="Arial"/>
              <a:buChar char="•"/>
              <a:defRPr b="1" i="0" sz="1350">
                <a:solidFill>
                  <a:schemeClr val="dk1"/>
                </a:solidFill>
                <a:latin typeface="Calibri"/>
                <a:ea typeface="Calibri"/>
                <a:cs typeface="Calibri"/>
                <a:sym typeface="Calibri"/>
              </a:defRPr>
            </a:lvl3pPr>
            <a:lvl4pPr indent="-304800" lvl="3" marL="1828800" marR="0" rtl="0" algn="l">
              <a:lnSpc>
                <a:spcPct val="100000"/>
              </a:lnSpc>
              <a:spcBef>
                <a:spcPts val="240"/>
              </a:spcBef>
              <a:spcAft>
                <a:spcPts val="0"/>
              </a:spcAft>
              <a:buClr>
                <a:schemeClr val="dk1"/>
              </a:buClr>
              <a:buSzPts val="1200"/>
              <a:buFont typeface="Arial"/>
              <a:buChar char="–"/>
              <a:defRPr b="1" i="0" sz="1200">
                <a:solidFill>
                  <a:schemeClr val="dk1"/>
                </a:solidFill>
                <a:latin typeface="Calibri"/>
                <a:ea typeface="Calibri"/>
                <a:cs typeface="Calibri"/>
                <a:sym typeface="Calibri"/>
              </a:defRPr>
            </a:lvl4pPr>
            <a:lvl5pPr indent="-295275" lvl="4" marL="2286000" marR="0" rtl="0" algn="l">
              <a:lnSpc>
                <a:spcPct val="100000"/>
              </a:lnSpc>
              <a:spcBef>
                <a:spcPts val="210"/>
              </a:spcBef>
              <a:spcAft>
                <a:spcPts val="0"/>
              </a:spcAft>
              <a:buClr>
                <a:schemeClr val="dk1"/>
              </a:buClr>
              <a:buSzPts val="1050"/>
              <a:buFont typeface="Arial"/>
              <a:buChar char="»"/>
              <a:defRPr b="1" i="0" sz="1050">
                <a:solidFill>
                  <a:schemeClr val="dk1"/>
                </a:solidFill>
                <a:latin typeface="Calibri"/>
                <a:ea typeface="Calibri"/>
                <a:cs typeface="Calibri"/>
                <a:sym typeface="Calibri"/>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37" name="Google Shape;237;p45"/>
          <p:cNvSpPr txBox="1"/>
          <p:nvPr>
            <p:ph idx="2"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Encode Sans Black"/>
                <a:ea typeface="Encode Sans Black"/>
                <a:cs typeface="Encode Sans Black"/>
                <a:sym typeface="Encode Sans Black"/>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38" name="Google Shape;238;p45"/>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chemeClr val="dk1"/>
                </a:solidFill>
                <a:latin typeface="Calibri"/>
                <a:ea typeface="Calibri"/>
                <a:cs typeface="Calibri"/>
                <a:sym typeface="Calibri"/>
              </a:defRPr>
            </a:lvl1pPr>
            <a:lvl2pPr indent="0" lvl="1" marL="0" marR="0" rtl="0" algn="r">
              <a:spcBef>
                <a:spcPts val="0"/>
              </a:spcBef>
              <a:buNone/>
              <a:defRPr sz="900">
                <a:solidFill>
                  <a:schemeClr val="dk1"/>
                </a:solidFill>
                <a:latin typeface="Calibri"/>
                <a:ea typeface="Calibri"/>
                <a:cs typeface="Calibri"/>
                <a:sym typeface="Calibri"/>
              </a:defRPr>
            </a:lvl2pPr>
            <a:lvl3pPr indent="0" lvl="2" marL="0" marR="0" rtl="0" algn="r">
              <a:spcBef>
                <a:spcPts val="0"/>
              </a:spcBef>
              <a:buNone/>
              <a:defRPr sz="900">
                <a:solidFill>
                  <a:schemeClr val="dk1"/>
                </a:solidFill>
                <a:latin typeface="Calibri"/>
                <a:ea typeface="Calibri"/>
                <a:cs typeface="Calibri"/>
                <a:sym typeface="Calibri"/>
              </a:defRPr>
            </a:lvl3pPr>
            <a:lvl4pPr indent="0" lvl="3" marL="0" marR="0" rtl="0" algn="r">
              <a:spcBef>
                <a:spcPts val="0"/>
              </a:spcBef>
              <a:buNone/>
              <a:defRPr sz="900">
                <a:solidFill>
                  <a:schemeClr val="dk1"/>
                </a:solidFill>
                <a:latin typeface="Calibri"/>
                <a:ea typeface="Calibri"/>
                <a:cs typeface="Calibri"/>
                <a:sym typeface="Calibri"/>
              </a:defRPr>
            </a:lvl4pPr>
            <a:lvl5pPr indent="0" lvl="4" marL="0" marR="0" rtl="0" algn="r">
              <a:spcBef>
                <a:spcPts val="0"/>
              </a:spcBef>
              <a:buNone/>
              <a:defRPr sz="900">
                <a:solidFill>
                  <a:schemeClr val="dk1"/>
                </a:solidFill>
                <a:latin typeface="Calibri"/>
                <a:ea typeface="Calibri"/>
                <a:cs typeface="Calibri"/>
                <a:sym typeface="Calibri"/>
              </a:defRPr>
            </a:lvl5pPr>
            <a:lvl6pPr indent="0" lvl="5" marL="0" marR="0" rtl="0" algn="r">
              <a:spcBef>
                <a:spcPts val="0"/>
              </a:spcBef>
              <a:buNone/>
              <a:defRPr sz="900">
                <a:solidFill>
                  <a:schemeClr val="dk1"/>
                </a:solidFill>
                <a:latin typeface="Calibri"/>
                <a:ea typeface="Calibri"/>
                <a:cs typeface="Calibri"/>
                <a:sym typeface="Calibri"/>
              </a:defRPr>
            </a:lvl6pPr>
            <a:lvl7pPr indent="0" lvl="6" marL="0" marR="0" rtl="0" algn="r">
              <a:spcBef>
                <a:spcPts val="0"/>
              </a:spcBef>
              <a:buNone/>
              <a:defRPr sz="900">
                <a:solidFill>
                  <a:schemeClr val="dk1"/>
                </a:solidFill>
                <a:latin typeface="Calibri"/>
                <a:ea typeface="Calibri"/>
                <a:cs typeface="Calibri"/>
                <a:sym typeface="Calibri"/>
              </a:defRPr>
            </a:lvl7pPr>
            <a:lvl8pPr indent="0" lvl="7" marL="0" marR="0" rtl="0" algn="r">
              <a:spcBef>
                <a:spcPts val="0"/>
              </a:spcBef>
              <a:buNone/>
              <a:defRPr sz="900">
                <a:solidFill>
                  <a:schemeClr val="dk1"/>
                </a:solidFill>
                <a:latin typeface="Calibri"/>
                <a:ea typeface="Calibri"/>
                <a:cs typeface="Calibri"/>
                <a:sym typeface="Calibri"/>
              </a:defRPr>
            </a:lvl8pPr>
            <a:lvl9pPr indent="0" lvl="8" marL="0" marR="0" rtl="0" algn="r">
              <a:spcBef>
                <a:spcPts val="0"/>
              </a:spcBef>
              <a:buNone/>
              <a:defRPr sz="9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239" name="Google Shape;239;p45"/>
          <p:cNvPicPr preferRelativeResize="0"/>
          <p:nvPr/>
        </p:nvPicPr>
        <p:blipFill rotWithShape="1">
          <a:blip r:embed="rId2">
            <a:alphaModFix/>
          </a:blip>
          <a:srcRect b="0" l="0" r="0" t="0"/>
          <a:stretch/>
        </p:blipFill>
        <p:spPr>
          <a:xfrm>
            <a:off x="786385" y="1435608"/>
            <a:ext cx="1371719" cy="73158"/>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Header + Graphic">
  <p:cSld name="NEW Header + Graphic">
    <p:spTree>
      <p:nvGrpSpPr>
        <p:cNvPr id="240" name="Shape 240"/>
        <p:cNvGrpSpPr/>
        <p:nvPr/>
      </p:nvGrpSpPr>
      <p:grpSpPr>
        <a:xfrm>
          <a:off x="0" y="0"/>
          <a:ext cx="0" cy="0"/>
          <a:chOff x="0" y="0"/>
          <a:chExt cx="0" cy="0"/>
        </a:xfrm>
      </p:grpSpPr>
      <p:sp>
        <p:nvSpPr>
          <p:cNvPr id="241" name="Google Shape;241;p46"/>
          <p:cNvSpPr/>
          <p:nvPr>
            <p:ph idx="2" type="chart"/>
          </p:nvPr>
        </p:nvSpPr>
        <p:spPr>
          <a:xfrm>
            <a:off x="766763" y="1736725"/>
            <a:ext cx="8021700" cy="4432200"/>
          </a:xfrm>
          <a:prstGeom prst="rect">
            <a:avLst/>
          </a:prstGeom>
          <a:noFill/>
          <a:ln>
            <a:noFill/>
          </a:ln>
        </p:spPr>
        <p:txBody>
          <a:bodyPr anchorCtr="0" anchor="t" bIns="45700" lIns="91425" spcFirstLastPara="1" rIns="91425" wrap="square" tIns="45700">
            <a:noAutofit/>
          </a:bodyPr>
          <a:lstStyle>
            <a:lvl1pPr lvl="0" marR="0" rtl="0" algn="l">
              <a:spcBef>
                <a:spcPts val="360"/>
              </a:spcBef>
              <a:spcAft>
                <a:spcPts val="0"/>
              </a:spcAft>
              <a:buClr>
                <a:schemeClr val="dk2"/>
              </a:buClr>
              <a:buSzPts val="1800"/>
              <a:buFont typeface="Arial"/>
              <a:buNone/>
              <a:defRPr b="0" i="0" sz="1800" u="none" cap="none" strike="noStrike">
                <a:solidFill>
                  <a:schemeClr val="dk2"/>
                </a:solidFill>
                <a:latin typeface="Calibri"/>
                <a:ea typeface="Calibri"/>
                <a:cs typeface="Calibri"/>
                <a:sym typeface="Calibri"/>
              </a:defRPr>
            </a:lvl1pPr>
            <a:lvl2pPr lvl="1" marR="0" rtl="0" algn="l">
              <a:spcBef>
                <a:spcPts val="300"/>
              </a:spcBef>
              <a:spcAft>
                <a:spcPts val="0"/>
              </a:spcAft>
              <a:buClr>
                <a:schemeClr val="dk2"/>
              </a:buClr>
              <a:buSzPts val="1500"/>
              <a:buFont typeface="Arial"/>
              <a:buChar char="–"/>
              <a:defRPr b="1" i="0" sz="1500" u="none" cap="none" strike="noStrike">
                <a:solidFill>
                  <a:schemeClr val="dk2"/>
                </a:solidFill>
                <a:latin typeface="Open Sans"/>
                <a:ea typeface="Open Sans"/>
                <a:cs typeface="Open Sans"/>
                <a:sym typeface="Open Sans"/>
              </a:defRPr>
            </a:lvl2pPr>
            <a:lvl3pPr lvl="2" marR="0" rtl="0" algn="l">
              <a:spcBef>
                <a:spcPts val="270"/>
              </a:spcBef>
              <a:spcAft>
                <a:spcPts val="0"/>
              </a:spcAft>
              <a:buClr>
                <a:schemeClr val="dk2"/>
              </a:buClr>
              <a:buSzPts val="1350"/>
              <a:buFont typeface="Arial"/>
              <a:buChar char="•"/>
              <a:defRPr b="1" i="0" sz="1350" u="none" cap="none" strike="noStrike">
                <a:solidFill>
                  <a:schemeClr val="dk2"/>
                </a:solidFill>
                <a:latin typeface="Open Sans"/>
                <a:ea typeface="Open Sans"/>
                <a:cs typeface="Open Sans"/>
                <a:sym typeface="Open Sans"/>
              </a:defRPr>
            </a:lvl3pPr>
            <a:lvl4pPr lvl="3" marR="0" rtl="0" algn="l">
              <a:spcBef>
                <a:spcPts val="240"/>
              </a:spcBef>
              <a:spcAft>
                <a:spcPts val="0"/>
              </a:spcAft>
              <a:buClr>
                <a:schemeClr val="dk2"/>
              </a:buClr>
              <a:buSzPts val="1200"/>
              <a:buFont typeface="Arial"/>
              <a:buChar char="–"/>
              <a:defRPr b="1" i="0" sz="1200" u="none" cap="none" strike="noStrike">
                <a:solidFill>
                  <a:schemeClr val="dk2"/>
                </a:solidFill>
                <a:latin typeface="Open Sans"/>
                <a:ea typeface="Open Sans"/>
                <a:cs typeface="Open Sans"/>
                <a:sym typeface="Open Sans"/>
              </a:defRPr>
            </a:lvl4pPr>
            <a:lvl5pPr lvl="4" marR="0" rtl="0" algn="l">
              <a:spcBef>
                <a:spcPts val="240"/>
              </a:spcBef>
              <a:spcAft>
                <a:spcPts val="0"/>
              </a:spcAft>
              <a:buClr>
                <a:schemeClr val="dk2"/>
              </a:buClr>
              <a:buSzPts val="1200"/>
              <a:buFont typeface="Arial"/>
              <a:buChar char="»"/>
              <a:defRPr b="1" i="0" sz="1200" u="none" cap="none" strike="noStrike">
                <a:solidFill>
                  <a:schemeClr val="dk2"/>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42" name="Google Shape;242;p46"/>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Arial Black"/>
                <a:ea typeface="Arial Black"/>
                <a:cs typeface="Arial Black"/>
                <a:sym typeface="Arial Black"/>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43" name="Google Shape;243;p46"/>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chemeClr val="dk1"/>
                </a:solidFill>
                <a:latin typeface="Calibri"/>
                <a:ea typeface="Calibri"/>
                <a:cs typeface="Calibri"/>
                <a:sym typeface="Calibri"/>
              </a:defRPr>
            </a:lvl1pPr>
            <a:lvl2pPr indent="0" lvl="1" marL="0" marR="0" rtl="0" algn="r">
              <a:spcBef>
                <a:spcPts val="0"/>
              </a:spcBef>
              <a:buNone/>
              <a:defRPr sz="900">
                <a:solidFill>
                  <a:schemeClr val="dk1"/>
                </a:solidFill>
                <a:latin typeface="Calibri"/>
                <a:ea typeface="Calibri"/>
                <a:cs typeface="Calibri"/>
                <a:sym typeface="Calibri"/>
              </a:defRPr>
            </a:lvl2pPr>
            <a:lvl3pPr indent="0" lvl="2" marL="0" marR="0" rtl="0" algn="r">
              <a:spcBef>
                <a:spcPts val="0"/>
              </a:spcBef>
              <a:buNone/>
              <a:defRPr sz="900">
                <a:solidFill>
                  <a:schemeClr val="dk1"/>
                </a:solidFill>
                <a:latin typeface="Calibri"/>
                <a:ea typeface="Calibri"/>
                <a:cs typeface="Calibri"/>
                <a:sym typeface="Calibri"/>
              </a:defRPr>
            </a:lvl3pPr>
            <a:lvl4pPr indent="0" lvl="3" marL="0" marR="0" rtl="0" algn="r">
              <a:spcBef>
                <a:spcPts val="0"/>
              </a:spcBef>
              <a:buNone/>
              <a:defRPr sz="900">
                <a:solidFill>
                  <a:schemeClr val="dk1"/>
                </a:solidFill>
                <a:latin typeface="Calibri"/>
                <a:ea typeface="Calibri"/>
                <a:cs typeface="Calibri"/>
                <a:sym typeface="Calibri"/>
              </a:defRPr>
            </a:lvl4pPr>
            <a:lvl5pPr indent="0" lvl="4" marL="0" marR="0" rtl="0" algn="r">
              <a:spcBef>
                <a:spcPts val="0"/>
              </a:spcBef>
              <a:buNone/>
              <a:defRPr sz="900">
                <a:solidFill>
                  <a:schemeClr val="dk1"/>
                </a:solidFill>
                <a:latin typeface="Calibri"/>
                <a:ea typeface="Calibri"/>
                <a:cs typeface="Calibri"/>
                <a:sym typeface="Calibri"/>
              </a:defRPr>
            </a:lvl5pPr>
            <a:lvl6pPr indent="0" lvl="5" marL="0" marR="0" rtl="0" algn="r">
              <a:spcBef>
                <a:spcPts val="0"/>
              </a:spcBef>
              <a:buNone/>
              <a:defRPr sz="900">
                <a:solidFill>
                  <a:schemeClr val="dk1"/>
                </a:solidFill>
                <a:latin typeface="Calibri"/>
                <a:ea typeface="Calibri"/>
                <a:cs typeface="Calibri"/>
                <a:sym typeface="Calibri"/>
              </a:defRPr>
            </a:lvl6pPr>
            <a:lvl7pPr indent="0" lvl="6" marL="0" marR="0" rtl="0" algn="r">
              <a:spcBef>
                <a:spcPts val="0"/>
              </a:spcBef>
              <a:buNone/>
              <a:defRPr sz="900">
                <a:solidFill>
                  <a:schemeClr val="dk1"/>
                </a:solidFill>
                <a:latin typeface="Calibri"/>
                <a:ea typeface="Calibri"/>
                <a:cs typeface="Calibri"/>
                <a:sym typeface="Calibri"/>
              </a:defRPr>
            </a:lvl7pPr>
            <a:lvl8pPr indent="0" lvl="7" marL="0" marR="0" rtl="0" algn="r">
              <a:spcBef>
                <a:spcPts val="0"/>
              </a:spcBef>
              <a:buNone/>
              <a:defRPr sz="900">
                <a:solidFill>
                  <a:schemeClr val="dk1"/>
                </a:solidFill>
                <a:latin typeface="Calibri"/>
                <a:ea typeface="Calibri"/>
                <a:cs typeface="Calibri"/>
                <a:sym typeface="Calibri"/>
              </a:defRPr>
            </a:lvl8pPr>
            <a:lvl9pPr indent="0" lvl="8" marL="0" marR="0" rtl="0" algn="r">
              <a:spcBef>
                <a:spcPts val="0"/>
              </a:spcBef>
              <a:buNone/>
              <a:defRPr sz="9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244" name="Google Shape;244;p46"/>
          <p:cNvPicPr preferRelativeResize="0"/>
          <p:nvPr/>
        </p:nvPicPr>
        <p:blipFill rotWithShape="1">
          <a:blip r:embed="rId2">
            <a:alphaModFix/>
          </a:blip>
          <a:srcRect b="0" l="0" r="0" t="0"/>
          <a:stretch/>
        </p:blipFill>
        <p:spPr>
          <a:xfrm>
            <a:off x="786385" y="1435608"/>
            <a:ext cx="1371719" cy="73158"/>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Two Content">
  <p:cSld name="NEW Two Content">
    <p:spTree>
      <p:nvGrpSpPr>
        <p:cNvPr id="245" name="Shape 245"/>
        <p:cNvGrpSpPr/>
        <p:nvPr/>
      </p:nvGrpSpPr>
      <p:grpSpPr>
        <a:xfrm>
          <a:off x="0" y="0"/>
          <a:ext cx="0" cy="0"/>
          <a:chOff x="0" y="0"/>
          <a:chExt cx="0" cy="0"/>
        </a:xfrm>
      </p:grpSpPr>
      <p:sp>
        <p:nvSpPr>
          <p:cNvPr id="246" name="Google Shape;246;p47"/>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Encode Sans Black"/>
                <a:ea typeface="Encode Sans Black"/>
                <a:cs typeface="Encode Sans Black"/>
                <a:sym typeface="Encode Sans Black"/>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47" name="Google Shape;247;p47"/>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chemeClr val="dk1"/>
                </a:solidFill>
                <a:latin typeface="Calibri"/>
                <a:ea typeface="Calibri"/>
                <a:cs typeface="Calibri"/>
                <a:sym typeface="Calibri"/>
              </a:defRPr>
            </a:lvl1pPr>
            <a:lvl2pPr indent="0" lvl="1" marL="0" marR="0" rtl="0" algn="r">
              <a:spcBef>
                <a:spcPts val="0"/>
              </a:spcBef>
              <a:buNone/>
              <a:defRPr sz="900">
                <a:solidFill>
                  <a:schemeClr val="dk1"/>
                </a:solidFill>
                <a:latin typeface="Calibri"/>
                <a:ea typeface="Calibri"/>
                <a:cs typeface="Calibri"/>
                <a:sym typeface="Calibri"/>
              </a:defRPr>
            </a:lvl2pPr>
            <a:lvl3pPr indent="0" lvl="2" marL="0" marR="0" rtl="0" algn="r">
              <a:spcBef>
                <a:spcPts val="0"/>
              </a:spcBef>
              <a:buNone/>
              <a:defRPr sz="900">
                <a:solidFill>
                  <a:schemeClr val="dk1"/>
                </a:solidFill>
                <a:latin typeface="Calibri"/>
                <a:ea typeface="Calibri"/>
                <a:cs typeface="Calibri"/>
                <a:sym typeface="Calibri"/>
              </a:defRPr>
            </a:lvl3pPr>
            <a:lvl4pPr indent="0" lvl="3" marL="0" marR="0" rtl="0" algn="r">
              <a:spcBef>
                <a:spcPts val="0"/>
              </a:spcBef>
              <a:buNone/>
              <a:defRPr sz="900">
                <a:solidFill>
                  <a:schemeClr val="dk1"/>
                </a:solidFill>
                <a:latin typeface="Calibri"/>
                <a:ea typeface="Calibri"/>
                <a:cs typeface="Calibri"/>
                <a:sym typeface="Calibri"/>
              </a:defRPr>
            </a:lvl4pPr>
            <a:lvl5pPr indent="0" lvl="4" marL="0" marR="0" rtl="0" algn="r">
              <a:spcBef>
                <a:spcPts val="0"/>
              </a:spcBef>
              <a:buNone/>
              <a:defRPr sz="900">
                <a:solidFill>
                  <a:schemeClr val="dk1"/>
                </a:solidFill>
                <a:latin typeface="Calibri"/>
                <a:ea typeface="Calibri"/>
                <a:cs typeface="Calibri"/>
                <a:sym typeface="Calibri"/>
              </a:defRPr>
            </a:lvl5pPr>
            <a:lvl6pPr indent="0" lvl="5" marL="0" marR="0" rtl="0" algn="r">
              <a:spcBef>
                <a:spcPts val="0"/>
              </a:spcBef>
              <a:buNone/>
              <a:defRPr sz="900">
                <a:solidFill>
                  <a:schemeClr val="dk1"/>
                </a:solidFill>
                <a:latin typeface="Calibri"/>
                <a:ea typeface="Calibri"/>
                <a:cs typeface="Calibri"/>
                <a:sym typeface="Calibri"/>
              </a:defRPr>
            </a:lvl6pPr>
            <a:lvl7pPr indent="0" lvl="6" marL="0" marR="0" rtl="0" algn="r">
              <a:spcBef>
                <a:spcPts val="0"/>
              </a:spcBef>
              <a:buNone/>
              <a:defRPr sz="900">
                <a:solidFill>
                  <a:schemeClr val="dk1"/>
                </a:solidFill>
                <a:latin typeface="Calibri"/>
                <a:ea typeface="Calibri"/>
                <a:cs typeface="Calibri"/>
                <a:sym typeface="Calibri"/>
              </a:defRPr>
            </a:lvl7pPr>
            <a:lvl8pPr indent="0" lvl="7" marL="0" marR="0" rtl="0" algn="r">
              <a:spcBef>
                <a:spcPts val="0"/>
              </a:spcBef>
              <a:buNone/>
              <a:defRPr sz="900">
                <a:solidFill>
                  <a:schemeClr val="dk1"/>
                </a:solidFill>
                <a:latin typeface="Calibri"/>
                <a:ea typeface="Calibri"/>
                <a:cs typeface="Calibri"/>
                <a:sym typeface="Calibri"/>
              </a:defRPr>
            </a:lvl8pPr>
            <a:lvl9pPr indent="0" lvl="8" marL="0" marR="0" rtl="0" algn="r">
              <a:spcBef>
                <a:spcPts val="0"/>
              </a:spcBef>
              <a:buNone/>
              <a:defRPr sz="9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48" name="Google Shape;248;p47"/>
          <p:cNvSpPr txBox="1"/>
          <p:nvPr>
            <p:ph idx="2" type="body"/>
          </p:nvPr>
        </p:nvSpPr>
        <p:spPr>
          <a:xfrm>
            <a:off x="4811025" y="1736725"/>
            <a:ext cx="4023300" cy="40149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49" name="Google Shape;249;p47"/>
          <p:cNvSpPr txBox="1"/>
          <p:nvPr>
            <p:ph idx="3" type="body"/>
          </p:nvPr>
        </p:nvSpPr>
        <p:spPr>
          <a:xfrm>
            <a:off x="658523" y="1736725"/>
            <a:ext cx="4023300" cy="4014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id="250" name="Google Shape;250;p47"/>
          <p:cNvPicPr preferRelativeResize="0"/>
          <p:nvPr/>
        </p:nvPicPr>
        <p:blipFill rotWithShape="1">
          <a:blip r:embed="rId2">
            <a:alphaModFix/>
          </a:blip>
          <a:srcRect b="0" l="0" r="0" t="0"/>
          <a:stretch/>
        </p:blipFill>
        <p:spPr>
          <a:xfrm>
            <a:off x="786385" y="1435608"/>
            <a:ext cx="1371719" cy="73158"/>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Comparison">
  <p:cSld name="NEW Comparison">
    <p:spTree>
      <p:nvGrpSpPr>
        <p:cNvPr id="251" name="Shape 251"/>
        <p:cNvGrpSpPr/>
        <p:nvPr/>
      </p:nvGrpSpPr>
      <p:grpSpPr>
        <a:xfrm>
          <a:off x="0" y="0"/>
          <a:ext cx="0" cy="0"/>
          <a:chOff x="0" y="0"/>
          <a:chExt cx="0" cy="0"/>
        </a:xfrm>
      </p:grpSpPr>
      <p:sp>
        <p:nvSpPr>
          <p:cNvPr id="252" name="Google Shape;252;p48"/>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Encode Sans Black"/>
                <a:ea typeface="Encode Sans Black"/>
                <a:cs typeface="Encode Sans Black"/>
                <a:sym typeface="Encode Sans Black"/>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53" name="Google Shape;253;p48"/>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chemeClr val="dk1"/>
                </a:solidFill>
                <a:latin typeface="Calibri"/>
                <a:ea typeface="Calibri"/>
                <a:cs typeface="Calibri"/>
                <a:sym typeface="Calibri"/>
              </a:defRPr>
            </a:lvl1pPr>
            <a:lvl2pPr indent="0" lvl="1" marL="0" marR="0" rtl="0" algn="r">
              <a:spcBef>
                <a:spcPts val="0"/>
              </a:spcBef>
              <a:buNone/>
              <a:defRPr sz="900">
                <a:solidFill>
                  <a:schemeClr val="dk1"/>
                </a:solidFill>
                <a:latin typeface="Calibri"/>
                <a:ea typeface="Calibri"/>
                <a:cs typeface="Calibri"/>
                <a:sym typeface="Calibri"/>
              </a:defRPr>
            </a:lvl2pPr>
            <a:lvl3pPr indent="0" lvl="2" marL="0" marR="0" rtl="0" algn="r">
              <a:spcBef>
                <a:spcPts val="0"/>
              </a:spcBef>
              <a:buNone/>
              <a:defRPr sz="900">
                <a:solidFill>
                  <a:schemeClr val="dk1"/>
                </a:solidFill>
                <a:latin typeface="Calibri"/>
                <a:ea typeface="Calibri"/>
                <a:cs typeface="Calibri"/>
                <a:sym typeface="Calibri"/>
              </a:defRPr>
            </a:lvl3pPr>
            <a:lvl4pPr indent="0" lvl="3" marL="0" marR="0" rtl="0" algn="r">
              <a:spcBef>
                <a:spcPts val="0"/>
              </a:spcBef>
              <a:buNone/>
              <a:defRPr sz="900">
                <a:solidFill>
                  <a:schemeClr val="dk1"/>
                </a:solidFill>
                <a:latin typeface="Calibri"/>
                <a:ea typeface="Calibri"/>
                <a:cs typeface="Calibri"/>
                <a:sym typeface="Calibri"/>
              </a:defRPr>
            </a:lvl4pPr>
            <a:lvl5pPr indent="0" lvl="4" marL="0" marR="0" rtl="0" algn="r">
              <a:spcBef>
                <a:spcPts val="0"/>
              </a:spcBef>
              <a:buNone/>
              <a:defRPr sz="900">
                <a:solidFill>
                  <a:schemeClr val="dk1"/>
                </a:solidFill>
                <a:latin typeface="Calibri"/>
                <a:ea typeface="Calibri"/>
                <a:cs typeface="Calibri"/>
                <a:sym typeface="Calibri"/>
              </a:defRPr>
            </a:lvl5pPr>
            <a:lvl6pPr indent="0" lvl="5" marL="0" marR="0" rtl="0" algn="r">
              <a:spcBef>
                <a:spcPts val="0"/>
              </a:spcBef>
              <a:buNone/>
              <a:defRPr sz="900">
                <a:solidFill>
                  <a:schemeClr val="dk1"/>
                </a:solidFill>
                <a:latin typeface="Calibri"/>
                <a:ea typeface="Calibri"/>
                <a:cs typeface="Calibri"/>
                <a:sym typeface="Calibri"/>
              </a:defRPr>
            </a:lvl6pPr>
            <a:lvl7pPr indent="0" lvl="6" marL="0" marR="0" rtl="0" algn="r">
              <a:spcBef>
                <a:spcPts val="0"/>
              </a:spcBef>
              <a:buNone/>
              <a:defRPr sz="900">
                <a:solidFill>
                  <a:schemeClr val="dk1"/>
                </a:solidFill>
                <a:latin typeface="Calibri"/>
                <a:ea typeface="Calibri"/>
                <a:cs typeface="Calibri"/>
                <a:sym typeface="Calibri"/>
              </a:defRPr>
            </a:lvl7pPr>
            <a:lvl8pPr indent="0" lvl="7" marL="0" marR="0" rtl="0" algn="r">
              <a:spcBef>
                <a:spcPts val="0"/>
              </a:spcBef>
              <a:buNone/>
              <a:defRPr sz="900">
                <a:solidFill>
                  <a:schemeClr val="dk1"/>
                </a:solidFill>
                <a:latin typeface="Calibri"/>
                <a:ea typeface="Calibri"/>
                <a:cs typeface="Calibri"/>
                <a:sym typeface="Calibri"/>
              </a:defRPr>
            </a:lvl8pPr>
            <a:lvl9pPr indent="0" lvl="8" marL="0" marR="0" rtl="0" algn="r">
              <a:spcBef>
                <a:spcPts val="0"/>
              </a:spcBef>
              <a:buNone/>
              <a:defRPr sz="9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54" name="Google Shape;254;p48"/>
          <p:cNvSpPr txBox="1"/>
          <p:nvPr>
            <p:ph idx="2" type="body"/>
          </p:nvPr>
        </p:nvSpPr>
        <p:spPr>
          <a:xfrm>
            <a:off x="4811025" y="2559423"/>
            <a:ext cx="4023300" cy="31920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55" name="Google Shape;255;p48"/>
          <p:cNvSpPr txBox="1"/>
          <p:nvPr>
            <p:ph idx="3" type="body"/>
          </p:nvPr>
        </p:nvSpPr>
        <p:spPr>
          <a:xfrm>
            <a:off x="658523" y="2559423"/>
            <a:ext cx="4023300" cy="31914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56" name="Google Shape;256;p48"/>
          <p:cNvSpPr txBox="1"/>
          <p:nvPr>
            <p:ph idx="4" type="body"/>
          </p:nvPr>
        </p:nvSpPr>
        <p:spPr>
          <a:xfrm>
            <a:off x="658523" y="1620183"/>
            <a:ext cx="4023300" cy="823800"/>
          </a:xfrm>
          <a:prstGeom prst="rect">
            <a:avLst/>
          </a:prstGeom>
          <a:noFill/>
          <a:ln>
            <a:noFill/>
          </a:ln>
        </p:spPr>
        <p:txBody>
          <a:bodyPr anchorCtr="0" anchor="b" bIns="45700" lIns="91425" spcFirstLastPara="1" rIns="91425" wrap="square" tIns="45700">
            <a:noAutofit/>
          </a:bodyPr>
          <a:lstStyle>
            <a:lvl1pPr indent="-228600" lvl="0" marL="457200" rtl="0" algn="l">
              <a:spcBef>
                <a:spcPts val="360"/>
              </a:spcBef>
              <a:spcAft>
                <a:spcPts val="0"/>
              </a:spcAft>
              <a:buClr>
                <a:schemeClr val="dk2"/>
              </a:buClr>
              <a:buSzPts val="1800"/>
              <a:buNone/>
              <a:defRPr>
                <a:latin typeface="Arial"/>
                <a:ea typeface="Arial"/>
                <a:cs typeface="Arial"/>
                <a:sym typeface="Arial"/>
              </a:defRPr>
            </a:lvl1pPr>
            <a:lvl2pPr indent="-228600" lvl="1" marL="914400" rtl="0" algn="l">
              <a:spcBef>
                <a:spcPts val="225"/>
              </a:spcBef>
              <a:spcAft>
                <a:spcPts val="0"/>
              </a:spcAft>
              <a:buClr>
                <a:schemeClr val="dk2"/>
              </a:buClr>
              <a:buSzPts val="1125"/>
              <a:buNone/>
              <a:defRPr b="1" sz="1125"/>
            </a:lvl2pPr>
            <a:lvl3pPr indent="-228600" lvl="2" marL="1371600" rtl="0" algn="l">
              <a:spcBef>
                <a:spcPts val="203"/>
              </a:spcBef>
              <a:spcAft>
                <a:spcPts val="0"/>
              </a:spcAft>
              <a:buClr>
                <a:schemeClr val="dk2"/>
              </a:buClr>
              <a:buSzPts val="1013"/>
              <a:buNone/>
              <a:defRPr b="1" sz="1013"/>
            </a:lvl3pPr>
            <a:lvl4pPr indent="-228600" lvl="3" marL="1828800" rtl="0" algn="l">
              <a:spcBef>
                <a:spcPts val="180"/>
              </a:spcBef>
              <a:spcAft>
                <a:spcPts val="0"/>
              </a:spcAft>
              <a:buClr>
                <a:schemeClr val="dk2"/>
              </a:buClr>
              <a:buSzPts val="900"/>
              <a:buNone/>
              <a:defRPr b="1" sz="900"/>
            </a:lvl4pPr>
            <a:lvl5pPr indent="-228600" lvl="4" marL="2286000" rtl="0" algn="l">
              <a:spcBef>
                <a:spcPts val="180"/>
              </a:spcBef>
              <a:spcAft>
                <a:spcPts val="0"/>
              </a:spcAft>
              <a:buClr>
                <a:schemeClr val="dk2"/>
              </a:buClr>
              <a:buSzPts val="900"/>
              <a:buNone/>
              <a:defRPr b="1" sz="900"/>
            </a:lvl5pPr>
            <a:lvl6pPr indent="-228600" lvl="5" marL="2743200" rtl="0" algn="l">
              <a:spcBef>
                <a:spcPts val="180"/>
              </a:spcBef>
              <a:spcAft>
                <a:spcPts val="0"/>
              </a:spcAft>
              <a:buClr>
                <a:schemeClr val="dk1"/>
              </a:buClr>
              <a:buSzPts val="900"/>
              <a:buNone/>
              <a:defRPr b="1" sz="900"/>
            </a:lvl6pPr>
            <a:lvl7pPr indent="-228600" lvl="6" marL="3200400" rtl="0" algn="l">
              <a:spcBef>
                <a:spcPts val="180"/>
              </a:spcBef>
              <a:spcAft>
                <a:spcPts val="0"/>
              </a:spcAft>
              <a:buClr>
                <a:schemeClr val="dk1"/>
              </a:buClr>
              <a:buSzPts val="900"/>
              <a:buNone/>
              <a:defRPr b="1" sz="900"/>
            </a:lvl7pPr>
            <a:lvl8pPr indent="-228600" lvl="7" marL="3657600" rtl="0" algn="l">
              <a:spcBef>
                <a:spcPts val="180"/>
              </a:spcBef>
              <a:spcAft>
                <a:spcPts val="0"/>
              </a:spcAft>
              <a:buClr>
                <a:schemeClr val="dk1"/>
              </a:buClr>
              <a:buSzPts val="900"/>
              <a:buNone/>
              <a:defRPr b="1" sz="900"/>
            </a:lvl8pPr>
            <a:lvl9pPr indent="-228600" lvl="8" marL="4114800" rtl="0" algn="l">
              <a:spcBef>
                <a:spcPts val="180"/>
              </a:spcBef>
              <a:spcAft>
                <a:spcPts val="0"/>
              </a:spcAft>
              <a:buClr>
                <a:schemeClr val="dk1"/>
              </a:buClr>
              <a:buSzPts val="900"/>
              <a:buNone/>
              <a:defRPr b="1" sz="900"/>
            </a:lvl9pPr>
          </a:lstStyle>
          <a:p/>
        </p:txBody>
      </p:sp>
      <p:sp>
        <p:nvSpPr>
          <p:cNvPr id="257" name="Google Shape;257;p48"/>
          <p:cNvSpPr txBox="1"/>
          <p:nvPr>
            <p:ph idx="5" type="body"/>
          </p:nvPr>
        </p:nvSpPr>
        <p:spPr>
          <a:xfrm>
            <a:off x="4811025" y="1626723"/>
            <a:ext cx="4023300" cy="823800"/>
          </a:xfrm>
          <a:prstGeom prst="rect">
            <a:avLst/>
          </a:prstGeom>
          <a:noFill/>
          <a:ln>
            <a:noFill/>
          </a:ln>
        </p:spPr>
        <p:txBody>
          <a:bodyPr anchorCtr="0" anchor="b" bIns="45700" lIns="91425" spcFirstLastPara="1" rIns="91425" wrap="square" tIns="45700">
            <a:noAutofit/>
          </a:bodyPr>
          <a:lstStyle>
            <a:lvl1pPr indent="-228600" lvl="0" marL="457200" rtl="0" algn="l">
              <a:spcBef>
                <a:spcPts val="360"/>
              </a:spcBef>
              <a:spcAft>
                <a:spcPts val="0"/>
              </a:spcAft>
              <a:buClr>
                <a:schemeClr val="dk2"/>
              </a:buClr>
              <a:buSzPts val="1800"/>
              <a:buNone/>
              <a:defRPr>
                <a:latin typeface="Arial"/>
                <a:ea typeface="Arial"/>
                <a:cs typeface="Arial"/>
                <a:sym typeface="Arial"/>
              </a:defRPr>
            </a:lvl1pPr>
            <a:lvl2pPr indent="-228600" lvl="1" marL="914400" rtl="0" algn="l">
              <a:spcBef>
                <a:spcPts val="225"/>
              </a:spcBef>
              <a:spcAft>
                <a:spcPts val="0"/>
              </a:spcAft>
              <a:buClr>
                <a:schemeClr val="dk2"/>
              </a:buClr>
              <a:buSzPts val="1125"/>
              <a:buNone/>
              <a:defRPr b="1" sz="1125"/>
            </a:lvl2pPr>
            <a:lvl3pPr indent="-228600" lvl="2" marL="1371600" rtl="0" algn="l">
              <a:spcBef>
                <a:spcPts val="203"/>
              </a:spcBef>
              <a:spcAft>
                <a:spcPts val="0"/>
              </a:spcAft>
              <a:buClr>
                <a:schemeClr val="dk2"/>
              </a:buClr>
              <a:buSzPts val="1013"/>
              <a:buNone/>
              <a:defRPr b="1" sz="1013"/>
            </a:lvl3pPr>
            <a:lvl4pPr indent="-228600" lvl="3" marL="1828800" rtl="0" algn="l">
              <a:spcBef>
                <a:spcPts val="180"/>
              </a:spcBef>
              <a:spcAft>
                <a:spcPts val="0"/>
              </a:spcAft>
              <a:buClr>
                <a:schemeClr val="dk2"/>
              </a:buClr>
              <a:buSzPts val="900"/>
              <a:buNone/>
              <a:defRPr b="1" sz="900"/>
            </a:lvl4pPr>
            <a:lvl5pPr indent="-228600" lvl="4" marL="2286000" rtl="0" algn="l">
              <a:spcBef>
                <a:spcPts val="180"/>
              </a:spcBef>
              <a:spcAft>
                <a:spcPts val="0"/>
              </a:spcAft>
              <a:buClr>
                <a:schemeClr val="dk2"/>
              </a:buClr>
              <a:buSzPts val="900"/>
              <a:buNone/>
              <a:defRPr b="1" sz="900"/>
            </a:lvl5pPr>
            <a:lvl6pPr indent="-228600" lvl="5" marL="2743200" rtl="0" algn="l">
              <a:spcBef>
                <a:spcPts val="180"/>
              </a:spcBef>
              <a:spcAft>
                <a:spcPts val="0"/>
              </a:spcAft>
              <a:buClr>
                <a:schemeClr val="dk1"/>
              </a:buClr>
              <a:buSzPts val="900"/>
              <a:buNone/>
              <a:defRPr b="1" sz="900"/>
            </a:lvl6pPr>
            <a:lvl7pPr indent="-228600" lvl="6" marL="3200400" rtl="0" algn="l">
              <a:spcBef>
                <a:spcPts val="180"/>
              </a:spcBef>
              <a:spcAft>
                <a:spcPts val="0"/>
              </a:spcAft>
              <a:buClr>
                <a:schemeClr val="dk1"/>
              </a:buClr>
              <a:buSzPts val="900"/>
              <a:buNone/>
              <a:defRPr b="1" sz="900"/>
            </a:lvl7pPr>
            <a:lvl8pPr indent="-228600" lvl="7" marL="3657600" rtl="0" algn="l">
              <a:spcBef>
                <a:spcPts val="180"/>
              </a:spcBef>
              <a:spcAft>
                <a:spcPts val="0"/>
              </a:spcAft>
              <a:buClr>
                <a:schemeClr val="dk1"/>
              </a:buClr>
              <a:buSzPts val="900"/>
              <a:buNone/>
              <a:defRPr b="1" sz="900"/>
            </a:lvl8pPr>
            <a:lvl9pPr indent="-228600" lvl="8" marL="4114800" rtl="0" algn="l">
              <a:spcBef>
                <a:spcPts val="180"/>
              </a:spcBef>
              <a:spcAft>
                <a:spcPts val="0"/>
              </a:spcAft>
              <a:buClr>
                <a:schemeClr val="dk1"/>
              </a:buClr>
              <a:buSzPts val="900"/>
              <a:buNone/>
              <a:defRPr b="1" sz="900"/>
            </a:lvl9pPr>
          </a:lstStyle>
          <a:p/>
        </p:txBody>
      </p:sp>
      <p:pic>
        <p:nvPicPr>
          <p:cNvPr id="258" name="Google Shape;258;p48"/>
          <p:cNvPicPr preferRelativeResize="0"/>
          <p:nvPr/>
        </p:nvPicPr>
        <p:blipFill rotWithShape="1">
          <a:blip r:embed="rId2">
            <a:alphaModFix/>
          </a:blip>
          <a:srcRect b="0" l="0" r="0" t="0"/>
          <a:stretch/>
        </p:blipFill>
        <p:spPr>
          <a:xfrm>
            <a:off x="786385" y="1435608"/>
            <a:ext cx="1371719" cy="73158"/>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Three Content">
  <p:cSld name="NEW Three Content">
    <p:spTree>
      <p:nvGrpSpPr>
        <p:cNvPr id="259" name="Shape 259"/>
        <p:cNvGrpSpPr/>
        <p:nvPr/>
      </p:nvGrpSpPr>
      <p:grpSpPr>
        <a:xfrm>
          <a:off x="0" y="0"/>
          <a:ext cx="0" cy="0"/>
          <a:chOff x="0" y="0"/>
          <a:chExt cx="0" cy="0"/>
        </a:xfrm>
      </p:grpSpPr>
      <p:sp>
        <p:nvSpPr>
          <p:cNvPr id="260" name="Google Shape;260;p49"/>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Encode Sans Black"/>
                <a:ea typeface="Encode Sans Black"/>
                <a:cs typeface="Encode Sans Black"/>
                <a:sym typeface="Encode Sans Black"/>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61" name="Google Shape;261;p49"/>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chemeClr val="dk1"/>
                </a:solidFill>
                <a:latin typeface="Calibri"/>
                <a:ea typeface="Calibri"/>
                <a:cs typeface="Calibri"/>
                <a:sym typeface="Calibri"/>
              </a:defRPr>
            </a:lvl1pPr>
            <a:lvl2pPr indent="0" lvl="1" marL="0" marR="0" rtl="0" algn="r">
              <a:spcBef>
                <a:spcPts val="0"/>
              </a:spcBef>
              <a:buNone/>
              <a:defRPr sz="900">
                <a:solidFill>
                  <a:schemeClr val="dk1"/>
                </a:solidFill>
                <a:latin typeface="Calibri"/>
                <a:ea typeface="Calibri"/>
                <a:cs typeface="Calibri"/>
                <a:sym typeface="Calibri"/>
              </a:defRPr>
            </a:lvl2pPr>
            <a:lvl3pPr indent="0" lvl="2" marL="0" marR="0" rtl="0" algn="r">
              <a:spcBef>
                <a:spcPts val="0"/>
              </a:spcBef>
              <a:buNone/>
              <a:defRPr sz="900">
                <a:solidFill>
                  <a:schemeClr val="dk1"/>
                </a:solidFill>
                <a:latin typeface="Calibri"/>
                <a:ea typeface="Calibri"/>
                <a:cs typeface="Calibri"/>
                <a:sym typeface="Calibri"/>
              </a:defRPr>
            </a:lvl3pPr>
            <a:lvl4pPr indent="0" lvl="3" marL="0" marR="0" rtl="0" algn="r">
              <a:spcBef>
                <a:spcPts val="0"/>
              </a:spcBef>
              <a:buNone/>
              <a:defRPr sz="900">
                <a:solidFill>
                  <a:schemeClr val="dk1"/>
                </a:solidFill>
                <a:latin typeface="Calibri"/>
                <a:ea typeface="Calibri"/>
                <a:cs typeface="Calibri"/>
                <a:sym typeface="Calibri"/>
              </a:defRPr>
            </a:lvl4pPr>
            <a:lvl5pPr indent="0" lvl="4" marL="0" marR="0" rtl="0" algn="r">
              <a:spcBef>
                <a:spcPts val="0"/>
              </a:spcBef>
              <a:buNone/>
              <a:defRPr sz="900">
                <a:solidFill>
                  <a:schemeClr val="dk1"/>
                </a:solidFill>
                <a:latin typeface="Calibri"/>
                <a:ea typeface="Calibri"/>
                <a:cs typeface="Calibri"/>
                <a:sym typeface="Calibri"/>
              </a:defRPr>
            </a:lvl5pPr>
            <a:lvl6pPr indent="0" lvl="5" marL="0" marR="0" rtl="0" algn="r">
              <a:spcBef>
                <a:spcPts val="0"/>
              </a:spcBef>
              <a:buNone/>
              <a:defRPr sz="900">
                <a:solidFill>
                  <a:schemeClr val="dk1"/>
                </a:solidFill>
                <a:latin typeface="Calibri"/>
                <a:ea typeface="Calibri"/>
                <a:cs typeface="Calibri"/>
                <a:sym typeface="Calibri"/>
              </a:defRPr>
            </a:lvl6pPr>
            <a:lvl7pPr indent="0" lvl="6" marL="0" marR="0" rtl="0" algn="r">
              <a:spcBef>
                <a:spcPts val="0"/>
              </a:spcBef>
              <a:buNone/>
              <a:defRPr sz="900">
                <a:solidFill>
                  <a:schemeClr val="dk1"/>
                </a:solidFill>
                <a:latin typeface="Calibri"/>
                <a:ea typeface="Calibri"/>
                <a:cs typeface="Calibri"/>
                <a:sym typeface="Calibri"/>
              </a:defRPr>
            </a:lvl7pPr>
            <a:lvl8pPr indent="0" lvl="7" marL="0" marR="0" rtl="0" algn="r">
              <a:spcBef>
                <a:spcPts val="0"/>
              </a:spcBef>
              <a:buNone/>
              <a:defRPr sz="900">
                <a:solidFill>
                  <a:schemeClr val="dk1"/>
                </a:solidFill>
                <a:latin typeface="Calibri"/>
                <a:ea typeface="Calibri"/>
                <a:cs typeface="Calibri"/>
                <a:sym typeface="Calibri"/>
              </a:defRPr>
            </a:lvl8pPr>
            <a:lvl9pPr indent="0" lvl="8" marL="0" marR="0" rtl="0" algn="r">
              <a:spcBef>
                <a:spcPts val="0"/>
              </a:spcBef>
              <a:buNone/>
              <a:defRPr sz="9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62" name="Google Shape;262;p49"/>
          <p:cNvSpPr txBox="1"/>
          <p:nvPr>
            <p:ph idx="2" type="body"/>
          </p:nvPr>
        </p:nvSpPr>
        <p:spPr>
          <a:xfrm>
            <a:off x="4811025" y="1736724"/>
            <a:ext cx="4023300" cy="1920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63" name="Google Shape;263;p49"/>
          <p:cNvSpPr txBox="1"/>
          <p:nvPr>
            <p:ph idx="3" type="body"/>
          </p:nvPr>
        </p:nvSpPr>
        <p:spPr>
          <a:xfrm>
            <a:off x="658523" y="1736725"/>
            <a:ext cx="4023300" cy="4014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64" name="Google Shape;264;p49"/>
          <p:cNvSpPr txBox="1"/>
          <p:nvPr>
            <p:ph idx="4" type="body"/>
          </p:nvPr>
        </p:nvSpPr>
        <p:spPr>
          <a:xfrm>
            <a:off x="4811025" y="3811928"/>
            <a:ext cx="4023300" cy="19203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id="265" name="Google Shape;265;p49"/>
          <p:cNvPicPr preferRelativeResize="0"/>
          <p:nvPr/>
        </p:nvPicPr>
        <p:blipFill rotWithShape="1">
          <a:blip r:embed="rId2">
            <a:alphaModFix/>
          </a:blip>
          <a:srcRect b="0" l="0" r="0" t="0"/>
          <a:stretch/>
        </p:blipFill>
        <p:spPr>
          <a:xfrm>
            <a:off x="786385" y="1435608"/>
            <a:ext cx="1371719" cy="73158"/>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Four Content">
  <p:cSld name="NEW Four Content">
    <p:spTree>
      <p:nvGrpSpPr>
        <p:cNvPr id="266" name="Shape 266"/>
        <p:cNvGrpSpPr/>
        <p:nvPr/>
      </p:nvGrpSpPr>
      <p:grpSpPr>
        <a:xfrm>
          <a:off x="0" y="0"/>
          <a:ext cx="0" cy="0"/>
          <a:chOff x="0" y="0"/>
          <a:chExt cx="0" cy="0"/>
        </a:xfrm>
      </p:grpSpPr>
      <p:sp>
        <p:nvSpPr>
          <p:cNvPr id="267" name="Google Shape;267;p50"/>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450"/>
              </a:spcBef>
              <a:spcAft>
                <a:spcPts val="0"/>
              </a:spcAft>
              <a:buClr>
                <a:schemeClr val="dk1"/>
              </a:buClr>
              <a:buSzPts val="2250"/>
              <a:buNone/>
              <a:defRPr b="0" i="0" sz="2250" cap="none">
                <a:solidFill>
                  <a:schemeClr val="dk1"/>
                </a:solidFill>
                <a:latin typeface="Encode Sans Black"/>
                <a:ea typeface="Encode Sans Black"/>
                <a:cs typeface="Encode Sans Black"/>
                <a:sym typeface="Encode Sans Black"/>
              </a:defRPr>
            </a:lvl1pPr>
            <a:lvl2pPr indent="-228600" lvl="1" marL="914400" rtl="0" algn="l">
              <a:spcBef>
                <a:spcPts val="300"/>
              </a:spcBef>
              <a:spcAft>
                <a:spcPts val="0"/>
              </a:spcAft>
              <a:buClr>
                <a:srgbClr val="E8D3A2"/>
              </a:buClr>
              <a:buSzPts val="1500"/>
              <a:buNone/>
              <a:defRPr b="0" i="0">
                <a:solidFill>
                  <a:srgbClr val="E8D3A2"/>
                </a:solidFill>
                <a:latin typeface="Encode Sans Black"/>
                <a:ea typeface="Encode Sans Black"/>
                <a:cs typeface="Encode Sans Black"/>
                <a:sym typeface="Encode Sans Black"/>
              </a:defRPr>
            </a:lvl2pPr>
            <a:lvl3pPr indent="-228600" lvl="2" marL="1371600" rtl="0" algn="l">
              <a:spcBef>
                <a:spcPts val="270"/>
              </a:spcBef>
              <a:spcAft>
                <a:spcPts val="0"/>
              </a:spcAft>
              <a:buClr>
                <a:srgbClr val="E8D3A2"/>
              </a:buClr>
              <a:buSzPts val="1350"/>
              <a:buNone/>
              <a:defRPr b="0" i="0">
                <a:solidFill>
                  <a:srgbClr val="E8D3A2"/>
                </a:solidFill>
                <a:latin typeface="Encode Sans Black"/>
                <a:ea typeface="Encode Sans Black"/>
                <a:cs typeface="Encode Sans Black"/>
                <a:sym typeface="Encode Sans Black"/>
              </a:defRPr>
            </a:lvl3pPr>
            <a:lvl4pPr indent="-228600" lvl="3" marL="18288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4pPr>
            <a:lvl5pPr indent="-228600" lvl="4" marL="2286000" rtl="0" algn="l">
              <a:spcBef>
                <a:spcPts val="240"/>
              </a:spcBef>
              <a:spcAft>
                <a:spcPts val="0"/>
              </a:spcAft>
              <a:buClr>
                <a:srgbClr val="E8D3A2"/>
              </a:buClr>
              <a:buSzPts val="1200"/>
              <a:buNone/>
              <a:defRPr b="0" i="0">
                <a:solidFill>
                  <a:srgbClr val="E8D3A2"/>
                </a:solidFill>
                <a:latin typeface="Encode Sans Black"/>
                <a:ea typeface="Encode Sans Black"/>
                <a:cs typeface="Encode Sans Black"/>
                <a:sym typeface="Encode Sans Black"/>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68" name="Google Shape;268;p50"/>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chemeClr val="dk1"/>
                </a:solidFill>
                <a:latin typeface="Calibri"/>
                <a:ea typeface="Calibri"/>
                <a:cs typeface="Calibri"/>
                <a:sym typeface="Calibri"/>
              </a:defRPr>
            </a:lvl1pPr>
            <a:lvl2pPr indent="0" lvl="1" marL="0" marR="0" rtl="0" algn="r">
              <a:spcBef>
                <a:spcPts val="0"/>
              </a:spcBef>
              <a:buNone/>
              <a:defRPr sz="900">
                <a:solidFill>
                  <a:schemeClr val="dk1"/>
                </a:solidFill>
                <a:latin typeface="Calibri"/>
                <a:ea typeface="Calibri"/>
                <a:cs typeface="Calibri"/>
                <a:sym typeface="Calibri"/>
              </a:defRPr>
            </a:lvl2pPr>
            <a:lvl3pPr indent="0" lvl="2" marL="0" marR="0" rtl="0" algn="r">
              <a:spcBef>
                <a:spcPts val="0"/>
              </a:spcBef>
              <a:buNone/>
              <a:defRPr sz="900">
                <a:solidFill>
                  <a:schemeClr val="dk1"/>
                </a:solidFill>
                <a:latin typeface="Calibri"/>
                <a:ea typeface="Calibri"/>
                <a:cs typeface="Calibri"/>
                <a:sym typeface="Calibri"/>
              </a:defRPr>
            </a:lvl3pPr>
            <a:lvl4pPr indent="0" lvl="3" marL="0" marR="0" rtl="0" algn="r">
              <a:spcBef>
                <a:spcPts val="0"/>
              </a:spcBef>
              <a:buNone/>
              <a:defRPr sz="900">
                <a:solidFill>
                  <a:schemeClr val="dk1"/>
                </a:solidFill>
                <a:latin typeface="Calibri"/>
                <a:ea typeface="Calibri"/>
                <a:cs typeface="Calibri"/>
                <a:sym typeface="Calibri"/>
              </a:defRPr>
            </a:lvl4pPr>
            <a:lvl5pPr indent="0" lvl="4" marL="0" marR="0" rtl="0" algn="r">
              <a:spcBef>
                <a:spcPts val="0"/>
              </a:spcBef>
              <a:buNone/>
              <a:defRPr sz="900">
                <a:solidFill>
                  <a:schemeClr val="dk1"/>
                </a:solidFill>
                <a:latin typeface="Calibri"/>
                <a:ea typeface="Calibri"/>
                <a:cs typeface="Calibri"/>
                <a:sym typeface="Calibri"/>
              </a:defRPr>
            </a:lvl5pPr>
            <a:lvl6pPr indent="0" lvl="5" marL="0" marR="0" rtl="0" algn="r">
              <a:spcBef>
                <a:spcPts val="0"/>
              </a:spcBef>
              <a:buNone/>
              <a:defRPr sz="900">
                <a:solidFill>
                  <a:schemeClr val="dk1"/>
                </a:solidFill>
                <a:latin typeface="Calibri"/>
                <a:ea typeface="Calibri"/>
                <a:cs typeface="Calibri"/>
                <a:sym typeface="Calibri"/>
              </a:defRPr>
            </a:lvl6pPr>
            <a:lvl7pPr indent="0" lvl="6" marL="0" marR="0" rtl="0" algn="r">
              <a:spcBef>
                <a:spcPts val="0"/>
              </a:spcBef>
              <a:buNone/>
              <a:defRPr sz="900">
                <a:solidFill>
                  <a:schemeClr val="dk1"/>
                </a:solidFill>
                <a:latin typeface="Calibri"/>
                <a:ea typeface="Calibri"/>
                <a:cs typeface="Calibri"/>
                <a:sym typeface="Calibri"/>
              </a:defRPr>
            </a:lvl7pPr>
            <a:lvl8pPr indent="0" lvl="7" marL="0" marR="0" rtl="0" algn="r">
              <a:spcBef>
                <a:spcPts val="0"/>
              </a:spcBef>
              <a:buNone/>
              <a:defRPr sz="900">
                <a:solidFill>
                  <a:schemeClr val="dk1"/>
                </a:solidFill>
                <a:latin typeface="Calibri"/>
                <a:ea typeface="Calibri"/>
                <a:cs typeface="Calibri"/>
                <a:sym typeface="Calibri"/>
              </a:defRPr>
            </a:lvl8pPr>
            <a:lvl9pPr indent="0" lvl="8" marL="0" marR="0" rtl="0" algn="r">
              <a:spcBef>
                <a:spcPts val="0"/>
              </a:spcBef>
              <a:buNone/>
              <a:defRPr sz="9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69" name="Google Shape;269;p50"/>
          <p:cNvSpPr txBox="1"/>
          <p:nvPr>
            <p:ph idx="2" type="body"/>
          </p:nvPr>
        </p:nvSpPr>
        <p:spPr>
          <a:xfrm>
            <a:off x="4811025" y="1736725"/>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70" name="Google Shape;270;p50"/>
          <p:cNvSpPr txBox="1"/>
          <p:nvPr>
            <p:ph idx="3" type="body"/>
          </p:nvPr>
        </p:nvSpPr>
        <p:spPr>
          <a:xfrm>
            <a:off x="658523" y="1736725"/>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71" name="Google Shape;271;p50"/>
          <p:cNvSpPr txBox="1"/>
          <p:nvPr>
            <p:ph idx="4" type="body"/>
          </p:nvPr>
        </p:nvSpPr>
        <p:spPr>
          <a:xfrm>
            <a:off x="658523" y="3871750"/>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72" name="Google Shape;272;p50"/>
          <p:cNvSpPr txBox="1"/>
          <p:nvPr>
            <p:ph idx="5" type="body"/>
          </p:nvPr>
        </p:nvSpPr>
        <p:spPr>
          <a:xfrm>
            <a:off x="4811025" y="3855164"/>
            <a:ext cx="4023300" cy="2011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id="273" name="Google Shape;273;p50"/>
          <p:cNvPicPr preferRelativeResize="0"/>
          <p:nvPr/>
        </p:nvPicPr>
        <p:blipFill rotWithShape="1">
          <a:blip r:embed="rId2">
            <a:alphaModFix/>
          </a:blip>
          <a:srcRect b="0" l="0" r="0" t="0"/>
          <a:stretch/>
        </p:blipFill>
        <p:spPr>
          <a:xfrm>
            <a:off x="786385" y="1435608"/>
            <a:ext cx="1371719" cy="73158"/>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Content with Caption" type="objTx">
  <p:cSld name="OBJECT_WITH_CAPTION_TEXT">
    <p:spTree>
      <p:nvGrpSpPr>
        <p:cNvPr id="274" name="Shape 274"/>
        <p:cNvGrpSpPr/>
        <p:nvPr/>
      </p:nvGrpSpPr>
      <p:grpSpPr>
        <a:xfrm>
          <a:off x="0" y="0"/>
          <a:ext cx="0" cy="0"/>
          <a:chOff x="0" y="0"/>
          <a:chExt cx="0" cy="0"/>
        </a:xfrm>
      </p:grpSpPr>
      <p:sp>
        <p:nvSpPr>
          <p:cNvPr id="275" name="Google Shape;275;p51"/>
          <p:cNvSpPr txBox="1"/>
          <p:nvPr>
            <p:ph type="title"/>
          </p:nvPr>
        </p:nvSpPr>
        <p:spPr>
          <a:xfrm>
            <a:off x="676656" y="374904"/>
            <a:ext cx="2949300" cy="15546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2"/>
              </a:buClr>
              <a:buSzPts val="2250"/>
              <a:buFont typeface="Encode Sans Black"/>
              <a:buNone/>
              <a:defRPr sz="225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6" name="Google Shape;276;p51"/>
          <p:cNvSpPr txBox="1"/>
          <p:nvPr>
            <p:ph idx="1" type="body"/>
          </p:nvPr>
        </p:nvSpPr>
        <p:spPr>
          <a:xfrm>
            <a:off x="3887391" y="987428"/>
            <a:ext cx="4629300" cy="4873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2"/>
              </a:buClr>
              <a:buSzPts val="1800"/>
              <a:buChar char="•"/>
              <a:defRPr/>
            </a:lvl1pPr>
            <a:lvl2pPr indent="-342900" lvl="1" marL="914400" rtl="0" algn="l">
              <a:spcBef>
                <a:spcPts val="360"/>
              </a:spcBef>
              <a:spcAft>
                <a:spcPts val="0"/>
              </a:spcAft>
              <a:buClr>
                <a:schemeClr val="dk2"/>
              </a:buClr>
              <a:buSzPts val="18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77" name="Google Shape;277;p51"/>
          <p:cNvSpPr txBox="1"/>
          <p:nvPr>
            <p:ph idx="2" type="body"/>
          </p:nvPr>
        </p:nvSpPr>
        <p:spPr>
          <a:xfrm>
            <a:off x="840001" y="2238998"/>
            <a:ext cx="2739000" cy="3630000"/>
          </a:xfrm>
          <a:prstGeom prst="rect">
            <a:avLst/>
          </a:prstGeom>
          <a:noFill/>
          <a:ln>
            <a:noFill/>
          </a:ln>
        </p:spPr>
        <p:txBody>
          <a:bodyPr anchorCtr="0" anchor="t" bIns="45700" lIns="91425" spcFirstLastPara="1" rIns="91425" wrap="square" tIns="45700">
            <a:noAutofit/>
          </a:bodyPr>
          <a:lstStyle>
            <a:lvl1pPr indent="-228600" lvl="0" marL="457200" rtl="0" algn="l">
              <a:spcBef>
                <a:spcPts val="360"/>
              </a:spcBef>
              <a:spcAft>
                <a:spcPts val="0"/>
              </a:spcAft>
              <a:buClr>
                <a:schemeClr val="dk2"/>
              </a:buClr>
              <a:buSzPts val="1800"/>
              <a:buNone/>
              <a:defRPr cap="none">
                <a:latin typeface="Arial"/>
                <a:ea typeface="Arial"/>
                <a:cs typeface="Arial"/>
                <a:sym typeface="Arial"/>
              </a:defRPr>
            </a:lvl1pPr>
            <a:lvl2pPr indent="-228600" lvl="1" marL="914400" rtl="0" algn="l">
              <a:spcBef>
                <a:spcPts val="158"/>
              </a:spcBef>
              <a:spcAft>
                <a:spcPts val="0"/>
              </a:spcAft>
              <a:buClr>
                <a:schemeClr val="dk2"/>
              </a:buClr>
              <a:buSzPts val="788"/>
              <a:buNone/>
              <a:defRPr sz="788"/>
            </a:lvl2pPr>
            <a:lvl3pPr indent="-228600" lvl="2" marL="1371600" rtl="0" algn="l">
              <a:spcBef>
                <a:spcPts val="135"/>
              </a:spcBef>
              <a:spcAft>
                <a:spcPts val="0"/>
              </a:spcAft>
              <a:buClr>
                <a:schemeClr val="dk2"/>
              </a:buClr>
              <a:buSzPts val="675"/>
              <a:buNone/>
              <a:defRPr sz="675"/>
            </a:lvl3pPr>
            <a:lvl4pPr indent="-228600" lvl="3" marL="1828800" rtl="0" algn="l">
              <a:spcBef>
                <a:spcPts val="113"/>
              </a:spcBef>
              <a:spcAft>
                <a:spcPts val="0"/>
              </a:spcAft>
              <a:buClr>
                <a:schemeClr val="dk2"/>
              </a:buClr>
              <a:buSzPts val="563"/>
              <a:buNone/>
              <a:defRPr sz="563"/>
            </a:lvl4pPr>
            <a:lvl5pPr indent="-228600" lvl="4" marL="2286000" rtl="0" algn="l">
              <a:spcBef>
                <a:spcPts val="113"/>
              </a:spcBef>
              <a:spcAft>
                <a:spcPts val="0"/>
              </a:spcAft>
              <a:buClr>
                <a:schemeClr val="dk2"/>
              </a:buClr>
              <a:buSzPts val="563"/>
              <a:buNone/>
              <a:defRPr sz="563"/>
            </a:lvl5pPr>
            <a:lvl6pPr indent="-228600" lvl="5" marL="2743200" rtl="0" algn="l">
              <a:spcBef>
                <a:spcPts val="113"/>
              </a:spcBef>
              <a:spcAft>
                <a:spcPts val="0"/>
              </a:spcAft>
              <a:buClr>
                <a:schemeClr val="dk1"/>
              </a:buClr>
              <a:buSzPts val="563"/>
              <a:buNone/>
              <a:defRPr sz="563"/>
            </a:lvl6pPr>
            <a:lvl7pPr indent="-228600" lvl="6" marL="3200400" rtl="0" algn="l">
              <a:spcBef>
                <a:spcPts val="113"/>
              </a:spcBef>
              <a:spcAft>
                <a:spcPts val="0"/>
              </a:spcAft>
              <a:buClr>
                <a:schemeClr val="dk1"/>
              </a:buClr>
              <a:buSzPts val="563"/>
              <a:buNone/>
              <a:defRPr sz="563"/>
            </a:lvl7pPr>
            <a:lvl8pPr indent="-228600" lvl="7" marL="3657600" rtl="0" algn="l">
              <a:spcBef>
                <a:spcPts val="113"/>
              </a:spcBef>
              <a:spcAft>
                <a:spcPts val="0"/>
              </a:spcAft>
              <a:buClr>
                <a:schemeClr val="dk1"/>
              </a:buClr>
              <a:buSzPts val="563"/>
              <a:buNone/>
              <a:defRPr sz="563"/>
            </a:lvl8pPr>
            <a:lvl9pPr indent="-228600" lvl="8" marL="4114800" rtl="0" algn="l">
              <a:spcBef>
                <a:spcPts val="113"/>
              </a:spcBef>
              <a:spcAft>
                <a:spcPts val="0"/>
              </a:spcAft>
              <a:buClr>
                <a:schemeClr val="dk1"/>
              </a:buClr>
              <a:buSzPts val="563"/>
              <a:buNone/>
              <a:defRPr sz="563"/>
            </a:lvl9pPr>
          </a:lstStyle>
          <a:p/>
        </p:txBody>
      </p:sp>
      <p:sp>
        <p:nvSpPr>
          <p:cNvPr id="278" name="Google Shape;278;p51"/>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chemeClr val="dk1"/>
                </a:solidFill>
                <a:latin typeface="Calibri"/>
                <a:ea typeface="Calibri"/>
                <a:cs typeface="Calibri"/>
                <a:sym typeface="Calibri"/>
              </a:defRPr>
            </a:lvl1pPr>
            <a:lvl2pPr indent="0" lvl="1" marL="0" marR="0" rtl="0" algn="r">
              <a:spcBef>
                <a:spcPts val="0"/>
              </a:spcBef>
              <a:buNone/>
              <a:defRPr sz="900">
                <a:solidFill>
                  <a:schemeClr val="dk1"/>
                </a:solidFill>
                <a:latin typeface="Calibri"/>
                <a:ea typeface="Calibri"/>
                <a:cs typeface="Calibri"/>
                <a:sym typeface="Calibri"/>
              </a:defRPr>
            </a:lvl2pPr>
            <a:lvl3pPr indent="0" lvl="2" marL="0" marR="0" rtl="0" algn="r">
              <a:spcBef>
                <a:spcPts val="0"/>
              </a:spcBef>
              <a:buNone/>
              <a:defRPr sz="900">
                <a:solidFill>
                  <a:schemeClr val="dk1"/>
                </a:solidFill>
                <a:latin typeface="Calibri"/>
                <a:ea typeface="Calibri"/>
                <a:cs typeface="Calibri"/>
                <a:sym typeface="Calibri"/>
              </a:defRPr>
            </a:lvl3pPr>
            <a:lvl4pPr indent="0" lvl="3" marL="0" marR="0" rtl="0" algn="r">
              <a:spcBef>
                <a:spcPts val="0"/>
              </a:spcBef>
              <a:buNone/>
              <a:defRPr sz="900">
                <a:solidFill>
                  <a:schemeClr val="dk1"/>
                </a:solidFill>
                <a:latin typeface="Calibri"/>
                <a:ea typeface="Calibri"/>
                <a:cs typeface="Calibri"/>
                <a:sym typeface="Calibri"/>
              </a:defRPr>
            </a:lvl4pPr>
            <a:lvl5pPr indent="0" lvl="4" marL="0" marR="0" rtl="0" algn="r">
              <a:spcBef>
                <a:spcPts val="0"/>
              </a:spcBef>
              <a:buNone/>
              <a:defRPr sz="900">
                <a:solidFill>
                  <a:schemeClr val="dk1"/>
                </a:solidFill>
                <a:latin typeface="Calibri"/>
                <a:ea typeface="Calibri"/>
                <a:cs typeface="Calibri"/>
                <a:sym typeface="Calibri"/>
              </a:defRPr>
            </a:lvl5pPr>
            <a:lvl6pPr indent="0" lvl="5" marL="0" marR="0" rtl="0" algn="r">
              <a:spcBef>
                <a:spcPts val="0"/>
              </a:spcBef>
              <a:buNone/>
              <a:defRPr sz="900">
                <a:solidFill>
                  <a:schemeClr val="dk1"/>
                </a:solidFill>
                <a:latin typeface="Calibri"/>
                <a:ea typeface="Calibri"/>
                <a:cs typeface="Calibri"/>
                <a:sym typeface="Calibri"/>
              </a:defRPr>
            </a:lvl6pPr>
            <a:lvl7pPr indent="0" lvl="6" marL="0" marR="0" rtl="0" algn="r">
              <a:spcBef>
                <a:spcPts val="0"/>
              </a:spcBef>
              <a:buNone/>
              <a:defRPr sz="900">
                <a:solidFill>
                  <a:schemeClr val="dk1"/>
                </a:solidFill>
                <a:latin typeface="Calibri"/>
                <a:ea typeface="Calibri"/>
                <a:cs typeface="Calibri"/>
                <a:sym typeface="Calibri"/>
              </a:defRPr>
            </a:lvl7pPr>
            <a:lvl8pPr indent="0" lvl="7" marL="0" marR="0" rtl="0" algn="r">
              <a:spcBef>
                <a:spcPts val="0"/>
              </a:spcBef>
              <a:buNone/>
              <a:defRPr sz="900">
                <a:solidFill>
                  <a:schemeClr val="dk1"/>
                </a:solidFill>
                <a:latin typeface="Calibri"/>
                <a:ea typeface="Calibri"/>
                <a:cs typeface="Calibri"/>
                <a:sym typeface="Calibri"/>
              </a:defRPr>
            </a:lvl8pPr>
            <a:lvl9pPr indent="0" lvl="8" marL="0" marR="0" rtl="0" algn="r">
              <a:spcBef>
                <a:spcPts val="0"/>
              </a:spcBef>
              <a:buNone/>
              <a:defRPr sz="9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279" name="Google Shape;279;p51"/>
          <p:cNvPicPr preferRelativeResize="0"/>
          <p:nvPr/>
        </p:nvPicPr>
        <p:blipFill rotWithShape="1">
          <a:blip r:embed="rId2">
            <a:alphaModFix/>
          </a:blip>
          <a:srcRect b="0" l="0" r="0" t="0"/>
          <a:stretch/>
        </p:blipFill>
        <p:spPr>
          <a:xfrm>
            <a:off x="841249" y="2057400"/>
            <a:ext cx="1371719" cy="73158"/>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Blank" type="blank">
  <p:cSld name="BLANK">
    <p:spTree>
      <p:nvGrpSpPr>
        <p:cNvPr id="280" name="Shape 280"/>
        <p:cNvGrpSpPr/>
        <p:nvPr/>
      </p:nvGrpSpPr>
      <p:grpSpPr>
        <a:xfrm>
          <a:off x="0" y="0"/>
          <a:ext cx="0" cy="0"/>
          <a:chOff x="0" y="0"/>
          <a:chExt cx="0" cy="0"/>
        </a:xfrm>
      </p:grpSpPr>
      <p:sp>
        <p:nvSpPr>
          <p:cNvPr id="281" name="Google Shape;281;p52"/>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chemeClr val="dk1"/>
                </a:solidFill>
                <a:latin typeface="Calibri"/>
                <a:ea typeface="Calibri"/>
                <a:cs typeface="Calibri"/>
                <a:sym typeface="Calibri"/>
              </a:defRPr>
            </a:lvl1pPr>
            <a:lvl2pPr indent="0" lvl="1" marL="0" marR="0" rtl="0" algn="r">
              <a:spcBef>
                <a:spcPts val="0"/>
              </a:spcBef>
              <a:buNone/>
              <a:defRPr sz="900">
                <a:solidFill>
                  <a:schemeClr val="dk1"/>
                </a:solidFill>
                <a:latin typeface="Calibri"/>
                <a:ea typeface="Calibri"/>
                <a:cs typeface="Calibri"/>
                <a:sym typeface="Calibri"/>
              </a:defRPr>
            </a:lvl2pPr>
            <a:lvl3pPr indent="0" lvl="2" marL="0" marR="0" rtl="0" algn="r">
              <a:spcBef>
                <a:spcPts val="0"/>
              </a:spcBef>
              <a:buNone/>
              <a:defRPr sz="900">
                <a:solidFill>
                  <a:schemeClr val="dk1"/>
                </a:solidFill>
                <a:latin typeface="Calibri"/>
                <a:ea typeface="Calibri"/>
                <a:cs typeface="Calibri"/>
                <a:sym typeface="Calibri"/>
              </a:defRPr>
            </a:lvl3pPr>
            <a:lvl4pPr indent="0" lvl="3" marL="0" marR="0" rtl="0" algn="r">
              <a:spcBef>
                <a:spcPts val="0"/>
              </a:spcBef>
              <a:buNone/>
              <a:defRPr sz="900">
                <a:solidFill>
                  <a:schemeClr val="dk1"/>
                </a:solidFill>
                <a:latin typeface="Calibri"/>
                <a:ea typeface="Calibri"/>
                <a:cs typeface="Calibri"/>
                <a:sym typeface="Calibri"/>
              </a:defRPr>
            </a:lvl4pPr>
            <a:lvl5pPr indent="0" lvl="4" marL="0" marR="0" rtl="0" algn="r">
              <a:spcBef>
                <a:spcPts val="0"/>
              </a:spcBef>
              <a:buNone/>
              <a:defRPr sz="900">
                <a:solidFill>
                  <a:schemeClr val="dk1"/>
                </a:solidFill>
                <a:latin typeface="Calibri"/>
                <a:ea typeface="Calibri"/>
                <a:cs typeface="Calibri"/>
                <a:sym typeface="Calibri"/>
              </a:defRPr>
            </a:lvl5pPr>
            <a:lvl6pPr indent="0" lvl="5" marL="0" marR="0" rtl="0" algn="r">
              <a:spcBef>
                <a:spcPts val="0"/>
              </a:spcBef>
              <a:buNone/>
              <a:defRPr sz="900">
                <a:solidFill>
                  <a:schemeClr val="dk1"/>
                </a:solidFill>
                <a:latin typeface="Calibri"/>
                <a:ea typeface="Calibri"/>
                <a:cs typeface="Calibri"/>
                <a:sym typeface="Calibri"/>
              </a:defRPr>
            </a:lvl6pPr>
            <a:lvl7pPr indent="0" lvl="6" marL="0" marR="0" rtl="0" algn="r">
              <a:spcBef>
                <a:spcPts val="0"/>
              </a:spcBef>
              <a:buNone/>
              <a:defRPr sz="900">
                <a:solidFill>
                  <a:schemeClr val="dk1"/>
                </a:solidFill>
                <a:latin typeface="Calibri"/>
                <a:ea typeface="Calibri"/>
                <a:cs typeface="Calibri"/>
                <a:sym typeface="Calibri"/>
              </a:defRPr>
            </a:lvl7pPr>
            <a:lvl8pPr indent="0" lvl="7" marL="0" marR="0" rtl="0" algn="r">
              <a:spcBef>
                <a:spcPts val="0"/>
              </a:spcBef>
              <a:buNone/>
              <a:defRPr sz="900">
                <a:solidFill>
                  <a:schemeClr val="dk1"/>
                </a:solidFill>
                <a:latin typeface="Calibri"/>
                <a:ea typeface="Calibri"/>
                <a:cs typeface="Calibri"/>
                <a:sym typeface="Calibri"/>
              </a:defRPr>
            </a:lvl8pPr>
            <a:lvl9pPr indent="0" lvl="8" marL="0" marR="0" rtl="0" algn="r">
              <a:spcBef>
                <a:spcPts val="0"/>
              </a:spcBef>
              <a:buNone/>
              <a:defRPr sz="9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W LastSlide">
  <p:cSld name="NEW LastSlide">
    <p:spTree>
      <p:nvGrpSpPr>
        <p:cNvPr id="282" name="Shape 282"/>
        <p:cNvGrpSpPr/>
        <p:nvPr/>
      </p:nvGrpSpPr>
      <p:grpSpPr>
        <a:xfrm>
          <a:off x="0" y="0"/>
          <a:ext cx="0" cy="0"/>
          <a:chOff x="0" y="0"/>
          <a:chExt cx="0" cy="0"/>
        </a:xfrm>
      </p:grpSpPr>
      <p:sp>
        <p:nvSpPr>
          <p:cNvPr id="283" name="Google Shape;283;p53"/>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sz="900">
                <a:solidFill>
                  <a:schemeClr val="dk1"/>
                </a:solidFill>
                <a:latin typeface="Calibri"/>
                <a:ea typeface="Calibri"/>
                <a:cs typeface="Calibri"/>
                <a:sym typeface="Calibri"/>
              </a:defRPr>
            </a:lvl1pPr>
            <a:lvl2pPr indent="0" lvl="1" marL="0" marR="0" rtl="0" algn="r">
              <a:spcBef>
                <a:spcPts val="0"/>
              </a:spcBef>
              <a:buNone/>
              <a:defRPr sz="900">
                <a:solidFill>
                  <a:schemeClr val="dk1"/>
                </a:solidFill>
                <a:latin typeface="Calibri"/>
                <a:ea typeface="Calibri"/>
                <a:cs typeface="Calibri"/>
                <a:sym typeface="Calibri"/>
              </a:defRPr>
            </a:lvl2pPr>
            <a:lvl3pPr indent="0" lvl="2" marL="0" marR="0" rtl="0" algn="r">
              <a:spcBef>
                <a:spcPts val="0"/>
              </a:spcBef>
              <a:buNone/>
              <a:defRPr sz="900">
                <a:solidFill>
                  <a:schemeClr val="dk1"/>
                </a:solidFill>
                <a:latin typeface="Calibri"/>
                <a:ea typeface="Calibri"/>
                <a:cs typeface="Calibri"/>
                <a:sym typeface="Calibri"/>
              </a:defRPr>
            </a:lvl3pPr>
            <a:lvl4pPr indent="0" lvl="3" marL="0" marR="0" rtl="0" algn="r">
              <a:spcBef>
                <a:spcPts val="0"/>
              </a:spcBef>
              <a:buNone/>
              <a:defRPr sz="900">
                <a:solidFill>
                  <a:schemeClr val="dk1"/>
                </a:solidFill>
                <a:latin typeface="Calibri"/>
                <a:ea typeface="Calibri"/>
                <a:cs typeface="Calibri"/>
                <a:sym typeface="Calibri"/>
              </a:defRPr>
            </a:lvl4pPr>
            <a:lvl5pPr indent="0" lvl="4" marL="0" marR="0" rtl="0" algn="r">
              <a:spcBef>
                <a:spcPts val="0"/>
              </a:spcBef>
              <a:buNone/>
              <a:defRPr sz="900">
                <a:solidFill>
                  <a:schemeClr val="dk1"/>
                </a:solidFill>
                <a:latin typeface="Calibri"/>
                <a:ea typeface="Calibri"/>
                <a:cs typeface="Calibri"/>
                <a:sym typeface="Calibri"/>
              </a:defRPr>
            </a:lvl5pPr>
            <a:lvl6pPr indent="0" lvl="5" marL="0" marR="0" rtl="0" algn="r">
              <a:spcBef>
                <a:spcPts val="0"/>
              </a:spcBef>
              <a:buNone/>
              <a:defRPr sz="900">
                <a:solidFill>
                  <a:schemeClr val="dk1"/>
                </a:solidFill>
                <a:latin typeface="Calibri"/>
                <a:ea typeface="Calibri"/>
                <a:cs typeface="Calibri"/>
                <a:sym typeface="Calibri"/>
              </a:defRPr>
            </a:lvl6pPr>
            <a:lvl7pPr indent="0" lvl="6" marL="0" marR="0" rtl="0" algn="r">
              <a:spcBef>
                <a:spcPts val="0"/>
              </a:spcBef>
              <a:buNone/>
              <a:defRPr sz="900">
                <a:solidFill>
                  <a:schemeClr val="dk1"/>
                </a:solidFill>
                <a:latin typeface="Calibri"/>
                <a:ea typeface="Calibri"/>
                <a:cs typeface="Calibri"/>
                <a:sym typeface="Calibri"/>
              </a:defRPr>
            </a:lvl7pPr>
            <a:lvl8pPr indent="0" lvl="7" marL="0" marR="0" rtl="0" algn="r">
              <a:spcBef>
                <a:spcPts val="0"/>
              </a:spcBef>
              <a:buNone/>
              <a:defRPr sz="900">
                <a:solidFill>
                  <a:schemeClr val="dk1"/>
                </a:solidFill>
                <a:latin typeface="Calibri"/>
                <a:ea typeface="Calibri"/>
                <a:cs typeface="Calibri"/>
                <a:sym typeface="Calibri"/>
              </a:defRPr>
            </a:lvl8pPr>
            <a:lvl9pPr indent="0" lvl="8" marL="0" marR="0" rtl="0" algn="r">
              <a:spcBef>
                <a:spcPts val="0"/>
              </a:spcBef>
              <a:buNone/>
              <a:defRPr sz="9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84" name="Google Shape;284;p53"/>
          <p:cNvSpPr txBox="1"/>
          <p:nvPr>
            <p:ph idx="1" type="body"/>
          </p:nvPr>
        </p:nvSpPr>
        <p:spPr>
          <a:xfrm>
            <a:off x="564023" y="803306"/>
            <a:ext cx="8204100" cy="48627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2"/>
              </a:buClr>
              <a:buSzPts val="1800"/>
              <a:buFont typeface="Arial"/>
              <a:buChar char="•"/>
              <a:defRPr/>
            </a:lvl1pPr>
            <a:lvl2pPr indent="-323850" lvl="1" marL="914400" rtl="0" algn="l">
              <a:spcBef>
                <a:spcPts val="300"/>
              </a:spcBef>
              <a:spcAft>
                <a:spcPts val="0"/>
              </a:spcAft>
              <a:buClr>
                <a:schemeClr val="dk2"/>
              </a:buClr>
              <a:buSzPts val="1500"/>
              <a:buChar char="–"/>
              <a:defRPr/>
            </a:lvl2pPr>
            <a:lvl3pPr indent="-342900" lvl="2" marL="1371600" rtl="0" algn="l">
              <a:spcBef>
                <a:spcPts val="360"/>
              </a:spcBef>
              <a:spcAft>
                <a:spcPts val="0"/>
              </a:spcAft>
              <a:buClr>
                <a:schemeClr val="dk2"/>
              </a:buClr>
              <a:buSzPts val="1800"/>
              <a:buChar char="•"/>
              <a:defRPr/>
            </a:lvl3pPr>
            <a:lvl4pPr indent="-342900" lvl="3" marL="1828800" rtl="0" algn="l">
              <a:spcBef>
                <a:spcPts val="360"/>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2"/>
        </a:solidFill>
      </p:bgPr>
    </p:bg>
    <p:spTree>
      <p:nvGrpSpPr>
        <p:cNvPr id="291" name="Shape 291"/>
        <p:cNvGrpSpPr/>
        <p:nvPr/>
      </p:nvGrpSpPr>
      <p:grpSpPr>
        <a:xfrm>
          <a:off x="0" y="0"/>
          <a:ext cx="0" cy="0"/>
          <a:chOff x="0" y="0"/>
          <a:chExt cx="0" cy="0"/>
        </a:xfrm>
      </p:grpSpPr>
      <p:sp>
        <p:nvSpPr>
          <p:cNvPr id="292" name="Google Shape;292;p55"/>
          <p:cNvSpPr txBox="1"/>
          <p:nvPr>
            <p:ph type="ctrTitle"/>
          </p:nvPr>
        </p:nvSpPr>
        <p:spPr>
          <a:xfrm>
            <a:off x="1200150" y="2386744"/>
            <a:ext cx="6743700" cy="164580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Autofit/>
          </a:bodyPr>
          <a:lstStyle>
            <a:lvl1pPr lvl="0" rtl="0" algn="ctr">
              <a:lnSpc>
                <a:spcPct val="90000"/>
              </a:lnSpc>
              <a:spcBef>
                <a:spcPts val="0"/>
              </a:spcBef>
              <a:spcAft>
                <a:spcPts val="0"/>
              </a:spcAft>
              <a:buClr>
                <a:srgbClr val="262626"/>
              </a:buClr>
              <a:buSzPts val="3800"/>
              <a:buFont typeface="Gill Sans"/>
              <a:buNone/>
              <a:defRPr sz="380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3" name="Google Shape;293;p55"/>
          <p:cNvSpPr txBox="1"/>
          <p:nvPr>
            <p:ph idx="1" type="subTitle"/>
          </p:nvPr>
        </p:nvSpPr>
        <p:spPr>
          <a:xfrm>
            <a:off x="2021395" y="4352544"/>
            <a:ext cx="5101200" cy="1239900"/>
          </a:xfrm>
          <a:prstGeom prst="rect">
            <a:avLst/>
          </a:prstGeom>
          <a:noFill/>
          <a:ln>
            <a:noFill/>
          </a:ln>
        </p:spPr>
        <p:txBody>
          <a:bodyPr anchorCtr="0" anchor="t" bIns="45700" lIns="91425" spcFirstLastPara="1" rIns="91425" wrap="square" tIns="45700">
            <a:noAutofit/>
          </a:bodyPr>
          <a:lstStyle>
            <a:lvl1pPr lvl="0" rtl="0" algn="ctr">
              <a:lnSpc>
                <a:spcPct val="100000"/>
              </a:lnSpc>
              <a:spcBef>
                <a:spcPts val="1000"/>
              </a:spcBef>
              <a:spcAft>
                <a:spcPts val="0"/>
              </a:spcAft>
              <a:buSzPts val="2000"/>
              <a:buNone/>
              <a:defRPr sz="2000">
                <a:solidFill>
                  <a:srgbClr val="FEFEFE"/>
                </a:solidFill>
              </a:defRPr>
            </a:lvl1pPr>
            <a:lvl2pPr lvl="1" rtl="0" algn="ctr">
              <a:lnSpc>
                <a:spcPct val="100000"/>
              </a:lnSpc>
              <a:spcBef>
                <a:spcPts val="1000"/>
              </a:spcBef>
              <a:spcAft>
                <a:spcPts val="0"/>
              </a:spcAft>
              <a:buSzPts val="2000"/>
              <a:buNone/>
              <a:defRPr sz="2000"/>
            </a:lvl2pPr>
            <a:lvl3pPr lvl="2" rtl="0" algn="ctr">
              <a:lnSpc>
                <a:spcPct val="100000"/>
              </a:lnSpc>
              <a:spcBef>
                <a:spcPts val="1000"/>
              </a:spcBef>
              <a:spcAft>
                <a:spcPts val="0"/>
              </a:spcAft>
              <a:buSzPts val="1800"/>
              <a:buNone/>
              <a:defRPr sz="1800"/>
            </a:lvl3pPr>
            <a:lvl4pPr lvl="3" rtl="0" algn="ctr">
              <a:lnSpc>
                <a:spcPct val="100000"/>
              </a:lnSpc>
              <a:spcBef>
                <a:spcPts val="1000"/>
              </a:spcBef>
              <a:spcAft>
                <a:spcPts val="0"/>
              </a:spcAft>
              <a:buSzPts val="1600"/>
              <a:buNone/>
              <a:defRPr sz="1600"/>
            </a:lvl4pPr>
            <a:lvl5pPr lvl="4" rtl="0" algn="ctr">
              <a:lnSpc>
                <a:spcPct val="100000"/>
              </a:lnSpc>
              <a:spcBef>
                <a:spcPts val="1000"/>
              </a:spcBef>
              <a:spcAft>
                <a:spcPts val="0"/>
              </a:spcAft>
              <a:buSzPts val="1600"/>
              <a:buNone/>
              <a:defRPr sz="1600"/>
            </a:lvl5pPr>
            <a:lvl6pPr lvl="5" rtl="0" algn="ctr">
              <a:lnSpc>
                <a:spcPct val="100000"/>
              </a:lnSpc>
              <a:spcBef>
                <a:spcPts val="1000"/>
              </a:spcBef>
              <a:spcAft>
                <a:spcPts val="0"/>
              </a:spcAft>
              <a:buSzPts val="1600"/>
              <a:buNone/>
              <a:defRPr sz="1600"/>
            </a:lvl6pPr>
            <a:lvl7pPr lvl="6" rtl="0" algn="ctr">
              <a:lnSpc>
                <a:spcPct val="100000"/>
              </a:lnSpc>
              <a:spcBef>
                <a:spcPts val="1000"/>
              </a:spcBef>
              <a:spcAft>
                <a:spcPts val="0"/>
              </a:spcAft>
              <a:buSzPts val="1600"/>
              <a:buNone/>
              <a:defRPr sz="1600"/>
            </a:lvl7pPr>
            <a:lvl8pPr lvl="7" rtl="0" algn="ctr">
              <a:lnSpc>
                <a:spcPct val="100000"/>
              </a:lnSpc>
              <a:spcBef>
                <a:spcPts val="1000"/>
              </a:spcBef>
              <a:spcAft>
                <a:spcPts val="0"/>
              </a:spcAft>
              <a:buSzPts val="1600"/>
              <a:buNone/>
              <a:defRPr sz="1600"/>
            </a:lvl8pPr>
            <a:lvl9pPr lvl="8" rtl="0" algn="ctr">
              <a:lnSpc>
                <a:spcPct val="100000"/>
              </a:lnSpc>
              <a:spcBef>
                <a:spcPts val="1000"/>
              </a:spcBef>
              <a:spcAft>
                <a:spcPts val="0"/>
              </a:spcAft>
              <a:buSzPts val="1600"/>
              <a:buNone/>
              <a:defRPr sz="1600"/>
            </a:lvl9pPr>
          </a:lstStyle>
          <a:p/>
        </p:txBody>
      </p:sp>
      <p:sp>
        <p:nvSpPr>
          <p:cNvPr id="294" name="Google Shape;294;p55"/>
          <p:cNvSpPr txBox="1"/>
          <p:nvPr>
            <p:ph idx="10" type="dt"/>
          </p:nvPr>
        </p:nvSpPr>
        <p:spPr>
          <a:xfrm>
            <a:off x="5866072" y="6238816"/>
            <a:ext cx="2065200" cy="3240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5" name="Google Shape;295;p55"/>
          <p:cNvSpPr txBox="1"/>
          <p:nvPr>
            <p:ph idx="11" type="ftr"/>
          </p:nvPr>
        </p:nvSpPr>
        <p:spPr>
          <a:xfrm>
            <a:off x="1200150" y="6236208"/>
            <a:ext cx="4425900" cy="320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6" name="Google Shape;296;p55"/>
          <p:cNvSpPr/>
          <p:nvPr>
            <p:ph idx="12" type="sldNum"/>
          </p:nvPr>
        </p:nvSpPr>
        <p:spPr>
          <a:xfrm>
            <a:off x="8069191" y="6217920"/>
            <a:ext cx="274200" cy="365700"/>
          </a:xfrm>
          <a:prstGeom prst="ellipse">
            <a:avLst/>
          </a:prstGeom>
          <a:solidFill>
            <a:srgbClr val="1D1D1D">
              <a:alpha val="69800"/>
            </a:srgbClr>
          </a:solidFill>
          <a:ln>
            <a:noFill/>
          </a:ln>
        </p:spPr>
        <p:txBody>
          <a:bodyPr anchorCtr="0" anchor="ctr" bIns="45700" lIns="18275" spcFirstLastPara="1" rIns="1827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03" name="Shape 303"/>
        <p:cNvGrpSpPr/>
        <p:nvPr/>
      </p:nvGrpSpPr>
      <p:grpSpPr>
        <a:xfrm>
          <a:off x="0" y="0"/>
          <a:ext cx="0" cy="0"/>
          <a:chOff x="0" y="0"/>
          <a:chExt cx="0" cy="0"/>
        </a:xfrm>
      </p:grpSpPr>
      <p:sp>
        <p:nvSpPr>
          <p:cNvPr id="304" name="Google Shape;304;p57"/>
          <p:cNvSpPr/>
          <p:nvPr/>
        </p:nvSpPr>
        <p:spPr>
          <a:xfrm>
            <a:off x="0" y="0"/>
            <a:ext cx="4572000"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57"/>
          <p:cNvSpPr txBox="1"/>
          <p:nvPr>
            <p:ph type="title"/>
          </p:nvPr>
        </p:nvSpPr>
        <p:spPr>
          <a:xfrm>
            <a:off x="603504" y="2243828"/>
            <a:ext cx="3365100" cy="114150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lvl1pPr lvl="0" rtl="0" algn="ctr">
              <a:lnSpc>
                <a:spcPct val="90000"/>
              </a:lnSpc>
              <a:spcBef>
                <a:spcPts val="0"/>
              </a:spcBef>
              <a:spcAft>
                <a:spcPts val="0"/>
              </a:spcAft>
              <a:buClr>
                <a:srgbClr val="262626"/>
              </a:buClr>
              <a:buSzPts val="2200"/>
              <a:buFont typeface="Gill Sans"/>
              <a:buNone/>
              <a:defRPr sz="220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6" name="Google Shape;306;p57"/>
          <p:cNvSpPr txBox="1"/>
          <p:nvPr>
            <p:ph idx="1" type="body"/>
          </p:nvPr>
        </p:nvSpPr>
        <p:spPr>
          <a:xfrm>
            <a:off x="5052060" y="804672"/>
            <a:ext cx="3612000" cy="5248800"/>
          </a:xfrm>
          <a:prstGeom prst="rect">
            <a:avLst/>
          </a:prstGeom>
          <a:noFill/>
          <a:ln>
            <a:noFill/>
          </a:ln>
        </p:spPr>
        <p:txBody>
          <a:bodyPr anchorCtr="0" anchor="t" bIns="45700" lIns="91425" spcFirstLastPara="1" rIns="91425" wrap="square" tIns="45700">
            <a:noAutofit/>
          </a:bodyPr>
          <a:lstStyle>
            <a:lvl1pPr indent="-349250" lvl="0" marL="457200" rtl="0" algn="l">
              <a:lnSpc>
                <a:spcPct val="100000"/>
              </a:lnSpc>
              <a:spcBef>
                <a:spcPts val="1000"/>
              </a:spcBef>
              <a:spcAft>
                <a:spcPts val="0"/>
              </a:spcAft>
              <a:buSzPts val="1900"/>
              <a:buChar char="•"/>
              <a:defRPr sz="1900">
                <a:solidFill>
                  <a:schemeClr val="dk1"/>
                </a:solidFill>
              </a:defRPr>
            </a:lvl1pPr>
            <a:lvl2pPr indent="-330200" lvl="1" marL="914400" rtl="0" algn="l">
              <a:lnSpc>
                <a:spcPct val="100000"/>
              </a:lnSpc>
              <a:spcBef>
                <a:spcPts val="1000"/>
              </a:spcBef>
              <a:spcAft>
                <a:spcPts val="0"/>
              </a:spcAft>
              <a:buSzPts val="1600"/>
              <a:buChar char="•"/>
              <a:defRPr sz="1600">
                <a:solidFill>
                  <a:schemeClr val="dk1"/>
                </a:solidFill>
              </a:defRPr>
            </a:lvl2pPr>
            <a:lvl3pPr indent="-330200" lvl="2" marL="1371600" rtl="0" algn="l">
              <a:lnSpc>
                <a:spcPct val="100000"/>
              </a:lnSpc>
              <a:spcBef>
                <a:spcPts val="1000"/>
              </a:spcBef>
              <a:spcAft>
                <a:spcPts val="0"/>
              </a:spcAft>
              <a:buSzPts val="1600"/>
              <a:buChar char="•"/>
              <a:defRPr sz="1600">
                <a:solidFill>
                  <a:schemeClr val="dk1"/>
                </a:solidFill>
              </a:defRPr>
            </a:lvl3pPr>
            <a:lvl4pPr indent="-330200" lvl="3" marL="1828800" rtl="0" algn="l">
              <a:lnSpc>
                <a:spcPct val="100000"/>
              </a:lnSpc>
              <a:spcBef>
                <a:spcPts val="1000"/>
              </a:spcBef>
              <a:spcAft>
                <a:spcPts val="0"/>
              </a:spcAft>
              <a:buSzPts val="1600"/>
              <a:buChar char="•"/>
              <a:defRPr sz="1600">
                <a:solidFill>
                  <a:schemeClr val="dk1"/>
                </a:solidFill>
              </a:defRPr>
            </a:lvl4pPr>
            <a:lvl5pPr indent="-330200" lvl="4" marL="2286000" rtl="0" algn="l">
              <a:lnSpc>
                <a:spcPct val="100000"/>
              </a:lnSpc>
              <a:spcBef>
                <a:spcPts val="1000"/>
              </a:spcBef>
              <a:spcAft>
                <a:spcPts val="0"/>
              </a:spcAft>
              <a:buSzPts val="1600"/>
              <a:buChar char="•"/>
              <a:defRPr sz="1600">
                <a:solidFill>
                  <a:schemeClr val="dk1"/>
                </a:solidFill>
              </a:defRPr>
            </a:lvl5pPr>
            <a:lvl6pPr indent="-330200" lvl="5" marL="2743200" rtl="0" algn="l">
              <a:lnSpc>
                <a:spcPct val="100000"/>
              </a:lnSpc>
              <a:spcBef>
                <a:spcPts val="1000"/>
              </a:spcBef>
              <a:spcAft>
                <a:spcPts val="0"/>
              </a:spcAft>
              <a:buSzPts val="1600"/>
              <a:buChar char="•"/>
              <a:defRPr sz="1600"/>
            </a:lvl6pPr>
            <a:lvl7pPr indent="-330200" lvl="6" marL="3200400" rtl="0" algn="l">
              <a:lnSpc>
                <a:spcPct val="100000"/>
              </a:lnSpc>
              <a:spcBef>
                <a:spcPts val="1000"/>
              </a:spcBef>
              <a:spcAft>
                <a:spcPts val="0"/>
              </a:spcAft>
              <a:buSzPts val="1600"/>
              <a:buChar char="•"/>
              <a:defRPr sz="1600"/>
            </a:lvl7pPr>
            <a:lvl8pPr indent="-330200" lvl="7" marL="3657600" rtl="0" algn="l">
              <a:lnSpc>
                <a:spcPct val="100000"/>
              </a:lnSpc>
              <a:spcBef>
                <a:spcPts val="1000"/>
              </a:spcBef>
              <a:spcAft>
                <a:spcPts val="0"/>
              </a:spcAft>
              <a:buSzPts val="1600"/>
              <a:buChar char="•"/>
              <a:defRPr sz="1600"/>
            </a:lvl8pPr>
            <a:lvl9pPr indent="-330200" lvl="8" marL="4114800" rtl="0" algn="l">
              <a:lnSpc>
                <a:spcPct val="100000"/>
              </a:lnSpc>
              <a:spcBef>
                <a:spcPts val="1000"/>
              </a:spcBef>
              <a:spcAft>
                <a:spcPts val="0"/>
              </a:spcAft>
              <a:buSzPts val="1600"/>
              <a:buChar char="•"/>
              <a:defRPr sz="1600"/>
            </a:lvl9pPr>
          </a:lstStyle>
          <a:p/>
        </p:txBody>
      </p:sp>
      <p:sp>
        <p:nvSpPr>
          <p:cNvPr id="307" name="Google Shape;307;p57"/>
          <p:cNvSpPr txBox="1"/>
          <p:nvPr>
            <p:ph idx="2" type="body"/>
          </p:nvPr>
        </p:nvSpPr>
        <p:spPr>
          <a:xfrm>
            <a:off x="836676" y="3549918"/>
            <a:ext cx="2846100" cy="2193900"/>
          </a:xfrm>
          <a:prstGeom prst="rect">
            <a:avLst/>
          </a:prstGeom>
          <a:noFill/>
          <a:ln>
            <a:noFill/>
          </a:ln>
        </p:spPr>
        <p:txBody>
          <a:bodyPr anchorCtr="1" anchor="t" bIns="45700" lIns="91425" spcFirstLastPara="1" rIns="91425" wrap="square" tIns="45700">
            <a:noAutofit/>
          </a:bodyPr>
          <a:lstStyle>
            <a:lvl1pPr indent="-228600" lvl="0" marL="457200" rtl="0" algn="ctr">
              <a:lnSpc>
                <a:spcPct val="100000"/>
              </a:lnSpc>
              <a:spcBef>
                <a:spcPts val="1000"/>
              </a:spcBef>
              <a:spcAft>
                <a:spcPts val="0"/>
              </a:spcAft>
              <a:buSzPts val="1500"/>
              <a:buNone/>
              <a:defRPr sz="1500">
                <a:solidFill>
                  <a:srgbClr val="FFFFFF"/>
                </a:solidFill>
              </a:defRPr>
            </a:lvl1pPr>
            <a:lvl2pPr indent="-228600" lvl="1" marL="914400" rtl="0" algn="l">
              <a:lnSpc>
                <a:spcPct val="100000"/>
              </a:lnSpc>
              <a:spcBef>
                <a:spcPts val="1000"/>
              </a:spcBef>
              <a:spcAft>
                <a:spcPts val="0"/>
              </a:spcAft>
              <a:buSzPts val="1400"/>
              <a:buNone/>
              <a:defRPr sz="1400"/>
            </a:lvl2pPr>
            <a:lvl3pPr indent="-228600" lvl="2" marL="1371600" rtl="0" algn="l">
              <a:lnSpc>
                <a:spcPct val="100000"/>
              </a:lnSpc>
              <a:spcBef>
                <a:spcPts val="1000"/>
              </a:spcBef>
              <a:spcAft>
                <a:spcPts val="0"/>
              </a:spcAft>
              <a:buSzPts val="1200"/>
              <a:buNone/>
              <a:defRPr sz="1200"/>
            </a:lvl3pPr>
            <a:lvl4pPr indent="-228600" lvl="3" marL="1828800" rtl="0" algn="l">
              <a:lnSpc>
                <a:spcPct val="100000"/>
              </a:lnSpc>
              <a:spcBef>
                <a:spcPts val="1000"/>
              </a:spcBef>
              <a:spcAft>
                <a:spcPts val="0"/>
              </a:spcAft>
              <a:buSzPts val="1000"/>
              <a:buNone/>
              <a:defRPr sz="1000"/>
            </a:lvl4pPr>
            <a:lvl5pPr indent="-228600" lvl="4" marL="2286000" rtl="0" algn="l">
              <a:lnSpc>
                <a:spcPct val="100000"/>
              </a:lnSpc>
              <a:spcBef>
                <a:spcPts val="1000"/>
              </a:spcBef>
              <a:spcAft>
                <a:spcPts val="0"/>
              </a:spcAft>
              <a:buSzPts val="1000"/>
              <a:buNone/>
              <a:defRPr sz="1000"/>
            </a:lvl5pPr>
            <a:lvl6pPr indent="-228600" lvl="5" marL="2743200" rtl="0" algn="l">
              <a:lnSpc>
                <a:spcPct val="100000"/>
              </a:lnSpc>
              <a:spcBef>
                <a:spcPts val="1000"/>
              </a:spcBef>
              <a:spcAft>
                <a:spcPts val="0"/>
              </a:spcAft>
              <a:buSzPts val="1000"/>
              <a:buNone/>
              <a:defRPr sz="1000"/>
            </a:lvl6pPr>
            <a:lvl7pPr indent="-228600" lvl="6" marL="3200400" rtl="0" algn="l">
              <a:lnSpc>
                <a:spcPct val="100000"/>
              </a:lnSpc>
              <a:spcBef>
                <a:spcPts val="1000"/>
              </a:spcBef>
              <a:spcAft>
                <a:spcPts val="0"/>
              </a:spcAft>
              <a:buSzPts val="1000"/>
              <a:buNone/>
              <a:defRPr sz="1000"/>
            </a:lvl7pPr>
            <a:lvl8pPr indent="-228600" lvl="7" marL="3657600" rtl="0" algn="l">
              <a:lnSpc>
                <a:spcPct val="100000"/>
              </a:lnSpc>
              <a:spcBef>
                <a:spcPts val="1000"/>
              </a:spcBef>
              <a:spcAft>
                <a:spcPts val="0"/>
              </a:spcAft>
              <a:buSzPts val="1000"/>
              <a:buNone/>
              <a:defRPr sz="1000"/>
            </a:lvl8pPr>
            <a:lvl9pPr indent="-228600" lvl="8" marL="4114800" rtl="0" algn="l">
              <a:lnSpc>
                <a:spcPct val="100000"/>
              </a:lnSpc>
              <a:spcBef>
                <a:spcPts val="1000"/>
              </a:spcBef>
              <a:spcAft>
                <a:spcPts val="0"/>
              </a:spcAft>
              <a:buSzPts val="1000"/>
              <a:buNone/>
              <a:defRPr sz="1000"/>
            </a:lvl9pPr>
          </a:lstStyle>
          <a:p/>
        </p:txBody>
      </p:sp>
      <p:sp>
        <p:nvSpPr>
          <p:cNvPr id="308" name="Google Shape;308;p57"/>
          <p:cNvSpPr txBox="1"/>
          <p:nvPr>
            <p:ph idx="10" type="dt"/>
          </p:nvPr>
        </p:nvSpPr>
        <p:spPr>
          <a:xfrm>
            <a:off x="5866072" y="6238816"/>
            <a:ext cx="2065200" cy="3240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9" name="Google Shape;309;p57"/>
          <p:cNvSpPr txBox="1"/>
          <p:nvPr>
            <p:ph idx="11" type="ftr"/>
          </p:nvPr>
        </p:nvSpPr>
        <p:spPr>
          <a:xfrm>
            <a:off x="603504" y="6236208"/>
            <a:ext cx="3843600" cy="320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FFFF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0" name="Google Shape;310;p57"/>
          <p:cNvSpPr/>
          <p:nvPr>
            <p:ph idx="12" type="sldNum"/>
          </p:nvPr>
        </p:nvSpPr>
        <p:spPr>
          <a:xfrm>
            <a:off x="8069191" y="6217920"/>
            <a:ext cx="274200" cy="365700"/>
          </a:xfrm>
          <a:prstGeom prst="ellipse">
            <a:avLst/>
          </a:prstGeom>
          <a:solidFill>
            <a:srgbClr val="1D1D1D">
              <a:alpha val="69800"/>
            </a:srgbClr>
          </a:solidFill>
          <a:ln>
            <a:noFill/>
          </a:ln>
        </p:spPr>
        <p:txBody>
          <a:bodyPr anchorCtr="0" anchor="ctr" bIns="45700" lIns="18275" spcFirstLastPara="1" rIns="1827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2"/>
        </a:solidFill>
      </p:bgPr>
    </p:bg>
    <p:spTree>
      <p:nvGrpSpPr>
        <p:cNvPr id="311" name="Shape 311"/>
        <p:cNvGrpSpPr/>
        <p:nvPr/>
      </p:nvGrpSpPr>
      <p:grpSpPr>
        <a:xfrm>
          <a:off x="0" y="0"/>
          <a:ext cx="0" cy="0"/>
          <a:chOff x="0" y="0"/>
          <a:chExt cx="0" cy="0"/>
        </a:xfrm>
      </p:grpSpPr>
      <p:sp>
        <p:nvSpPr>
          <p:cNvPr id="312" name="Google Shape;312;p58"/>
          <p:cNvSpPr txBox="1"/>
          <p:nvPr>
            <p:ph type="ctrTitle"/>
          </p:nvPr>
        </p:nvSpPr>
        <p:spPr>
          <a:xfrm>
            <a:off x="1200150" y="2386744"/>
            <a:ext cx="6743700" cy="164580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Autofit/>
          </a:bodyPr>
          <a:lstStyle>
            <a:lvl1pPr lvl="0" rtl="0" algn="ctr">
              <a:lnSpc>
                <a:spcPct val="90000"/>
              </a:lnSpc>
              <a:spcBef>
                <a:spcPts val="0"/>
              </a:spcBef>
              <a:spcAft>
                <a:spcPts val="0"/>
              </a:spcAft>
              <a:buClr>
                <a:srgbClr val="262626"/>
              </a:buClr>
              <a:buSzPts val="3800"/>
              <a:buFont typeface="Gill Sans"/>
              <a:buNone/>
              <a:defRPr sz="380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3" name="Google Shape;313;p58"/>
          <p:cNvSpPr txBox="1"/>
          <p:nvPr>
            <p:ph idx="1" type="subTitle"/>
          </p:nvPr>
        </p:nvSpPr>
        <p:spPr>
          <a:xfrm>
            <a:off x="2021395" y="4352544"/>
            <a:ext cx="5101200" cy="1239900"/>
          </a:xfrm>
          <a:prstGeom prst="rect">
            <a:avLst/>
          </a:prstGeom>
          <a:noFill/>
          <a:ln>
            <a:noFill/>
          </a:ln>
        </p:spPr>
        <p:txBody>
          <a:bodyPr anchorCtr="0" anchor="t" bIns="45700" lIns="91425" spcFirstLastPara="1" rIns="91425" wrap="square" tIns="45700">
            <a:noAutofit/>
          </a:bodyPr>
          <a:lstStyle>
            <a:lvl1pPr lvl="0" rtl="0" algn="ctr">
              <a:lnSpc>
                <a:spcPct val="100000"/>
              </a:lnSpc>
              <a:spcBef>
                <a:spcPts val="1000"/>
              </a:spcBef>
              <a:spcAft>
                <a:spcPts val="0"/>
              </a:spcAft>
              <a:buSzPts val="2000"/>
              <a:buNone/>
              <a:defRPr sz="2000">
                <a:solidFill>
                  <a:srgbClr val="FEFEFE"/>
                </a:solidFill>
              </a:defRPr>
            </a:lvl1pPr>
            <a:lvl2pPr lvl="1" rtl="0" algn="ctr">
              <a:lnSpc>
                <a:spcPct val="100000"/>
              </a:lnSpc>
              <a:spcBef>
                <a:spcPts val="1000"/>
              </a:spcBef>
              <a:spcAft>
                <a:spcPts val="0"/>
              </a:spcAft>
              <a:buSzPts val="2000"/>
              <a:buNone/>
              <a:defRPr sz="2000"/>
            </a:lvl2pPr>
            <a:lvl3pPr lvl="2" rtl="0" algn="ctr">
              <a:lnSpc>
                <a:spcPct val="100000"/>
              </a:lnSpc>
              <a:spcBef>
                <a:spcPts val="1000"/>
              </a:spcBef>
              <a:spcAft>
                <a:spcPts val="0"/>
              </a:spcAft>
              <a:buSzPts val="1800"/>
              <a:buNone/>
              <a:defRPr sz="1800"/>
            </a:lvl3pPr>
            <a:lvl4pPr lvl="3" rtl="0" algn="ctr">
              <a:lnSpc>
                <a:spcPct val="100000"/>
              </a:lnSpc>
              <a:spcBef>
                <a:spcPts val="1000"/>
              </a:spcBef>
              <a:spcAft>
                <a:spcPts val="0"/>
              </a:spcAft>
              <a:buSzPts val="1600"/>
              <a:buNone/>
              <a:defRPr sz="1600"/>
            </a:lvl4pPr>
            <a:lvl5pPr lvl="4" rtl="0" algn="ctr">
              <a:lnSpc>
                <a:spcPct val="100000"/>
              </a:lnSpc>
              <a:spcBef>
                <a:spcPts val="1000"/>
              </a:spcBef>
              <a:spcAft>
                <a:spcPts val="0"/>
              </a:spcAft>
              <a:buSzPts val="1600"/>
              <a:buNone/>
              <a:defRPr sz="1600"/>
            </a:lvl5pPr>
            <a:lvl6pPr lvl="5" rtl="0" algn="ctr">
              <a:lnSpc>
                <a:spcPct val="100000"/>
              </a:lnSpc>
              <a:spcBef>
                <a:spcPts val="1000"/>
              </a:spcBef>
              <a:spcAft>
                <a:spcPts val="0"/>
              </a:spcAft>
              <a:buSzPts val="1600"/>
              <a:buNone/>
              <a:defRPr sz="1600"/>
            </a:lvl6pPr>
            <a:lvl7pPr lvl="6" rtl="0" algn="ctr">
              <a:lnSpc>
                <a:spcPct val="100000"/>
              </a:lnSpc>
              <a:spcBef>
                <a:spcPts val="1000"/>
              </a:spcBef>
              <a:spcAft>
                <a:spcPts val="0"/>
              </a:spcAft>
              <a:buSzPts val="1600"/>
              <a:buNone/>
              <a:defRPr sz="1600"/>
            </a:lvl7pPr>
            <a:lvl8pPr lvl="7" rtl="0" algn="ctr">
              <a:lnSpc>
                <a:spcPct val="100000"/>
              </a:lnSpc>
              <a:spcBef>
                <a:spcPts val="1000"/>
              </a:spcBef>
              <a:spcAft>
                <a:spcPts val="0"/>
              </a:spcAft>
              <a:buSzPts val="1600"/>
              <a:buNone/>
              <a:defRPr sz="1600"/>
            </a:lvl8pPr>
            <a:lvl9pPr lvl="8" rtl="0" algn="ctr">
              <a:lnSpc>
                <a:spcPct val="100000"/>
              </a:lnSpc>
              <a:spcBef>
                <a:spcPts val="1000"/>
              </a:spcBef>
              <a:spcAft>
                <a:spcPts val="0"/>
              </a:spcAft>
              <a:buSzPts val="1600"/>
              <a:buNone/>
              <a:defRPr sz="1600"/>
            </a:lvl9pPr>
          </a:lstStyle>
          <a:p/>
        </p:txBody>
      </p:sp>
      <p:sp>
        <p:nvSpPr>
          <p:cNvPr id="314" name="Google Shape;314;p58"/>
          <p:cNvSpPr txBox="1"/>
          <p:nvPr>
            <p:ph idx="10" type="dt"/>
          </p:nvPr>
        </p:nvSpPr>
        <p:spPr>
          <a:xfrm>
            <a:off x="5866072" y="6238816"/>
            <a:ext cx="2065200" cy="3240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5" name="Google Shape;315;p58"/>
          <p:cNvSpPr txBox="1"/>
          <p:nvPr>
            <p:ph idx="11" type="ftr"/>
          </p:nvPr>
        </p:nvSpPr>
        <p:spPr>
          <a:xfrm>
            <a:off x="1200150" y="6236208"/>
            <a:ext cx="4425900" cy="320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6" name="Google Shape;316;p58"/>
          <p:cNvSpPr/>
          <p:nvPr>
            <p:ph idx="12" type="sldNum"/>
          </p:nvPr>
        </p:nvSpPr>
        <p:spPr>
          <a:xfrm>
            <a:off x="8069191" y="6217920"/>
            <a:ext cx="274200" cy="365700"/>
          </a:xfrm>
          <a:prstGeom prst="ellipse">
            <a:avLst/>
          </a:prstGeom>
          <a:solidFill>
            <a:srgbClr val="1D1D1D">
              <a:alpha val="69800"/>
            </a:srgbClr>
          </a:solidFill>
          <a:ln>
            <a:noFill/>
          </a:ln>
        </p:spPr>
        <p:txBody>
          <a:bodyPr anchorCtr="0" anchor="ctr" bIns="45700" lIns="18275" spcFirstLastPara="1" rIns="1827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17" name="Shape 317"/>
        <p:cNvGrpSpPr/>
        <p:nvPr/>
      </p:nvGrpSpPr>
      <p:grpSpPr>
        <a:xfrm>
          <a:off x="0" y="0"/>
          <a:ext cx="0" cy="0"/>
          <a:chOff x="0" y="0"/>
          <a:chExt cx="0" cy="0"/>
        </a:xfrm>
      </p:grpSpPr>
      <p:sp>
        <p:nvSpPr>
          <p:cNvPr id="318" name="Google Shape;318;p59"/>
          <p:cNvSpPr txBox="1"/>
          <p:nvPr>
            <p:ph type="title"/>
          </p:nvPr>
        </p:nvSpPr>
        <p:spPr>
          <a:xfrm>
            <a:off x="1673352" y="964692"/>
            <a:ext cx="5797200" cy="1188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Autofit/>
          </a:bodyPr>
          <a:lstStyle>
            <a:lvl1pPr lvl="0" rtl="0" algn="ctr">
              <a:lnSpc>
                <a:spcPct val="90000"/>
              </a:lnSpc>
              <a:spcBef>
                <a:spcPts val="0"/>
              </a:spcBef>
              <a:spcAft>
                <a:spcPts val="0"/>
              </a:spcAft>
              <a:buClr>
                <a:srgbClr val="26262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9" name="Google Shape;319;p59"/>
          <p:cNvSpPr txBox="1"/>
          <p:nvPr>
            <p:ph idx="1" type="body"/>
          </p:nvPr>
        </p:nvSpPr>
        <p:spPr>
          <a:xfrm>
            <a:off x="1673352" y="2638044"/>
            <a:ext cx="5797200" cy="31020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1000"/>
              </a:spcBef>
              <a:spcAft>
                <a:spcPts val="0"/>
              </a:spcAft>
              <a:buSzPts val="1800"/>
              <a:buChar char="•"/>
              <a:defRPr/>
            </a:lvl1pPr>
            <a:lvl2pPr indent="-342900" lvl="1" marL="914400" rtl="0" algn="l">
              <a:lnSpc>
                <a:spcPct val="100000"/>
              </a:lnSpc>
              <a:spcBef>
                <a:spcPts val="1000"/>
              </a:spcBef>
              <a:spcAft>
                <a:spcPts val="0"/>
              </a:spcAft>
              <a:buSzPts val="1800"/>
              <a:buChar char="•"/>
              <a:defRPr/>
            </a:lvl2pPr>
            <a:lvl3pPr indent="-342900" lvl="2" marL="1371600" rtl="0" algn="l">
              <a:lnSpc>
                <a:spcPct val="100000"/>
              </a:lnSpc>
              <a:spcBef>
                <a:spcPts val="1000"/>
              </a:spcBef>
              <a:spcAft>
                <a:spcPts val="0"/>
              </a:spcAft>
              <a:buSzPts val="1800"/>
              <a:buChar char="•"/>
              <a:defRPr/>
            </a:lvl3pPr>
            <a:lvl4pPr indent="-342900" lvl="3" marL="1828800" rtl="0" algn="l">
              <a:lnSpc>
                <a:spcPct val="100000"/>
              </a:lnSpc>
              <a:spcBef>
                <a:spcPts val="1000"/>
              </a:spcBef>
              <a:spcAft>
                <a:spcPts val="0"/>
              </a:spcAft>
              <a:buSzPts val="1800"/>
              <a:buChar char="•"/>
              <a:defRPr/>
            </a:lvl4pPr>
            <a:lvl5pPr indent="-342900" lvl="4" marL="2286000" rtl="0" algn="l">
              <a:lnSpc>
                <a:spcPct val="100000"/>
              </a:lnSpc>
              <a:spcBef>
                <a:spcPts val="1000"/>
              </a:spcBef>
              <a:spcAft>
                <a:spcPts val="0"/>
              </a:spcAft>
              <a:buSzPts val="1800"/>
              <a:buChar char="•"/>
              <a:defRPr/>
            </a:lvl5pPr>
            <a:lvl6pPr indent="-342900" lvl="5" marL="2743200" rtl="0" algn="l">
              <a:lnSpc>
                <a:spcPct val="100000"/>
              </a:lnSpc>
              <a:spcBef>
                <a:spcPts val="1000"/>
              </a:spcBef>
              <a:spcAft>
                <a:spcPts val="0"/>
              </a:spcAft>
              <a:buSzPts val="1800"/>
              <a:buChar char="•"/>
              <a:defRPr/>
            </a:lvl6pPr>
            <a:lvl7pPr indent="-342900" lvl="6" marL="3200400" rtl="0" algn="l">
              <a:lnSpc>
                <a:spcPct val="100000"/>
              </a:lnSpc>
              <a:spcBef>
                <a:spcPts val="1000"/>
              </a:spcBef>
              <a:spcAft>
                <a:spcPts val="0"/>
              </a:spcAft>
              <a:buSzPts val="1800"/>
              <a:buChar char="•"/>
              <a:defRPr/>
            </a:lvl7pPr>
            <a:lvl8pPr indent="-342900" lvl="7" marL="3657600" rtl="0" algn="l">
              <a:lnSpc>
                <a:spcPct val="100000"/>
              </a:lnSpc>
              <a:spcBef>
                <a:spcPts val="1000"/>
              </a:spcBef>
              <a:spcAft>
                <a:spcPts val="0"/>
              </a:spcAft>
              <a:buSzPts val="1800"/>
              <a:buChar char="•"/>
              <a:defRPr/>
            </a:lvl8pPr>
            <a:lvl9pPr indent="-342900" lvl="8" marL="4114800" rtl="0" algn="l">
              <a:lnSpc>
                <a:spcPct val="100000"/>
              </a:lnSpc>
              <a:spcBef>
                <a:spcPts val="1000"/>
              </a:spcBef>
              <a:spcAft>
                <a:spcPts val="0"/>
              </a:spcAft>
              <a:buSzPts val="1800"/>
              <a:buChar char="•"/>
              <a:defRPr/>
            </a:lvl9pPr>
          </a:lstStyle>
          <a:p/>
        </p:txBody>
      </p:sp>
      <p:sp>
        <p:nvSpPr>
          <p:cNvPr id="320" name="Google Shape;320;p59"/>
          <p:cNvSpPr txBox="1"/>
          <p:nvPr>
            <p:ph idx="10" type="dt"/>
          </p:nvPr>
        </p:nvSpPr>
        <p:spPr>
          <a:xfrm>
            <a:off x="5866072" y="6238816"/>
            <a:ext cx="2065200" cy="3240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1" name="Google Shape;321;p59"/>
          <p:cNvSpPr txBox="1"/>
          <p:nvPr>
            <p:ph idx="11" type="ftr"/>
          </p:nvPr>
        </p:nvSpPr>
        <p:spPr>
          <a:xfrm>
            <a:off x="1200150" y="6236208"/>
            <a:ext cx="4425900" cy="320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2" name="Google Shape;322;p59"/>
          <p:cNvSpPr/>
          <p:nvPr>
            <p:ph idx="12" type="sldNum"/>
          </p:nvPr>
        </p:nvSpPr>
        <p:spPr>
          <a:xfrm>
            <a:off x="8069191" y="6217920"/>
            <a:ext cx="274200" cy="365700"/>
          </a:xfrm>
          <a:prstGeom prst="ellipse">
            <a:avLst/>
          </a:prstGeom>
          <a:solidFill>
            <a:srgbClr val="1D1D1D">
              <a:alpha val="69800"/>
            </a:srgbClr>
          </a:solidFill>
          <a:ln>
            <a:noFill/>
          </a:ln>
        </p:spPr>
        <p:txBody>
          <a:bodyPr anchorCtr="0" anchor="ctr" bIns="45700" lIns="18275" spcFirstLastPara="1" rIns="1827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1"/>
        </a:solidFill>
      </p:bgPr>
    </p:bg>
    <p:spTree>
      <p:nvGrpSpPr>
        <p:cNvPr id="323" name="Shape 323"/>
        <p:cNvGrpSpPr/>
        <p:nvPr/>
      </p:nvGrpSpPr>
      <p:grpSpPr>
        <a:xfrm>
          <a:off x="0" y="0"/>
          <a:ext cx="0" cy="0"/>
          <a:chOff x="0" y="0"/>
          <a:chExt cx="0" cy="0"/>
        </a:xfrm>
      </p:grpSpPr>
      <p:sp>
        <p:nvSpPr>
          <p:cNvPr id="324" name="Google Shape;324;p60"/>
          <p:cNvSpPr txBox="1"/>
          <p:nvPr>
            <p:ph type="title"/>
          </p:nvPr>
        </p:nvSpPr>
        <p:spPr>
          <a:xfrm>
            <a:off x="1200150" y="2386744"/>
            <a:ext cx="6743700" cy="164580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Autofit/>
          </a:bodyPr>
          <a:lstStyle>
            <a:lvl1pPr lvl="0" rtl="0" algn="ctr">
              <a:lnSpc>
                <a:spcPct val="90000"/>
              </a:lnSpc>
              <a:spcBef>
                <a:spcPts val="0"/>
              </a:spcBef>
              <a:spcAft>
                <a:spcPts val="0"/>
              </a:spcAft>
              <a:buClr>
                <a:srgbClr val="262626"/>
              </a:buClr>
              <a:buSzPts val="3800"/>
              <a:buFont typeface="Gill Sans"/>
              <a:buNone/>
              <a:defRPr sz="380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5" name="Google Shape;325;p60"/>
          <p:cNvSpPr txBox="1"/>
          <p:nvPr>
            <p:ph idx="1" type="body"/>
          </p:nvPr>
        </p:nvSpPr>
        <p:spPr>
          <a:xfrm>
            <a:off x="2021395" y="4352465"/>
            <a:ext cx="5101200" cy="1265100"/>
          </a:xfrm>
          <a:prstGeom prst="rect">
            <a:avLst/>
          </a:prstGeom>
          <a:noFill/>
          <a:ln>
            <a:noFill/>
          </a:ln>
        </p:spPr>
        <p:txBody>
          <a:bodyPr anchorCtr="1" anchor="t" bIns="45700" lIns="91425" spcFirstLastPara="1" rIns="91425" wrap="square" tIns="45700">
            <a:noAutofit/>
          </a:bodyPr>
          <a:lstStyle>
            <a:lvl1pPr indent="-228600" lvl="0" marL="457200" rtl="0" algn="l">
              <a:lnSpc>
                <a:spcPct val="100000"/>
              </a:lnSpc>
              <a:spcBef>
                <a:spcPts val="1000"/>
              </a:spcBef>
              <a:spcAft>
                <a:spcPts val="0"/>
              </a:spcAft>
              <a:buSzPts val="2000"/>
              <a:buNone/>
              <a:defRPr sz="2000">
                <a:solidFill>
                  <a:schemeClr val="lt1"/>
                </a:solidFill>
              </a:defRPr>
            </a:lvl1pPr>
            <a:lvl2pPr indent="-228600" lvl="1" marL="914400" rtl="0" algn="l">
              <a:lnSpc>
                <a:spcPct val="100000"/>
              </a:lnSpc>
              <a:spcBef>
                <a:spcPts val="1000"/>
              </a:spcBef>
              <a:spcAft>
                <a:spcPts val="0"/>
              </a:spcAft>
              <a:buSzPts val="2000"/>
              <a:buNone/>
              <a:defRPr sz="2000">
                <a:solidFill>
                  <a:schemeClr val="lt1"/>
                </a:solidFill>
              </a:defRPr>
            </a:lvl2pPr>
            <a:lvl3pPr indent="-228600" lvl="2" marL="1371600" rtl="0" algn="l">
              <a:lnSpc>
                <a:spcPct val="100000"/>
              </a:lnSpc>
              <a:spcBef>
                <a:spcPts val="1000"/>
              </a:spcBef>
              <a:spcAft>
                <a:spcPts val="0"/>
              </a:spcAft>
              <a:buSzPts val="1800"/>
              <a:buNone/>
              <a:defRPr sz="1800">
                <a:solidFill>
                  <a:schemeClr val="lt1"/>
                </a:solidFill>
              </a:defRPr>
            </a:lvl3pPr>
            <a:lvl4pPr indent="-228600" lvl="3" marL="1828800" rtl="0" algn="l">
              <a:lnSpc>
                <a:spcPct val="100000"/>
              </a:lnSpc>
              <a:spcBef>
                <a:spcPts val="1000"/>
              </a:spcBef>
              <a:spcAft>
                <a:spcPts val="0"/>
              </a:spcAft>
              <a:buSzPts val="1600"/>
              <a:buNone/>
              <a:defRPr sz="1600">
                <a:solidFill>
                  <a:schemeClr val="lt1"/>
                </a:solidFill>
              </a:defRPr>
            </a:lvl4pPr>
            <a:lvl5pPr indent="-228600" lvl="4" marL="2286000" rtl="0" algn="l">
              <a:lnSpc>
                <a:spcPct val="100000"/>
              </a:lnSpc>
              <a:spcBef>
                <a:spcPts val="1000"/>
              </a:spcBef>
              <a:spcAft>
                <a:spcPts val="0"/>
              </a:spcAft>
              <a:buSzPts val="1600"/>
              <a:buNone/>
              <a:defRPr sz="1600">
                <a:solidFill>
                  <a:schemeClr val="lt1"/>
                </a:solidFill>
              </a:defRPr>
            </a:lvl5pPr>
            <a:lvl6pPr indent="-228600" lvl="5" marL="2743200" rtl="0" algn="l">
              <a:lnSpc>
                <a:spcPct val="100000"/>
              </a:lnSpc>
              <a:spcBef>
                <a:spcPts val="1000"/>
              </a:spcBef>
              <a:spcAft>
                <a:spcPts val="0"/>
              </a:spcAft>
              <a:buSzPts val="1600"/>
              <a:buNone/>
              <a:defRPr sz="1600">
                <a:solidFill>
                  <a:schemeClr val="lt1"/>
                </a:solidFill>
              </a:defRPr>
            </a:lvl6pPr>
            <a:lvl7pPr indent="-228600" lvl="6" marL="3200400" rtl="0" algn="l">
              <a:lnSpc>
                <a:spcPct val="100000"/>
              </a:lnSpc>
              <a:spcBef>
                <a:spcPts val="1000"/>
              </a:spcBef>
              <a:spcAft>
                <a:spcPts val="0"/>
              </a:spcAft>
              <a:buSzPts val="1600"/>
              <a:buNone/>
              <a:defRPr sz="1600">
                <a:solidFill>
                  <a:schemeClr val="lt1"/>
                </a:solidFill>
              </a:defRPr>
            </a:lvl7pPr>
            <a:lvl8pPr indent="-228600" lvl="7" marL="3657600" rtl="0" algn="l">
              <a:lnSpc>
                <a:spcPct val="100000"/>
              </a:lnSpc>
              <a:spcBef>
                <a:spcPts val="1000"/>
              </a:spcBef>
              <a:spcAft>
                <a:spcPts val="0"/>
              </a:spcAft>
              <a:buSzPts val="1600"/>
              <a:buNone/>
              <a:defRPr sz="1600">
                <a:solidFill>
                  <a:schemeClr val="lt1"/>
                </a:solidFill>
              </a:defRPr>
            </a:lvl8pPr>
            <a:lvl9pPr indent="-228600" lvl="8" marL="4114800" rtl="0" algn="l">
              <a:lnSpc>
                <a:spcPct val="100000"/>
              </a:lnSpc>
              <a:spcBef>
                <a:spcPts val="1000"/>
              </a:spcBef>
              <a:spcAft>
                <a:spcPts val="0"/>
              </a:spcAft>
              <a:buSzPts val="1600"/>
              <a:buNone/>
              <a:defRPr sz="1600">
                <a:solidFill>
                  <a:schemeClr val="lt1"/>
                </a:solidFill>
              </a:defRPr>
            </a:lvl9pPr>
          </a:lstStyle>
          <a:p/>
        </p:txBody>
      </p:sp>
      <p:sp>
        <p:nvSpPr>
          <p:cNvPr id="326" name="Google Shape;326;p60"/>
          <p:cNvSpPr txBox="1"/>
          <p:nvPr>
            <p:ph idx="10" type="dt"/>
          </p:nvPr>
        </p:nvSpPr>
        <p:spPr>
          <a:xfrm>
            <a:off x="5866072" y="6238816"/>
            <a:ext cx="2065200" cy="3240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7" name="Google Shape;327;p60"/>
          <p:cNvSpPr txBox="1"/>
          <p:nvPr>
            <p:ph idx="11" type="ftr"/>
          </p:nvPr>
        </p:nvSpPr>
        <p:spPr>
          <a:xfrm>
            <a:off x="1200150" y="6236208"/>
            <a:ext cx="4425900" cy="320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8" name="Google Shape;328;p60"/>
          <p:cNvSpPr/>
          <p:nvPr>
            <p:ph idx="12" type="sldNum"/>
          </p:nvPr>
        </p:nvSpPr>
        <p:spPr>
          <a:xfrm>
            <a:off x="8069191" y="6217920"/>
            <a:ext cx="274200" cy="365700"/>
          </a:xfrm>
          <a:prstGeom prst="ellipse">
            <a:avLst/>
          </a:prstGeom>
          <a:solidFill>
            <a:srgbClr val="1D1D1D">
              <a:alpha val="69800"/>
            </a:srgbClr>
          </a:solidFill>
          <a:ln>
            <a:noFill/>
          </a:ln>
        </p:spPr>
        <p:txBody>
          <a:bodyPr anchorCtr="0" anchor="ctr" bIns="45700" lIns="18275" spcFirstLastPara="1" rIns="1827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29" name="Shape 329"/>
        <p:cNvGrpSpPr/>
        <p:nvPr/>
      </p:nvGrpSpPr>
      <p:grpSpPr>
        <a:xfrm>
          <a:off x="0" y="0"/>
          <a:ext cx="0" cy="0"/>
          <a:chOff x="0" y="0"/>
          <a:chExt cx="0" cy="0"/>
        </a:xfrm>
      </p:grpSpPr>
      <p:sp>
        <p:nvSpPr>
          <p:cNvPr id="330" name="Google Shape;330;p61"/>
          <p:cNvSpPr txBox="1"/>
          <p:nvPr>
            <p:ph type="title"/>
          </p:nvPr>
        </p:nvSpPr>
        <p:spPr>
          <a:xfrm>
            <a:off x="1673352" y="964692"/>
            <a:ext cx="5797200" cy="1188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Autofit/>
          </a:bodyPr>
          <a:lstStyle>
            <a:lvl1pPr lvl="0" rtl="0" algn="ctr">
              <a:lnSpc>
                <a:spcPct val="90000"/>
              </a:lnSpc>
              <a:spcBef>
                <a:spcPts val="0"/>
              </a:spcBef>
              <a:spcAft>
                <a:spcPts val="0"/>
              </a:spcAft>
              <a:buClr>
                <a:srgbClr val="26262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31" name="Google Shape;331;p61"/>
          <p:cNvSpPr txBox="1"/>
          <p:nvPr>
            <p:ph idx="1" type="body"/>
          </p:nvPr>
        </p:nvSpPr>
        <p:spPr>
          <a:xfrm>
            <a:off x="1186434" y="2638044"/>
            <a:ext cx="3203700" cy="31020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1000"/>
              </a:spcBef>
              <a:spcAft>
                <a:spcPts val="0"/>
              </a:spcAft>
              <a:buSzPts val="1800"/>
              <a:buChar char="•"/>
              <a:defRPr/>
            </a:lvl1pPr>
            <a:lvl2pPr indent="-342900" lvl="1" marL="914400" rtl="0" algn="l">
              <a:lnSpc>
                <a:spcPct val="100000"/>
              </a:lnSpc>
              <a:spcBef>
                <a:spcPts val="1000"/>
              </a:spcBef>
              <a:spcAft>
                <a:spcPts val="0"/>
              </a:spcAft>
              <a:buSzPts val="1800"/>
              <a:buChar char="•"/>
              <a:defRPr/>
            </a:lvl2pPr>
            <a:lvl3pPr indent="-342900" lvl="2" marL="1371600" rtl="0" algn="l">
              <a:lnSpc>
                <a:spcPct val="100000"/>
              </a:lnSpc>
              <a:spcBef>
                <a:spcPts val="1000"/>
              </a:spcBef>
              <a:spcAft>
                <a:spcPts val="0"/>
              </a:spcAft>
              <a:buSzPts val="1800"/>
              <a:buChar char="•"/>
              <a:defRPr/>
            </a:lvl3pPr>
            <a:lvl4pPr indent="-342900" lvl="3" marL="1828800" rtl="0" algn="l">
              <a:lnSpc>
                <a:spcPct val="100000"/>
              </a:lnSpc>
              <a:spcBef>
                <a:spcPts val="1000"/>
              </a:spcBef>
              <a:spcAft>
                <a:spcPts val="0"/>
              </a:spcAft>
              <a:buSzPts val="1800"/>
              <a:buChar char="•"/>
              <a:defRPr/>
            </a:lvl4pPr>
            <a:lvl5pPr indent="-342900" lvl="4" marL="2286000" rtl="0" algn="l">
              <a:lnSpc>
                <a:spcPct val="100000"/>
              </a:lnSpc>
              <a:spcBef>
                <a:spcPts val="1000"/>
              </a:spcBef>
              <a:spcAft>
                <a:spcPts val="0"/>
              </a:spcAft>
              <a:buSzPts val="1800"/>
              <a:buChar char="•"/>
              <a:defRPr/>
            </a:lvl5pPr>
            <a:lvl6pPr indent="-342900" lvl="5" marL="2743200" rtl="0" algn="l">
              <a:lnSpc>
                <a:spcPct val="100000"/>
              </a:lnSpc>
              <a:spcBef>
                <a:spcPts val="1000"/>
              </a:spcBef>
              <a:spcAft>
                <a:spcPts val="0"/>
              </a:spcAft>
              <a:buSzPts val="1800"/>
              <a:buChar char="•"/>
              <a:defRPr/>
            </a:lvl6pPr>
            <a:lvl7pPr indent="-342900" lvl="6" marL="3200400" rtl="0" algn="l">
              <a:lnSpc>
                <a:spcPct val="100000"/>
              </a:lnSpc>
              <a:spcBef>
                <a:spcPts val="1000"/>
              </a:spcBef>
              <a:spcAft>
                <a:spcPts val="0"/>
              </a:spcAft>
              <a:buSzPts val="1800"/>
              <a:buChar char="•"/>
              <a:defRPr/>
            </a:lvl7pPr>
            <a:lvl8pPr indent="-342900" lvl="7" marL="3657600" rtl="0" algn="l">
              <a:lnSpc>
                <a:spcPct val="100000"/>
              </a:lnSpc>
              <a:spcBef>
                <a:spcPts val="1000"/>
              </a:spcBef>
              <a:spcAft>
                <a:spcPts val="0"/>
              </a:spcAft>
              <a:buSzPts val="1800"/>
              <a:buChar char="•"/>
              <a:defRPr/>
            </a:lvl8pPr>
            <a:lvl9pPr indent="-342900" lvl="8" marL="4114800" rtl="0" algn="l">
              <a:lnSpc>
                <a:spcPct val="100000"/>
              </a:lnSpc>
              <a:spcBef>
                <a:spcPts val="1000"/>
              </a:spcBef>
              <a:spcAft>
                <a:spcPts val="0"/>
              </a:spcAft>
              <a:buSzPts val="1800"/>
              <a:buChar char="•"/>
              <a:defRPr/>
            </a:lvl9pPr>
          </a:lstStyle>
          <a:p/>
        </p:txBody>
      </p:sp>
      <p:sp>
        <p:nvSpPr>
          <p:cNvPr id="332" name="Google Shape;332;p61"/>
          <p:cNvSpPr txBox="1"/>
          <p:nvPr>
            <p:ph idx="2" type="body"/>
          </p:nvPr>
        </p:nvSpPr>
        <p:spPr>
          <a:xfrm>
            <a:off x="4753736" y="2638044"/>
            <a:ext cx="3202800" cy="31020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1000"/>
              </a:spcBef>
              <a:spcAft>
                <a:spcPts val="0"/>
              </a:spcAft>
              <a:buSzPts val="1800"/>
              <a:buChar char="•"/>
              <a:defRPr/>
            </a:lvl1pPr>
            <a:lvl2pPr indent="-342900" lvl="1" marL="914400" rtl="0" algn="l">
              <a:lnSpc>
                <a:spcPct val="100000"/>
              </a:lnSpc>
              <a:spcBef>
                <a:spcPts val="1000"/>
              </a:spcBef>
              <a:spcAft>
                <a:spcPts val="0"/>
              </a:spcAft>
              <a:buSzPts val="1800"/>
              <a:buChar char="•"/>
              <a:defRPr/>
            </a:lvl2pPr>
            <a:lvl3pPr indent="-342900" lvl="2" marL="1371600" rtl="0" algn="l">
              <a:lnSpc>
                <a:spcPct val="100000"/>
              </a:lnSpc>
              <a:spcBef>
                <a:spcPts val="1000"/>
              </a:spcBef>
              <a:spcAft>
                <a:spcPts val="0"/>
              </a:spcAft>
              <a:buSzPts val="1800"/>
              <a:buChar char="•"/>
              <a:defRPr/>
            </a:lvl3pPr>
            <a:lvl4pPr indent="-342900" lvl="3" marL="1828800" rtl="0" algn="l">
              <a:lnSpc>
                <a:spcPct val="100000"/>
              </a:lnSpc>
              <a:spcBef>
                <a:spcPts val="1000"/>
              </a:spcBef>
              <a:spcAft>
                <a:spcPts val="0"/>
              </a:spcAft>
              <a:buSzPts val="1800"/>
              <a:buChar char="•"/>
              <a:defRPr/>
            </a:lvl4pPr>
            <a:lvl5pPr indent="-342900" lvl="4" marL="2286000" rtl="0" algn="l">
              <a:lnSpc>
                <a:spcPct val="100000"/>
              </a:lnSpc>
              <a:spcBef>
                <a:spcPts val="1000"/>
              </a:spcBef>
              <a:spcAft>
                <a:spcPts val="0"/>
              </a:spcAft>
              <a:buSzPts val="1800"/>
              <a:buChar char="•"/>
              <a:defRPr/>
            </a:lvl5pPr>
            <a:lvl6pPr indent="-342900" lvl="5" marL="2743200" rtl="0" algn="l">
              <a:lnSpc>
                <a:spcPct val="100000"/>
              </a:lnSpc>
              <a:spcBef>
                <a:spcPts val="1000"/>
              </a:spcBef>
              <a:spcAft>
                <a:spcPts val="0"/>
              </a:spcAft>
              <a:buSzPts val="1800"/>
              <a:buChar char="•"/>
              <a:defRPr/>
            </a:lvl6pPr>
            <a:lvl7pPr indent="-342900" lvl="6" marL="3200400" rtl="0" algn="l">
              <a:lnSpc>
                <a:spcPct val="100000"/>
              </a:lnSpc>
              <a:spcBef>
                <a:spcPts val="1000"/>
              </a:spcBef>
              <a:spcAft>
                <a:spcPts val="0"/>
              </a:spcAft>
              <a:buSzPts val="1800"/>
              <a:buChar char="•"/>
              <a:defRPr/>
            </a:lvl7pPr>
            <a:lvl8pPr indent="-342900" lvl="7" marL="3657600" rtl="0" algn="l">
              <a:lnSpc>
                <a:spcPct val="100000"/>
              </a:lnSpc>
              <a:spcBef>
                <a:spcPts val="1000"/>
              </a:spcBef>
              <a:spcAft>
                <a:spcPts val="0"/>
              </a:spcAft>
              <a:buSzPts val="1800"/>
              <a:buChar char="•"/>
              <a:defRPr/>
            </a:lvl8pPr>
            <a:lvl9pPr indent="-342900" lvl="8" marL="4114800" rtl="0" algn="l">
              <a:lnSpc>
                <a:spcPct val="100000"/>
              </a:lnSpc>
              <a:spcBef>
                <a:spcPts val="1000"/>
              </a:spcBef>
              <a:spcAft>
                <a:spcPts val="0"/>
              </a:spcAft>
              <a:buSzPts val="1800"/>
              <a:buChar char="•"/>
              <a:defRPr/>
            </a:lvl9pPr>
          </a:lstStyle>
          <a:p/>
        </p:txBody>
      </p:sp>
      <p:sp>
        <p:nvSpPr>
          <p:cNvPr id="333" name="Google Shape;333;p61"/>
          <p:cNvSpPr txBox="1"/>
          <p:nvPr>
            <p:ph idx="10" type="dt"/>
          </p:nvPr>
        </p:nvSpPr>
        <p:spPr>
          <a:xfrm>
            <a:off x="5866072" y="6238816"/>
            <a:ext cx="2065200" cy="3240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4" name="Google Shape;334;p61"/>
          <p:cNvSpPr txBox="1"/>
          <p:nvPr>
            <p:ph idx="11" type="ftr"/>
          </p:nvPr>
        </p:nvSpPr>
        <p:spPr>
          <a:xfrm>
            <a:off x="1200150" y="6236208"/>
            <a:ext cx="4425900" cy="320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5" name="Google Shape;335;p61"/>
          <p:cNvSpPr/>
          <p:nvPr>
            <p:ph idx="12" type="sldNum"/>
          </p:nvPr>
        </p:nvSpPr>
        <p:spPr>
          <a:xfrm>
            <a:off x="8069191" y="6217920"/>
            <a:ext cx="274200" cy="365700"/>
          </a:xfrm>
          <a:prstGeom prst="ellipse">
            <a:avLst/>
          </a:prstGeom>
          <a:solidFill>
            <a:srgbClr val="1D1D1D">
              <a:alpha val="69800"/>
            </a:srgbClr>
          </a:solidFill>
          <a:ln>
            <a:noFill/>
          </a:ln>
        </p:spPr>
        <p:txBody>
          <a:bodyPr anchorCtr="0" anchor="ctr" bIns="45700" lIns="18275" spcFirstLastPara="1" rIns="1827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36" name="Shape 336"/>
        <p:cNvGrpSpPr/>
        <p:nvPr/>
      </p:nvGrpSpPr>
      <p:grpSpPr>
        <a:xfrm>
          <a:off x="0" y="0"/>
          <a:ext cx="0" cy="0"/>
          <a:chOff x="0" y="0"/>
          <a:chExt cx="0" cy="0"/>
        </a:xfrm>
      </p:grpSpPr>
      <p:sp>
        <p:nvSpPr>
          <p:cNvPr id="337" name="Google Shape;337;p62"/>
          <p:cNvSpPr txBox="1"/>
          <p:nvPr>
            <p:ph idx="1" type="body"/>
          </p:nvPr>
        </p:nvSpPr>
        <p:spPr>
          <a:xfrm>
            <a:off x="1187577" y="2313433"/>
            <a:ext cx="3202800" cy="704100"/>
          </a:xfrm>
          <a:prstGeom prst="rect">
            <a:avLst/>
          </a:prstGeom>
          <a:noFill/>
          <a:ln>
            <a:noFill/>
          </a:ln>
        </p:spPr>
        <p:txBody>
          <a:bodyPr anchorCtr="1" anchor="b" bIns="45700" lIns="91425" spcFirstLastPara="1" rIns="91425" wrap="square" tIns="45700">
            <a:noAutofit/>
          </a:bodyPr>
          <a:lstStyle>
            <a:lvl1pPr indent="-228600" lvl="0" marL="457200" rtl="0" algn="ctr">
              <a:lnSpc>
                <a:spcPct val="100000"/>
              </a:lnSpc>
              <a:spcBef>
                <a:spcPts val="1000"/>
              </a:spcBef>
              <a:spcAft>
                <a:spcPts val="0"/>
              </a:spcAft>
              <a:buSzPts val="1900"/>
              <a:buNone/>
              <a:defRPr b="0" sz="1900" cap="none">
                <a:solidFill>
                  <a:srgbClr val="6B8890"/>
                </a:solidFill>
              </a:defRPr>
            </a:lvl1pPr>
            <a:lvl2pPr indent="-228600" lvl="1" marL="914400" rtl="0" algn="l">
              <a:lnSpc>
                <a:spcPct val="100000"/>
              </a:lnSpc>
              <a:spcBef>
                <a:spcPts val="1000"/>
              </a:spcBef>
              <a:spcAft>
                <a:spcPts val="0"/>
              </a:spcAft>
              <a:buSzPts val="1900"/>
              <a:buNone/>
              <a:defRPr b="1" sz="1900"/>
            </a:lvl2pPr>
            <a:lvl3pPr indent="-228600" lvl="2" marL="1371600" rtl="0" algn="l">
              <a:lnSpc>
                <a:spcPct val="100000"/>
              </a:lnSpc>
              <a:spcBef>
                <a:spcPts val="1000"/>
              </a:spcBef>
              <a:spcAft>
                <a:spcPts val="0"/>
              </a:spcAft>
              <a:buSzPts val="1800"/>
              <a:buNone/>
              <a:defRPr b="1" sz="1800"/>
            </a:lvl3pPr>
            <a:lvl4pPr indent="-228600" lvl="3" marL="1828800" rtl="0" algn="l">
              <a:lnSpc>
                <a:spcPct val="100000"/>
              </a:lnSpc>
              <a:spcBef>
                <a:spcPts val="1000"/>
              </a:spcBef>
              <a:spcAft>
                <a:spcPts val="0"/>
              </a:spcAft>
              <a:buSzPts val="1600"/>
              <a:buNone/>
              <a:defRPr b="1" sz="1600"/>
            </a:lvl4pPr>
            <a:lvl5pPr indent="-228600" lvl="4" marL="2286000" rtl="0" algn="l">
              <a:lnSpc>
                <a:spcPct val="100000"/>
              </a:lnSpc>
              <a:spcBef>
                <a:spcPts val="1000"/>
              </a:spcBef>
              <a:spcAft>
                <a:spcPts val="0"/>
              </a:spcAft>
              <a:buSzPts val="1600"/>
              <a:buNone/>
              <a:defRPr b="1" sz="1600"/>
            </a:lvl5pPr>
            <a:lvl6pPr indent="-228600" lvl="5" marL="2743200" rtl="0" algn="l">
              <a:lnSpc>
                <a:spcPct val="100000"/>
              </a:lnSpc>
              <a:spcBef>
                <a:spcPts val="1000"/>
              </a:spcBef>
              <a:spcAft>
                <a:spcPts val="0"/>
              </a:spcAft>
              <a:buSzPts val="1600"/>
              <a:buNone/>
              <a:defRPr b="1" sz="1600"/>
            </a:lvl6pPr>
            <a:lvl7pPr indent="-228600" lvl="6" marL="3200400" rtl="0" algn="l">
              <a:lnSpc>
                <a:spcPct val="100000"/>
              </a:lnSpc>
              <a:spcBef>
                <a:spcPts val="1000"/>
              </a:spcBef>
              <a:spcAft>
                <a:spcPts val="0"/>
              </a:spcAft>
              <a:buSzPts val="1600"/>
              <a:buNone/>
              <a:defRPr b="1" sz="1600"/>
            </a:lvl7pPr>
            <a:lvl8pPr indent="-228600" lvl="7" marL="3657600" rtl="0" algn="l">
              <a:lnSpc>
                <a:spcPct val="100000"/>
              </a:lnSpc>
              <a:spcBef>
                <a:spcPts val="1000"/>
              </a:spcBef>
              <a:spcAft>
                <a:spcPts val="0"/>
              </a:spcAft>
              <a:buSzPts val="1600"/>
              <a:buNone/>
              <a:defRPr b="1" sz="1600"/>
            </a:lvl8pPr>
            <a:lvl9pPr indent="-228600" lvl="8" marL="4114800" rtl="0" algn="l">
              <a:lnSpc>
                <a:spcPct val="100000"/>
              </a:lnSpc>
              <a:spcBef>
                <a:spcPts val="1000"/>
              </a:spcBef>
              <a:spcAft>
                <a:spcPts val="0"/>
              </a:spcAft>
              <a:buSzPts val="1600"/>
              <a:buNone/>
              <a:defRPr b="1" sz="1600"/>
            </a:lvl9pPr>
          </a:lstStyle>
          <a:p/>
        </p:txBody>
      </p:sp>
      <p:sp>
        <p:nvSpPr>
          <p:cNvPr id="338" name="Google Shape;338;p62"/>
          <p:cNvSpPr txBox="1"/>
          <p:nvPr>
            <p:ph idx="2" type="body"/>
          </p:nvPr>
        </p:nvSpPr>
        <p:spPr>
          <a:xfrm>
            <a:off x="1187577" y="3143250"/>
            <a:ext cx="3202800" cy="25968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1000"/>
              </a:spcBef>
              <a:spcAft>
                <a:spcPts val="0"/>
              </a:spcAft>
              <a:buSzPts val="1800"/>
              <a:buChar char="•"/>
              <a:defRPr/>
            </a:lvl1pPr>
            <a:lvl2pPr indent="-342900" lvl="1" marL="914400" rtl="0" algn="l">
              <a:lnSpc>
                <a:spcPct val="100000"/>
              </a:lnSpc>
              <a:spcBef>
                <a:spcPts val="1000"/>
              </a:spcBef>
              <a:spcAft>
                <a:spcPts val="0"/>
              </a:spcAft>
              <a:buSzPts val="1800"/>
              <a:buChar char="•"/>
              <a:defRPr/>
            </a:lvl2pPr>
            <a:lvl3pPr indent="-342900" lvl="2" marL="1371600" rtl="0" algn="l">
              <a:lnSpc>
                <a:spcPct val="100000"/>
              </a:lnSpc>
              <a:spcBef>
                <a:spcPts val="1000"/>
              </a:spcBef>
              <a:spcAft>
                <a:spcPts val="0"/>
              </a:spcAft>
              <a:buSzPts val="1800"/>
              <a:buChar char="•"/>
              <a:defRPr/>
            </a:lvl3pPr>
            <a:lvl4pPr indent="-342900" lvl="3" marL="1828800" rtl="0" algn="l">
              <a:lnSpc>
                <a:spcPct val="100000"/>
              </a:lnSpc>
              <a:spcBef>
                <a:spcPts val="1000"/>
              </a:spcBef>
              <a:spcAft>
                <a:spcPts val="0"/>
              </a:spcAft>
              <a:buSzPts val="1800"/>
              <a:buChar char="•"/>
              <a:defRPr/>
            </a:lvl4pPr>
            <a:lvl5pPr indent="-342900" lvl="4" marL="2286000" rtl="0" algn="l">
              <a:lnSpc>
                <a:spcPct val="100000"/>
              </a:lnSpc>
              <a:spcBef>
                <a:spcPts val="1000"/>
              </a:spcBef>
              <a:spcAft>
                <a:spcPts val="0"/>
              </a:spcAft>
              <a:buSzPts val="1800"/>
              <a:buChar char="•"/>
              <a:defRPr/>
            </a:lvl5pPr>
            <a:lvl6pPr indent="-342900" lvl="5" marL="2743200" rtl="0" algn="l">
              <a:lnSpc>
                <a:spcPct val="100000"/>
              </a:lnSpc>
              <a:spcBef>
                <a:spcPts val="1000"/>
              </a:spcBef>
              <a:spcAft>
                <a:spcPts val="0"/>
              </a:spcAft>
              <a:buSzPts val="1800"/>
              <a:buChar char="•"/>
              <a:defRPr/>
            </a:lvl6pPr>
            <a:lvl7pPr indent="-342900" lvl="6" marL="3200400" rtl="0" algn="l">
              <a:lnSpc>
                <a:spcPct val="100000"/>
              </a:lnSpc>
              <a:spcBef>
                <a:spcPts val="1000"/>
              </a:spcBef>
              <a:spcAft>
                <a:spcPts val="0"/>
              </a:spcAft>
              <a:buSzPts val="1800"/>
              <a:buChar char="•"/>
              <a:defRPr/>
            </a:lvl7pPr>
            <a:lvl8pPr indent="-342900" lvl="7" marL="3657600" rtl="0" algn="l">
              <a:lnSpc>
                <a:spcPct val="100000"/>
              </a:lnSpc>
              <a:spcBef>
                <a:spcPts val="1000"/>
              </a:spcBef>
              <a:spcAft>
                <a:spcPts val="0"/>
              </a:spcAft>
              <a:buSzPts val="1800"/>
              <a:buChar char="•"/>
              <a:defRPr/>
            </a:lvl8pPr>
            <a:lvl9pPr indent="-342900" lvl="8" marL="4114800" rtl="0" algn="l">
              <a:lnSpc>
                <a:spcPct val="100000"/>
              </a:lnSpc>
              <a:spcBef>
                <a:spcPts val="1000"/>
              </a:spcBef>
              <a:spcAft>
                <a:spcPts val="0"/>
              </a:spcAft>
              <a:buSzPts val="1800"/>
              <a:buChar char="•"/>
              <a:defRPr/>
            </a:lvl9pPr>
          </a:lstStyle>
          <a:p/>
        </p:txBody>
      </p:sp>
      <p:sp>
        <p:nvSpPr>
          <p:cNvPr id="339" name="Google Shape;339;p62"/>
          <p:cNvSpPr txBox="1"/>
          <p:nvPr>
            <p:ph idx="3" type="body"/>
          </p:nvPr>
        </p:nvSpPr>
        <p:spPr>
          <a:xfrm>
            <a:off x="4753737" y="3143250"/>
            <a:ext cx="3190200" cy="25968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1000"/>
              </a:spcBef>
              <a:spcAft>
                <a:spcPts val="0"/>
              </a:spcAft>
              <a:buSzPts val="1800"/>
              <a:buChar char="•"/>
              <a:defRPr/>
            </a:lvl1pPr>
            <a:lvl2pPr indent="-342900" lvl="1" marL="914400" rtl="0" algn="l">
              <a:lnSpc>
                <a:spcPct val="100000"/>
              </a:lnSpc>
              <a:spcBef>
                <a:spcPts val="1000"/>
              </a:spcBef>
              <a:spcAft>
                <a:spcPts val="0"/>
              </a:spcAft>
              <a:buSzPts val="1800"/>
              <a:buChar char="•"/>
              <a:defRPr/>
            </a:lvl2pPr>
            <a:lvl3pPr indent="-342900" lvl="2" marL="1371600" rtl="0" algn="l">
              <a:lnSpc>
                <a:spcPct val="100000"/>
              </a:lnSpc>
              <a:spcBef>
                <a:spcPts val="1000"/>
              </a:spcBef>
              <a:spcAft>
                <a:spcPts val="0"/>
              </a:spcAft>
              <a:buSzPts val="1800"/>
              <a:buChar char="•"/>
              <a:defRPr/>
            </a:lvl3pPr>
            <a:lvl4pPr indent="-342900" lvl="3" marL="1828800" rtl="0" algn="l">
              <a:lnSpc>
                <a:spcPct val="100000"/>
              </a:lnSpc>
              <a:spcBef>
                <a:spcPts val="1000"/>
              </a:spcBef>
              <a:spcAft>
                <a:spcPts val="0"/>
              </a:spcAft>
              <a:buSzPts val="1800"/>
              <a:buChar char="•"/>
              <a:defRPr/>
            </a:lvl4pPr>
            <a:lvl5pPr indent="-330200" lvl="4" marL="2286000" rtl="0" algn="l">
              <a:lnSpc>
                <a:spcPct val="100000"/>
              </a:lnSpc>
              <a:spcBef>
                <a:spcPts val="1000"/>
              </a:spcBef>
              <a:spcAft>
                <a:spcPts val="0"/>
              </a:spcAft>
              <a:buSzPts val="1600"/>
              <a:buChar char="•"/>
              <a:defRPr/>
            </a:lvl5pPr>
            <a:lvl6pPr indent="-342900" lvl="5" marL="2743200" rtl="0" algn="l">
              <a:lnSpc>
                <a:spcPct val="100000"/>
              </a:lnSpc>
              <a:spcBef>
                <a:spcPts val="1000"/>
              </a:spcBef>
              <a:spcAft>
                <a:spcPts val="0"/>
              </a:spcAft>
              <a:buSzPts val="1800"/>
              <a:buChar char="•"/>
              <a:defRPr/>
            </a:lvl6pPr>
            <a:lvl7pPr indent="-342900" lvl="6" marL="3200400" rtl="0" algn="l">
              <a:lnSpc>
                <a:spcPct val="100000"/>
              </a:lnSpc>
              <a:spcBef>
                <a:spcPts val="1000"/>
              </a:spcBef>
              <a:spcAft>
                <a:spcPts val="0"/>
              </a:spcAft>
              <a:buSzPts val="1800"/>
              <a:buChar char="•"/>
              <a:defRPr/>
            </a:lvl7pPr>
            <a:lvl8pPr indent="-342900" lvl="7" marL="3657600" rtl="0" algn="l">
              <a:lnSpc>
                <a:spcPct val="100000"/>
              </a:lnSpc>
              <a:spcBef>
                <a:spcPts val="1000"/>
              </a:spcBef>
              <a:spcAft>
                <a:spcPts val="0"/>
              </a:spcAft>
              <a:buSzPts val="1800"/>
              <a:buChar char="•"/>
              <a:defRPr/>
            </a:lvl8pPr>
            <a:lvl9pPr indent="-342900" lvl="8" marL="4114800" rtl="0" algn="l">
              <a:lnSpc>
                <a:spcPct val="100000"/>
              </a:lnSpc>
              <a:spcBef>
                <a:spcPts val="1000"/>
              </a:spcBef>
              <a:spcAft>
                <a:spcPts val="0"/>
              </a:spcAft>
              <a:buSzPts val="1800"/>
              <a:buChar char="•"/>
              <a:defRPr/>
            </a:lvl9pPr>
          </a:lstStyle>
          <a:p/>
        </p:txBody>
      </p:sp>
      <p:sp>
        <p:nvSpPr>
          <p:cNvPr id="340" name="Google Shape;340;p62"/>
          <p:cNvSpPr txBox="1"/>
          <p:nvPr>
            <p:ph idx="4" type="body"/>
          </p:nvPr>
        </p:nvSpPr>
        <p:spPr>
          <a:xfrm>
            <a:off x="4753737" y="2313433"/>
            <a:ext cx="3202800" cy="704100"/>
          </a:xfrm>
          <a:prstGeom prst="rect">
            <a:avLst/>
          </a:prstGeom>
          <a:noFill/>
          <a:ln>
            <a:noFill/>
          </a:ln>
        </p:spPr>
        <p:txBody>
          <a:bodyPr anchorCtr="1" anchor="b" bIns="45700" lIns="91425" spcFirstLastPara="1" rIns="91425" wrap="square" tIns="45700">
            <a:noAutofit/>
          </a:bodyPr>
          <a:lstStyle>
            <a:lvl1pPr indent="-228600" lvl="0" marL="457200" rtl="0" algn="ctr">
              <a:lnSpc>
                <a:spcPct val="100000"/>
              </a:lnSpc>
              <a:spcBef>
                <a:spcPts val="1000"/>
              </a:spcBef>
              <a:spcAft>
                <a:spcPts val="0"/>
              </a:spcAft>
              <a:buSzPts val="1900"/>
              <a:buNone/>
              <a:defRPr b="0" sz="1900" cap="none">
                <a:solidFill>
                  <a:srgbClr val="6B8890"/>
                </a:solidFill>
              </a:defRPr>
            </a:lvl1pPr>
            <a:lvl2pPr indent="-228600" lvl="1" marL="914400" rtl="0" algn="l">
              <a:lnSpc>
                <a:spcPct val="100000"/>
              </a:lnSpc>
              <a:spcBef>
                <a:spcPts val="1000"/>
              </a:spcBef>
              <a:spcAft>
                <a:spcPts val="0"/>
              </a:spcAft>
              <a:buSzPts val="1900"/>
              <a:buNone/>
              <a:defRPr b="1" sz="1900"/>
            </a:lvl2pPr>
            <a:lvl3pPr indent="-228600" lvl="2" marL="1371600" rtl="0" algn="l">
              <a:lnSpc>
                <a:spcPct val="100000"/>
              </a:lnSpc>
              <a:spcBef>
                <a:spcPts val="1000"/>
              </a:spcBef>
              <a:spcAft>
                <a:spcPts val="0"/>
              </a:spcAft>
              <a:buSzPts val="1800"/>
              <a:buNone/>
              <a:defRPr b="1" sz="1800"/>
            </a:lvl3pPr>
            <a:lvl4pPr indent="-228600" lvl="3" marL="1828800" rtl="0" algn="l">
              <a:lnSpc>
                <a:spcPct val="100000"/>
              </a:lnSpc>
              <a:spcBef>
                <a:spcPts val="1000"/>
              </a:spcBef>
              <a:spcAft>
                <a:spcPts val="0"/>
              </a:spcAft>
              <a:buSzPts val="1600"/>
              <a:buNone/>
              <a:defRPr b="1" sz="1600"/>
            </a:lvl4pPr>
            <a:lvl5pPr indent="-228600" lvl="4" marL="2286000" rtl="0" algn="l">
              <a:lnSpc>
                <a:spcPct val="100000"/>
              </a:lnSpc>
              <a:spcBef>
                <a:spcPts val="1000"/>
              </a:spcBef>
              <a:spcAft>
                <a:spcPts val="0"/>
              </a:spcAft>
              <a:buSzPts val="1600"/>
              <a:buNone/>
              <a:defRPr b="1" sz="1600"/>
            </a:lvl5pPr>
            <a:lvl6pPr indent="-228600" lvl="5" marL="2743200" rtl="0" algn="l">
              <a:lnSpc>
                <a:spcPct val="100000"/>
              </a:lnSpc>
              <a:spcBef>
                <a:spcPts val="1000"/>
              </a:spcBef>
              <a:spcAft>
                <a:spcPts val="0"/>
              </a:spcAft>
              <a:buSzPts val="1600"/>
              <a:buNone/>
              <a:defRPr b="1" sz="1600"/>
            </a:lvl6pPr>
            <a:lvl7pPr indent="-228600" lvl="6" marL="3200400" rtl="0" algn="l">
              <a:lnSpc>
                <a:spcPct val="100000"/>
              </a:lnSpc>
              <a:spcBef>
                <a:spcPts val="1000"/>
              </a:spcBef>
              <a:spcAft>
                <a:spcPts val="0"/>
              </a:spcAft>
              <a:buSzPts val="1600"/>
              <a:buNone/>
              <a:defRPr b="1" sz="1600"/>
            </a:lvl7pPr>
            <a:lvl8pPr indent="-228600" lvl="7" marL="3657600" rtl="0" algn="l">
              <a:lnSpc>
                <a:spcPct val="100000"/>
              </a:lnSpc>
              <a:spcBef>
                <a:spcPts val="1000"/>
              </a:spcBef>
              <a:spcAft>
                <a:spcPts val="0"/>
              </a:spcAft>
              <a:buSzPts val="1600"/>
              <a:buNone/>
              <a:defRPr b="1" sz="1600"/>
            </a:lvl8pPr>
            <a:lvl9pPr indent="-228600" lvl="8" marL="4114800" rtl="0" algn="l">
              <a:lnSpc>
                <a:spcPct val="100000"/>
              </a:lnSpc>
              <a:spcBef>
                <a:spcPts val="1000"/>
              </a:spcBef>
              <a:spcAft>
                <a:spcPts val="0"/>
              </a:spcAft>
              <a:buSzPts val="1600"/>
              <a:buNone/>
              <a:defRPr b="1" sz="1600"/>
            </a:lvl9pPr>
          </a:lstStyle>
          <a:p/>
        </p:txBody>
      </p:sp>
      <p:sp>
        <p:nvSpPr>
          <p:cNvPr id="341" name="Google Shape;341;p62"/>
          <p:cNvSpPr txBox="1"/>
          <p:nvPr>
            <p:ph idx="10" type="dt"/>
          </p:nvPr>
        </p:nvSpPr>
        <p:spPr>
          <a:xfrm>
            <a:off x="5866072" y="6238816"/>
            <a:ext cx="2065200" cy="3240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2" name="Google Shape;342;p62"/>
          <p:cNvSpPr txBox="1"/>
          <p:nvPr>
            <p:ph idx="11" type="ftr"/>
          </p:nvPr>
        </p:nvSpPr>
        <p:spPr>
          <a:xfrm>
            <a:off x="1200150" y="6236208"/>
            <a:ext cx="4425900" cy="320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3" name="Google Shape;343;p62"/>
          <p:cNvSpPr/>
          <p:nvPr>
            <p:ph idx="12" type="sldNum"/>
          </p:nvPr>
        </p:nvSpPr>
        <p:spPr>
          <a:xfrm>
            <a:off x="8069191" y="6217920"/>
            <a:ext cx="274200" cy="365700"/>
          </a:xfrm>
          <a:prstGeom prst="ellipse">
            <a:avLst/>
          </a:prstGeom>
          <a:solidFill>
            <a:srgbClr val="1D1D1D">
              <a:alpha val="69800"/>
            </a:srgbClr>
          </a:solidFill>
          <a:ln>
            <a:noFill/>
          </a:ln>
        </p:spPr>
        <p:txBody>
          <a:bodyPr anchorCtr="0" anchor="ctr" bIns="45700" lIns="18275" spcFirstLastPara="1" rIns="1827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344" name="Google Shape;344;p62"/>
          <p:cNvSpPr txBox="1"/>
          <p:nvPr>
            <p:ph type="title"/>
          </p:nvPr>
        </p:nvSpPr>
        <p:spPr>
          <a:xfrm>
            <a:off x="1673352" y="964692"/>
            <a:ext cx="5797200" cy="1188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Autofit/>
          </a:bodyPr>
          <a:lstStyle>
            <a:lvl1pPr lvl="0" rtl="0" algn="ctr">
              <a:lnSpc>
                <a:spcPct val="90000"/>
              </a:lnSpc>
              <a:spcBef>
                <a:spcPts val="0"/>
              </a:spcBef>
              <a:spcAft>
                <a:spcPts val="0"/>
              </a:spcAft>
              <a:buClr>
                <a:srgbClr val="26262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45" name="Shape 345"/>
        <p:cNvGrpSpPr/>
        <p:nvPr/>
      </p:nvGrpSpPr>
      <p:grpSpPr>
        <a:xfrm>
          <a:off x="0" y="0"/>
          <a:ext cx="0" cy="0"/>
          <a:chOff x="0" y="0"/>
          <a:chExt cx="0" cy="0"/>
        </a:xfrm>
      </p:grpSpPr>
      <p:sp>
        <p:nvSpPr>
          <p:cNvPr id="346" name="Google Shape;346;p63"/>
          <p:cNvSpPr txBox="1"/>
          <p:nvPr>
            <p:ph type="title"/>
          </p:nvPr>
        </p:nvSpPr>
        <p:spPr>
          <a:xfrm>
            <a:off x="1673352" y="964692"/>
            <a:ext cx="5797200" cy="1188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Autofit/>
          </a:bodyPr>
          <a:lstStyle>
            <a:lvl1pPr lvl="0" rtl="0" algn="ctr">
              <a:lnSpc>
                <a:spcPct val="90000"/>
              </a:lnSpc>
              <a:spcBef>
                <a:spcPts val="0"/>
              </a:spcBef>
              <a:spcAft>
                <a:spcPts val="0"/>
              </a:spcAft>
              <a:buClr>
                <a:srgbClr val="26262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47" name="Google Shape;347;p63"/>
          <p:cNvSpPr txBox="1"/>
          <p:nvPr>
            <p:ph idx="10" type="dt"/>
          </p:nvPr>
        </p:nvSpPr>
        <p:spPr>
          <a:xfrm>
            <a:off x="5866072" y="6238816"/>
            <a:ext cx="2065200" cy="3240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8" name="Google Shape;348;p63"/>
          <p:cNvSpPr txBox="1"/>
          <p:nvPr>
            <p:ph idx="11" type="ftr"/>
          </p:nvPr>
        </p:nvSpPr>
        <p:spPr>
          <a:xfrm>
            <a:off x="1200150" y="6236208"/>
            <a:ext cx="4425900" cy="320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9" name="Google Shape;349;p63"/>
          <p:cNvSpPr/>
          <p:nvPr>
            <p:ph idx="12" type="sldNum"/>
          </p:nvPr>
        </p:nvSpPr>
        <p:spPr>
          <a:xfrm>
            <a:off x="8069191" y="6217920"/>
            <a:ext cx="274200" cy="365700"/>
          </a:xfrm>
          <a:prstGeom prst="ellipse">
            <a:avLst/>
          </a:prstGeom>
          <a:solidFill>
            <a:srgbClr val="1D1D1D">
              <a:alpha val="69800"/>
            </a:srgbClr>
          </a:solidFill>
          <a:ln>
            <a:noFill/>
          </a:ln>
        </p:spPr>
        <p:txBody>
          <a:bodyPr anchorCtr="0" anchor="ctr" bIns="45700" lIns="18275" spcFirstLastPara="1" rIns="1827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50" name="Shape 350"/>
        <p:cNvGrpSpPr/>
        <p:nvPr/>
      </p:nvGrpSpPr>
      <p:grpSpPr>
        <a:xfrm>
          <a:off x="0" y="0"/>
          <a:ext cx="0" cy="0"/>
          <a:chOff x="0" y="0"/>
          <a:chExt cx="0" cy="0"/>
        </a:xfrm>
      </p:grpSpPr>
      <p:sp>
        <p:nvSpPr>
          <p:cNvPr id="351" name="Google Shape;351;p64"/>
          <p:cNvSpPr txBox="1"/>
          <p:nvPr>
            <p:ph idx="10" type="dt"/>
          </p:nvPr>
        </p:nvSpPr>
        <p:spPr>
          <a:xfrm>
            <a:off x="5866072" y="6238816"/>
            <a:ext cx="2065200" cy="3240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52" name="Google Shape;352;p64"/>
          <p:cNvSpPr txBox="1"/>
          <p:nvPr>
            <p:ph idx="11" type="ftr"/>
          </p:nvPr>
        </p:nvSpPr>
        <p:spPr>
          <a:xfrm>
            <a:off x="1200150" y="6236208"/>
            <a:ext cx="4425900" cy="320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53" name="Google Shape;353;p64"/>
          <p:cNvSpPr/>
          <p:nvPr>
            <p:ph idx="12" type="sldNum"/>
          </p:nvPr>
        </p:nvSpPr>
        <p:spPr>
          <a:xfrm>
            <a:off x="8069191" y="6217920"/>
            <a:ext cx="274200" cy="365700"/>
          </a:xfrm>
          <a:prstGeom prst="ellipse">
            <a:avLst/>
          </a:prstGeom>
          <a:solidFill>
            <a:srgbClr val="1D1D1D">
              <a:alpha val="69800"/>
            </a:srgbClr>
          </a:solidFill>
          <a:ln>
            <a:noFill/>
          </a:ln>
        </p:spPr>
        <p:txBody>
          <a:bodyPr anchorCtr="0" anchor="ctr" bIns="45700" lIns="18275" spcFirstLastPara="1" rIns="1827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354" name="Shape 354"/>
        <p:cNvGrpSpPr/>
        <p:nvPr/>
      </p:nvGrpSpPr>
      <p:grpSpPr>
        <a:xfrm>
          <a:off x="0" y="0"/>
          <a:ext cx="0" cy="0"/>
          <a:chOff x="0" y="0"/>
          <a:chExt cx="0" cy="0"/>
        </a:xfrm>
      </p:grpSpPr>
      <p:sp>
        <p:nvSpPr>
          <p:cNvPr id="355" name="Google Shape;355;p65"/>
          <p:cNvSpPr/>
          <p:nvPr/>
        </p:nvSpPr>
        <p:spPr>
          <a:xfrm>
            <a:off x="0" y="0"/>
            <a:ext cx="4572000"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65"/>
          <p:cNvSpPr txBox="1"/>
          <p:nvPr>
            <p:ph type="title"/>
          </p:nvPr>
        </p:nvSpPr>
        <p:spPr>
          <a:xfrm>
            <a:off x="606392" y="2243828"/>
            <a:ext cx="3371100" cy="113460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lvl1pPr lvl="0" rtl="0" algn="ctr">
              <a:lnSpc>
                <a:spcPct val="90000"/>
              </a:lnSpc>
              <a:spcBef>
                <a:spcPts val="0"/>
              </a:spcBef>
              <a:spcAft>
                <a:spcPts val="0"/>
              </a:spcAft>
              <a:buClr>
                <a:srgbClr val="262626"/>
              </a:buClr>
              <a:buSzPts val="2200"/>
              <a:buFont typeface="Gill Sans"/>
              <a:buNone/>
              <a:defRPr sz="220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57" name="Google Shape;357;p65"/>
          <p:cNvSpPr/>
          <p:nvPr>
            <p:ph idx="2" type="pic"/>
          </p:nvPr>
        </p:nvSpPr>
        <p:spPr>
          <a:xfrm>
            <a:off x="4571999" y="0"/>
            <a:ext cx="4576500" cy="6858000"/>
          </a:xfrm>
          <a:prstGeom prst="rect">
            <a:avLst/>
          </a:prstGeom>
          <a:solidFill>
            <a:srgbClr val="BFBFBF"/>
          </a:solidFill>
          <a:ln>
            <a:noFill/>
          </a:ln>
        </p:spPr>
        <p:txBody>
          <a:bodyPr anchorCtr="0" anchor="t" bIns="45700" lIns="91425" spcFirstLastPara="1" rIns="91425" wrap="square" tIns="45700">
            <a:noAutofit/>
          </a:bodyPr>
          <a:lstStyle>
            <a:lvl1pPr lvl="0" marR="0" rtl="0" algn="l">
              <a:lnSpc>
                <a:spcPct val="100000"/>
              </a:lnSpc>
              <a:spcBef>
                <a:spcPts val="1000"/>
              </a:spcBef>
              <a:spcAft>
                <a:spcPts val="0"/>
              </a:spcAft>
              <a:buClr>
                <a:schemeClr val="accent2"/>
              </a:buClr>
              <a:buSzPts val="3200"/>
              <a:buFont typeface="Arial"/>
              <a:buNone/>
              <a:defRPr b="0" i="0" sz="3200" u="none" cap="none" strike="noStrike">
                <a:solidFill>
                  <a:srgbClr val="FEFEFE"/>
                </a:solidFill>
                <a:latin typeface="Gill Sans"/>
                <a:ea typeface="Gill Sans"/>
                <a:cs typeface="Gill Sans"/>
                <a:sym typeface="Gill Sans"/>
              </a:defRPr>
            </a:lvl1pPr>
            <a:lvl2pPr lvl="1" marR="0" rtl="0" algn="l">
              <a:lnSpc>
                <a:spcPct val="100000"/>
              </a:lnSpc>
              <a:spcBef>
                <a:spcPts val="1000"/>
              </a:spcBef>
              <a:spcAft>
                <a:spcPts val="0"/>
              </a:spcAft>
              <a:buClr>
                <a:schemeClr val="accent2"/>
              </a:buClr>
              <a:buSzPts val="2800"/>
              <a:buFont typeface="Arial"/>
              <a:buNone/>
              <a:defRPr b="0" i="0" sz="2800" u="none" cap="none" strike="noStrike">
                <a:solidFill>
                  <a:srgbClr val="262626"/>
                </a:solidFill>
                <a:latin typeface="Gill Sans"/>
                <a:ea typeface="Gill Sans"/>
                <a:cs typeface="Gill Sans"/>
                <a:sym typeface="Gill Sans"/>
              </a:defRPr>
            </a:lvl2pPr>
            <a:lvl3pPr lvl="2" marR="0" rtl="0" algn="l">
              <a:lnSpc>
                <a:spcPct val="100000"/>
              </a:lnSpc>
              <a:spcBef>
                <a:spcPts val="1000"/>
              </a:spcBef>
              <a:spcAft>
                <a:spcPts val="0"/>
              </a:spcAft>
              <a:buClr>
                <a:schemeClr val="accent2"/>
              </a:buClr>
              <a:buSzPts val="2400"/>
              <a:buFont typeface="Arial"/>
              <a:buNone/>
              <a:defRPr b="0" i="0" sz="2400" u="none" cap="none" strike="noStrike">
                <a:solidFill>
                  <a:srgbClr val="262626"/>
                </a:solidFill>
                <a:latin typeface="Gill Sans"/>
                <a:ea typeface="Gill Sans"/>
                <a:cs typeface="Gill Sans"/>
                <a:sym typeface="Gill Sans"/>
              </a:defRPr>
            </a:lvl3pPr>
            <a:lvl4pPr lvl="3" marR="0" rtl="0" algn="l">
              <a:lnSpc>
                <a:spcPct val="100000"/>
              </a:lnSpc>
              <a:spcBef>
                <a:spcPts val="1000"/>
              </a:spcBef>
              <a:spcAft>
                <a:spcPts val="0"/>
              </a:spcAft>
              <a:buClr>
                <a:schemeClr val="accent2"/>
              </a:buClr>
              <a:buSzPts val="2000"/>
              <a:buFont typeface="Arial"/>
              <a:buNone/>
              <a:defRPr b="0" i="0" sz="2000" u="none" cap="none" strike="noStrike">
                <a:solidFill>
                  <a:srgbClr val="262626"/>
                </a:solidFill>
                <a:latin typeface="Gill Sans"/>
                <a:ea typeface="Gill Sans"/>
                <a:cs typeface="Gill Sans"/>
                <a:sym typeface="Gill Sans"/>
              </a:defRPr>
            </a:lvl4pPr>
            <a:lvl5pPr lvl="4" marR="0" rtl="0" algn="l">
              <a:lnSpc>
                <a:spcPct val="100000"/>
              </a:lnSpc>
              <a:spcBef>
                <a:spcPts val="1000"/>
              </a:spcBef>
              <a:spcAft>
                <a:spcPts val="0"/>
              </a:spcAft>
              <a:buClr>
                <a:schemeClr val="accent2"/>
              </a:buClr>
              <a:buSzPts val="2000"/>
              <a:buFont typeface="Arial"/>
              <a:buNone/>
              <a:defRPr b="0" i="0" sz="2000" u="none" cap="none" strike="noStrike">
                <a:solidFill>
                  <a:srgbClr val="262626"/>
                </a:solidFill>
                <a:latin typeface="Gill Sans"/>
                <a:ea typeface="Gill Sans"/>
                <a:cs typeface="Gill Sans"/>
                <a:sym typeface="Gill Sans"/>
              </a:defRPr>
            </a:lvl5pPr>
            <a:lvl6pPr lvl="5" marR="0" rtl="0" algn="l">
              <a:lnSpc>
                <a:spcPct val="100000"/>
              </a:lnSpc>
              <a:spcBef>
                <a:spcPts val="1000"/>
              </a:spcBef>
              <a:spcAft>
                <a:spcPts val="0"/>
              </a:spcAft>
              <a:buClr>
                <a:schemeClr val="accent2"/>
              </a:buClr>
              <a:buSzPts val="2000"/>
              <a:buFont typeface="Arial"/>
              <a:buNone/>
              <a:defRPr b="0" i="0" sz="2000" u="none" cap="none" strike="noStrike">
                <a:solidFill>
                  <a:schemeClr val="dk1"/>
                </a:solidFill>
                <a:latin typeface="Gill Sans"/>
                <a:ea typeface="Gill Sans"/>
                <a:cs typeface="Gill Sans"/>
                <a:sym typeface="Gill Sans"/>
              </a:defRPr>
            </a:lvl6pPr>
            <a:lvl7pPr lvl="6" marR="0" rtl="0" algn="l">
              <a:lnSpc>
                <a:spcPct val="100000"/>
              </a:lnSpc>
              <a:spcBef>
                <a:spcPts val="1000"/>
              </a:spcBef>
              <a:spcAft>
                <a:spcPts val="0"/>
              </a:spcAft>
              <a:buClr>
                <a:schemeClr val="accent2"/>
              </a:buClr>
              <a:buSzPts val="2000"/>
              <a:buFont typeface="Arial"/>
              <a:buNone/>
              <a:defRPr b="0" i="0" sz="2000" u="none" cap="none" strike="noStrike">
                <a:solidFill>
                  <a:schemeClr val="dk1"/>
                </a:solidFill>
                <a:latin typeface="Gill Sans"/>
                <a:ea typeface="Gill Sans"/>
                <a:cs typeface="Gill Sans"/>
                <a:sym typeface="Gill Sans"/>
              </a:defRPr>
            </a:lvl7pPr>
            <a:lvl8pPr lvl="7" marR="0" rtl="0" algn="l">
              <a:lnSpc>
                <a:spcPct val="100000"/>
              </a:lnSpc>
              <a:spcBef>
                <a:spcPts val="1000"/>
              </a:spcBef>
              <a:spcAft>
                <a:spcPts val="0"/>
              </a:spcAft>
              <a:buClr>
                <a:schemeClr val="accent2"/>
              </a:buClr>
              <a:buSzPts val="2000"/>
              <a:buFont typeface="Arial"/>
              <a:buNone/>
              <a:defRPr b="0" i="0" sz="2000" u="none" cap="none" strike="noStrike">
                <a:solidFill>
                  <a:schemeClr val="dk1"/>
                </a:solidFill>
                <a:latin typeface="Gill Sans"/>
                <a:ea typeface="Gill Sans"/>
                <a:cs typeface="Gill Sans"/>
                <a:sym typeface="Gill Sans"/>
              </a:defRPr>
            </a:lvl8pPr>
            <a:lvl9pPr lvl="8" marR="0" rtl="0" algn="l">
              <a:lnSpc>
                <a:spcPct val="100000"/>
              </a:lnSpc>
              <a:spcBef>
                <a:spcPts val="1000"/>
              </a:spcBef>
              <a:spcAft>
                <a:spcPts val="0"/>
              </a:spcAft>
              <a:buClr>
                <a:schemeClr val="accent2"/>
              </a:buClr>
              <a:buSzPts val="2000"/>
              <a:buFont typeface="Arial"/>
              <a:buNone/>
              <a:defRPr b="0" i="0" sz="2000" u="none" cap="none" strike="noStrike">
                <a:solidFill>
                  <a:schemeClr val="dk1"/>
                </a:solidFill>
                <a:latin typeface="Gill Sans"/>
                <a:ea typeface="Gill Sans"/>
                <a:cs typeface="Gill Sans"/>
                <a:sym typeface="Gill Sans"/>
              </a:defRPr>
            </a:lvl9pPr>
          </a:lstStyle>
          <a:p/>
        </p:txBody>
      </p:sp>
      <p:sp>
        <p:nvSpPr>
          <p:cNvPr id="358" name="Google Shape;358;p65"/>
          <p:cNvSpPr txBox="1"/>
          <p:nvPr>
            <p:ph idx="1" type="body"/>
          </p:nvPr>
        </p:nvSpPr>
        <p:spPr>
          <a:xfrm>
            <a:off x="836676" y="3549918"/>
            <a:ext cx="2846100" cy="2193900"/>
          </a:xfrm>
          <a:prstGeom prst="rect">
            <a:avLst/>
          </a:prstGeom>
          <a:noFill/>
          <a:ln>
            <a:noFill/>
          </a:ln>
        </p:spPr>
        <p:txBody>
          <a:bodyPr anchorCtr="1" anchor="t" bIns="45700" lIns="91425" spcFirstLastPara="1" rIns="91425" wrap="square" tIns="45700">
            <a:noAutofit/>
          </a:bodyPr>
          <a:lstStyle>
            <a:lvl1pPr indent="-228600" lvl="0" marL="457200" rtl="0" algn="ctr">
              <a:lnSpc>
                <a:spcPct val="100000"/>
              </a:lnSpc>
              <a:spcBef>
                <a:spcPts val="1000"/>
              </a:spcBef>
              <a:spcAft>
                <a:spcPts val="0"/>
              </a:spcAft>
              <a:buSzPts val="1500"/>
              <a:buNone/>
              <a:defRPr sz="1500">
                <a:solidFill>
                  <a:srgbClr val="FFFFFF"/>
                </a:solidFill>
              </a:defRPr>
            </a:lvl1pPr>
            <a:lvl2pPr indent="-228600" lvl="1" marL="914400" rtl="0" algn="l">
              <a:lnSpc>
                <a:spcPct val="100000"/>
              </a:lnSpc>
              <a:spcBef>
                <a:spcPts val="1000"/>
              </a:spcBef>
              <a:spcAft>
                <a:spcPts val="0"/>
              </a:spcAft>
              <a:buSzPts val="1400"/>
              <a:buNone/>
              <a:defRPr sz="1400"/>
            </a:lvl2pPr>
            <a:lvl3pPr indent="-228600" lvl="2" marL="1371600" rtl="0" algn="l">
              <a:lnSpc>
                <a:spcPct val="100000"/>
              </a:lnSpc>
              <a:spcBef>
                <a:spcPts val="1000"/>
              </a:spcBef>
              <a:spcAft>
                <a:spcPts val="0"/>
              </a:spcAft>
              <a:buSzPts val="1200"/>
              <a:buNone/>
              <a:defRPr sz="1200"/>
            </a:lvl3pPr>
            <a:lvl4pPr indent="-228600" lvl="3" marL="1828800" rtl="0" algn="l">
              <a:lnSpc>
                <a:spcPct val="100000"/>
              </a:lnSpc>
              <a:spcBef>
                <a:spcPts val="1000"/>
              </a:spcBef>
              <a:spcAft>
                <a:spcPts val="0"/>
              </a:spcAft>
              <a:buSzPts val="1000"/>
              <a:buNone/>
              <a:defRPr sz="1000"/>
            </a:lvl4pPr>
            <a:lvl5pPr indent="-228600" lvl="4" marL="2286000" rtl="0" algn="l">
              <a:lnSpc>
                <a:spcPct val="100000"/>
              </a:lnSpc>
              <a:spcBef>
                <a:spcPts val="1000"/>
              </a:spcBef>
              <a:spcAft>
                <a:spcPts val="0"/>
              </a:spcAft>
              <a:buSzPts val="1000"/>
              <a:buNone/>
              <a:defRPr sz="1000"/>
            </a:lvl5pPr>
            <a:lvl6pPr indent="-228600" lvl="5" marL="2743200" rtl="0" algn="l">
              <a:lnSpc>
                <a:spcPct val="100000"/>
              </a:lnSpc>
              <a:spcBef>
                <a:spcPts val="1000"/>
              </a:spcBef>
              <a:spcAft>
                <a:spcPts val="0"/>
              </a:spcAft>
              <a:buSzPts val="1000"/>
              <a:buNone/>
              <a:defRPr sz="1000"/>
            </a:lvl6pPr>
            <a:lvl7pPr indent="-228600" lvl="6" marL="3200400" rtl="0" algn="l">
              <a:lnSpc>
                <a:spcPct val="100000"/>
              </a:lnSpc>
              <a:spcBef>
                <a:spcPts val="1000"/>
              </a:spcBef>
              <a:spcAft>
                <a:spcPts val="0"/>
              </a:spcAft>
              <a:buSzPts val="1000"/>
              <a:buNone/>
              <a:defRPr sz="1000"/>
            </a:lvl7pPr>
            <a:lvl8pPr indent="-228600" lvl="7" marL="3657600" rtl="0" algn="l">
              <a:lnSpc>
                <a:spcPct val="100000"/>
              </a:lnSpc>
              <a:spcBef>
                <a:spcPts val="1000"/>
              </a:spcBef>
              <a:spcAft>
                <a:spcPts val="0"/>
              </a:spcAft>
              <a:buSzPts val="1000"/>
              <a:buNone/>
              <a:defRPr sz="1000"/>
            </a:lvl8pPr>
            <a:lvl9pPr indent="-228600" lvl="8" marL="4114800" rtl="0" algn="l">
              <a:lnSpc>
                <a:spcPct val="100000"/>
              </a:lnSpc>
              <a:spcBef>
                <a:spcPts val="1000"/>
              </a:spcBef>
              <a:spcAft>
                <a:spcPts val="0"/>
              </a:spcAft>
              <a:buSzPts val="1000"/>
              <a:buNone/>
              <a:defRPr sz="1000"/>
            </a:lvl9pPr>
          </a:lstStyle>
          <a:p/>
        </p:txBody>
      </p:sp>
      <p:sp>
        <p:nvSpPr>
          <p:cNvPr id="359" name="Google Shape;359;p65"/>
          <p:cNvSpPr txBox="1"/>
          <p:nvPr>
            <p:ph idx="10" type="dt"/>
          </p:nvPr>
        </p:nvSpPr>
        <p:spPr>
          <a:xfrm>
            <a:off x="5866072" y="6238816"/>
            <a:ext cx="2065200" cy="3240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solidFill>
                  <a:srgbClr val="FFFF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60" name="Google Shape;360;p65"/>
          <p:cNvSpPr txBox="1"/>
          <p:nvPr>
            <p:ph idx="11" type="ftr"/>
          </p:nvPr>
        </p:nvSpPr>
        <p:spPr>
          <a:xfrm>
            <a:off x="603504" y="6236208"/>
            <a:ext cx="3843600" cy="320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rgbClr val="FFFF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61" name="Google Shape;361;p65"/>
          <p:cNvSpPr/>
          <p:nvPr>
            <p:ph idx="12" type="sldNum"/>
          </p:nvPr>
        </p:nvSpPr>
        <p:spPr>
          <a:xfrm>
            <a:off x="8069191" y="6217920"/>
            <a:ext cx="274200" cy="365700"/>
          </a:xfrm>
          <a:prstGeom prst="ellipse">
            <a:avLst/>
          </a:prstGeom>
          <a:solidFill>
            <a:srgbClr val="1D1D1D">
              <a:alpha val="69800"/>
            </a:srgbClr>
          </a:solidFill>
          <a:ln>
            <a:noFill/>
          </a:ln>
        </p:spPr>
        <p:txBody>
          <a:bodyPr anchorCtr="0" anchor="ctr" bIns="45700" lIns="18275" spcFirstLastPara="1" rIns="1827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362" name="Shape 362"/>
        <p:cNvGrpSpPr/>
        <p:nvPr/>
      </p:nvGrpSpPr>
      <p:grpSpPr>
        <a:xfrm>
          <a:off x="0" y="0"/>
          <a:ext cx="0" cy="0"/>
          <a:chOff x="0" y="0"/>
          <a:chExt cx="0" cy="0"/>
        </a:xfrm>
      </p:grpSpPr>
      <p:sp>
        <p:nvSpPr>
          <p:cNvPr id="363" name="Google Shape;363;p66"/>
          <p:cNvSpPr txBox="1"/>
          <p:nvPr>
            <p:ph type="title"/>
          </p:nvPr>
        </p:nvSpPr>
        <p:spPr>
          <a:xfrm>
            <a:off x="1673352" y="964692"/>
            <a:ext cx="5797200" cy="1188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Autofit/>
          </a:bodyPr>
          <a:lstStyle>
            <a:lvl1pPr lvl="0" rtl="0" algn="ctr">
              <a:lnSpc>
                <a:spcPct val="90000"/>
              </a:lnSpc>
              <a:spcBef>
                <a:spcPts val="0"/>
              </a:spcBef>
              <a:spcAft>
                <a:spcPts val="0"/>
              </a:spcAft>
              <a:buClr>
                <a:srgbClr val="26262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4" name="Google Shape;364;p66"/>
          <p:cNvSpPr txBox="1"/>
          <p:nvPr>
            <p:ph idx="1" type="body"/>
          </p:nvPr>
        </p:nvSpPr>
        <p:spPr>
          <a:xfrm rot="5400000">
            <a:off x="3021048" y="1290444"/>
            <a:ext cx="3102000" cy="57972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1000"/>
              </a:spcBef>
              <a:spcAft>
                <a:spcPts val="0"/>
              </a:spcAft>
              <a:buSzPts val="1800"/>
              <a:buChar char="•"/>
              <a:defRPr/>
            </a:lvl1pPr>
            <a:lvl2pPr indent="-342900" lvl="1" marL="914400" rtl="0" algn="l">
              <a:lnSpc>
                <a:spcPct val="100000"/>
              </a:lnSpc>
              <a:spcBef>
                <a:spcPts val="1000"/>
              </a:spcBef>
              <a:spcAft>
                <a:spcPts val="0"/>
              </a:spcAft>
              <a:buSzPts val="1800"/>
              <a:buChar char="•"/>
              <a:defRPr/>
            </a:lvl2pPr>
            <a:lvl3pPr indent="-342900" lvl="2" marL="1371600" rtl="0" algn="l">
              <a:lnSpc>
                <a:spcPct val="100000"/>
              </a:lnSpc>
              <a:spcBef>
                <a:spcPts val="1000"/>
              </a:spcBef>
              <a:spcAft>
                <a:spcPts val="0"/>
              </a:spcAft>
              <a:buSzPts val="1800"/>
              <a:buChar char="•"/>
              <a:defRPr/>
            </a:lvl3pPr>
            <a:lvl4pPr indent="-342900" lvl="3" marL="1828800" rtl="0" algn="l">
              <a:lnSpc>
                <a:spcPct val="100000"/>
              </a:lnSpc>
              <a:spcBef>
                <a:spcPts val="1000"/>
              </a:spcBef>
              <a:spcAft>
                <a:spcPts val="0"/>
              </a:spcAft>
              <a:buSzPts val="1800"/>
              <a:buChar char="•"/>
              <a:defRPr/>
            </a:lvl4pPr>
            <a:lvl5pPr indent="-342900" lvl="4" marL="2286000" rtl="0" algn="l">
              <a:lnSpc>
                <a:spcPct val="100000"/>
              </a:lnSpc>
              <a:spcBef>
                <a:spcPts val="1000"/>
              </a:spcBef>
              <a:spcAft>
                <a:spcPts val="0"/>
              </a:spcAft>
              <a:buSzPts val="1800"/>
              <a:buChar char="•"/>
              <a:defRPr/>
            </a:lvl5pPr>
            <a:lvl6pPr indent="-342900" lvl="5" marL="2743200" rtl="0" algn="l">
              <a:lnSpc>
                <a:spcPct val="100000"/>
              </a:lnSpc>
              <a:spcBef>
                <a:spcPts val="1000"/>
              </a:spcBef>
              <a:spcAft>
                <a:spcPts val="0"/>
              </a:spcAft>
              <a:buSzPts val="1800"/>
              <a:buChar char="•"/>
              <a:defRPr/>
            </a:lvl6pPr>
            <a:lvl7pPr indent="-342900" lvl="6" marL="3200400" rtl="0" algn="l">
              <a:lnSpc>
                <a:spcPct val="100000"/>
              </a:lnSpc>
              <a:spcBef>
                <a:spcPts val="1000"/>
              </a:spcBef>
              <a:spcAft>
                <a:spcPts val="0"/>
              </a:spcAft>
              <a:buSzPts val="1800"/>
              <a:buChar char="•"/>
              <a:defRPr/>
            </a:lvl7pPr>
            <a:lvl8pPr indent="-342900" lvl="7" marL="3657600" rtl="0" algn="l">
              <a:lnSpc>
                <a:spcPct val="100000"/>
              </a:lnSpc>
              <a:spcBef>
                <a:spcPts val="1000"/>
              </a:spcBef>
              <a:spcAft>
                <a:spcPts val="0"/>
              </a:spcAft>
              <a:buSzPts val="1800"/>
              <a:buChar char="•"/>
              <a:defRPr/>
            </a:lvl8pPr>
            <a:lvl9pPr indent="-342900" lvl="8" marL="4114800" rtl="0" algn="l">
              <a:lnSpc>
                <a:spcPct val="100000"/>
              </a:lnSpc>
              <a:spcBef>
                <a:spcPts val="1000"/>
              </a:spcBef>
              <a:spcAft>
                <a:spcPts val="0"/>
              </a:spcAft>
              <a:buSzPts val="1800"/>
              <a:buChar char="•"/>
              <a:defRPr/>
            </a:lvl9pPr>
          </a:lstStyle>
          <a:p/>
        </p:txBody>
      </p:sp>
      <p:sp>
        <p:nvSpPr>
          <p:cNvPr id="365" name="Google Shape;365;p66"/>
          <p:cNvSpPr txBox="1"/>
          <p:nvPr>
            <p:ph idx="10" type="dt"/>
          </p:nvPr>
        </p:nvSpPr>
        <p:spPr>
          <a:xfrm>
            <a:off x="5866072" y="6238816"/>
            <a:ext cx="2065200" cy="3240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66" name="Google Shape;366;p66"/>
          <p:cNvSpPr txBox="1"/>
          <p:nvPr>
            <p:ph idx="11" type="ftr"/>
          </p:nvPr>
        </p:nvSpPr>
        <p:spPr>
          <a:xfrm>
            <a:off x="1200150" y="6236208"/>
            <a:ext cx="4425900" cy="320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67" name="Google Shape;367;p66"/>
          <p:cNvSpPr/>
          <p:nvPr>
            <p:ph idx="12" type="sldNum"/>
          </p:nvPr>
        </p:nvSpPr>
        <p:spPr>
          <a:xfrm>
            <a:off x="8069191" y="6217920"/>
            <a:ext cx="274200" cy="365700"/>
          </a:xfrm>
          <a:prstGeom prst="ellipse">
            <a:avLst/>
          </a:prstGeom>
          <a:solidFill>
            <a:srgbClr val="1D1D1D">
              <a:alpha val="69800"/>
            </a:srgbClr>
          </a:solidFill>
          <a:ln>
            <a:noFill/>
          </a:ln>
        </p:spPr>
        <p:txBody>
          <a:bodyPr anchorCtr="0" anchor="ctr" bIns="45700" lIns="18275" spcFirstLastPara="1" rIns="1827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368" name="Shape 368"/>
        <p:cNvGrpSpPr/>
        <p:nvPr/>
      </p:nvGrpSpPr>
      <p:grpSpPr>
        <a:xfrm>
          <a:off x="0" y="0"/>
          <a:ext cx="0" cy="0"/>
          <a:chOff x="0" y="0"/>
          <a:chExt cx="0" cy="0"/>
        </a:xfrm>
      </p:grpSpPr>
      <p:sp>
        <p:nvSpPr>
          <p:cNvPr id="369" name="Google Shape;369;p67"/>
          <p:cNvSpPr txBox="1"/>
          <p:nvPr>
            <p:ph type="title"/>
          </p:nvPr>
        </p:nvSpPr>
        <p:spPr>
          <a:xfrm rot="5400000">
            <a:off x="4484940" y="2942010"/>
            <a:ext cx="4983600" cy="9741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Autofit/>
          </a:bodyPr>
          <a:lstStyle>
            <a:lvl1pPr lvl="0" rtl="0" algn="ctr">
              <a:lnSpc>
                <a:spcPct val="90000"/>
              </a:lnSpc>
              <a:spcBef>
                <a:spcPts val="0"/>
              </a:spcBef>
              <a:spcAft>
                <a:spcPts val="0"/>
              </a:spcAft>
              <a:buClr>
                <a:srgbClr val="26262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0" name="Google Shape;370;p67"/>
          <p:cNvSpPr txBox="1"/>
          <p:nvPr>
            <p:ph idx="1" type="body"/>
          </p:nvPr>
        </p:nvSpPr>
        <p:spPr>
          <a:xfrm rot="5400000">
            <a:off x="1506019" y="1104660"/>
            <a:ext cx="4983600" cy="46488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1000"/>
              </a:spcBef>
              <a:spcAft>
                <a:spcPts val="0"/>
              </a:spcAft>
              <a:buSzPts val="1800"/>
              <a:buChar char="•"/>
              <a:defRPr/>
            </a:lvl1pPr>
            <a:lvl2pPr indent="-342900" lvl="1" marL="914400" rtl="0" algn="l">
              <a:lnSpc>
                <a:spcPct val="100000"/>
              </a:lnSpc>
              <a:spcBef>
                <a:spcPts val="1000"/>
              </a:spcBef>
              <a:spcAft>
                <a:spcPts val="0"/>
              </a:spcAft>
              <a:buSzPts val="1800"/>
              <a:buChar char="•"/>
              <a:defRPr/>
            </a:lvl2pPr>
            <a:lvl3pPr indent="-342900" lvl="2" marL="1371600" rtl="0" algn="l">
              <a:lnSpc>
                <a:spcPct val="100000"/>
              </a:lnSpc>
              <a:spcBef>
                <a:spcPts val="1000"/>
              </a:spcBef>
              <a:spcAft>
                <a:spcPts val="0"/>
              </a:spcAft>
              <a:buSzPts val="1800"/>
              <a:buChar char="•"/>
              <a:defRPr/>
            </a:lvl3pPr>
            <a:lvl4pPr indent="-342900" lvl="3" marL="1828800" rtl="0" algn="l">
              <a:lnSpc>
                <a:spcPct val="100000"/>
              </a:lnSpc>
              <a:spcBef>
                <a:spcPts val="1000"/>
              </a:spcBef>
              <a:spcAft>
                <a:spcPts val="0"/>
              </a:spcAft>
              <a:buSzPts val="1800"/>
              <a:buChar char="•"/>
              <a:defRPr/>
            </a:lvl4pPr>
            <a:lvl5pPr indent="-342900" lvl="4" marL="2286000" rtl="0" algn="l">
              <a:lnSpc>
                <a:spcPct val="100000"/>
              </a:lnSpc>
              <a:spcBef>
                <a:spcPts val="1000"/>
              </a:spcBef>
              <a:spcAft>
                <a:spcPts val="0"/>
              </a:spcAft>
              <a:buSzPts val="1800"/>
              <a:buChar char="•"/>
              <a:defRPr/>
            </a:lvl5pPr>
            <a:lvl6pPr indent="-342900" lvl="5" marL="2743200" rtl="0" algn="l">
              <a:lnSpc>
                <a:spcPct val="100000"/>
              </a:lnSpc>
              <a:spcBef>
                <a:spcPts val="1000"/>
              </a:spcBef>
              <a:spcAft>
                <a:spcPts val="0"/>
              </a:spcAft>
              <a:buSzPts val="1800"/>
              <a:buChar char="•"/>
              <a:defRPr/>
            </a:lvl6pPr>
            <a:lvl7pPr indent="-342900" lvl="6" marL="3200400" rtl="0" algn="l">
              <a:lnSpc>
                <a:spcPct val="100000"/>
              </a:lnSpc>
              <a:spcBef>
                <a:spcPts val="1000"/>
              </a:spcBef>
              <a:spcAft>
                <a:spcPts val="0"/>
              </a:spcAft>
              <a:buSzPts val="1800"/>
              <a:buChar char="•"/>
              <a:defRPr/>
            </a:lvl7pPr>
            <a:lvl8pPr indent="-342900" lvl="7" marL="3657600" rtl="0" algn="l">
              <a:lnSpc>
                <a:spcPct val="100000"/>
              </a:lnSpc>
              <a:spcBef>
                <a:spcPts val="1000"/>
              </a:spcBef>
              <a:spcAft>
                <a:spcPts val="0"/>
              </a:spcAft>
              <a:buSzPts val="1800"/>
              <a:buChar char="•"/>
              <a:defRPr/>
            </a:lvl8pPr>
            <a:lvl9pPr indent="-342900" lvl="8" marL="4114800" rtl="0" algn="l">
              <a:lnSpc>
                <a:spcPct val="100000"/>
              </a:lnSpc>
              <a:spcBef>
                <a:spcPts val="1000"/>
              </a:spcBef>
              <a:spcAft>
                <a:spcPts val="0"/>
              </a:spcAft>
              <a:buSzPts val="1800"/>
              <a:buChar char="•"/>
              <a:defRPr/>
            </a:lvl9pPr>
          </a:lstStyle>
          <a:p/>
        </p:txBody>
      </p:sp>
      <p:sp>
        <p:nvSpPr>
          <p:cNvPr id="371" name="Google Shape;371;p67"/>
          <p:cNvSpPr txBox="1"/>
          <p:nvPr>
            <p:ph idx="10" type="dt"/>
          </p:nvPr>
        </p:nvSpPr>
        <p:spPr>
          <a:xfrm>
            <a:off x="5866072" y="6238816"/>
            <a:ext cx="2065200" cy="3240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2" name="Google Shape;372;p67"/>
          <p:cNvSpPr txBox="1"/>
          <p:nvPr>
            <p:ph idx="11" type="ftr"/>
          </p:nvPr>
        </p:nvSpPr>
        <p:spPr>
          <a:xfrm>
            <a:off x="1200150" y="6236208"/>
            <a:ext cx="4425900" cy="320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3" name="Google Shape;373;p67"/>
          <p:cNvSpPr/>
          <p:nvPr>
            <p:ph idx="12" type="sldNum"/>
          </p:nvPr>
        </p:nvSpPr>
        <p:spPr>
          <a:xfrm>
            <a:off x="8069191" y="6217920"/>
            <a:ext cx="274200" cy="365700"/>
          </a:xfrm>
          <a:prstGeom prst="ellipse">
            <a:avLst/>
          </a:prstGeom>
          <a:solidFill>
            <a:srgbClr val="1D1D1D">
              <a:alpha val="69800"/>
            </a:srgbClr>
          </a:solidFill>
          <a:ln>
            <a:noFill/>
          </a:ln>
        </p:spPr>
        <p:txBody>
          <a:bodyPr anchorCtr="0" anchor="ctr" bIns="45700" lIns="18275" spcFirstLastPara="1" rIns="1827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p:cSld name="1_Title Slide">
    <p:bg>
      <p:bgPr>
        <a:solidFill>
          <a:srgbClr val="4B2E83"/>
        </a:solidFill>
      </p:bgPr>
    </p:bg>
    <p:spTree>
      <p:nvGrpSpPr>
        <p:cNvPr id="375" name="Shape 375"/>
        <p:cNvGrpSpPr/>
        <p:nvPr/>
      </p:nvGrpSpPr>
      <p:grpSpPr>
        <a:xfrm>
          <a:off x="0" y="0"/>
          <a:ext cx="0" cy="0"/>
          <a:chOff x="0" y="0"/>
          <a:chExt cx="0" cy="0"/>
        </a:xfrm>
      </p:grpSpPr>
      <p:pic>
        <p:nvPicPr>
          <p:cNvPr descr="UW_W Logo_White.png" id="376" name="Google Shape;376;p69"/>
          <p:cNvPicPr preferRelativeResize="0"/>
          <p:nvPr/>
        </p:nvPicPr>
        <p:blipFill rotWithShape="1">
          <a:blip r:embed="rId2">
            <a:alphaModFix/>
          </a:blip>
          <a:srcRect b="0" l="0" r="0" t="0"/>
          <a:stretch/>
        </p:blipFill>
        <p:spPr>
          <a:xfrm>
            <a:off x="7445815" y="5945854"/>
            <a:ext cx="1371600" cy="923544"/>
          </a:xfrm>
          <a:prstGeom prst="rect">
            <a:avLst/>
          </a:prstGeom>
          <a:noFill/>
          <a:ln>
            <a:noFill/>
          </a:ln>
        </p:spPr>
      </p:pic>
      <p:pic>
        <p:nvPicPr>
          <p:cNvPr id="377" name="Google Shape;377;p69"/>
          <p:cNvPicPr preferRelativeResize="0"/>
          <p:nvPr/>
        </p:nvPicPr>
        <p:blipFill rotWithShape="1">
          <a:blip r:embed="rId3">
            <a:alphaModFix/>
          </a:blip>
          <a:srcRect b="0" l="0" r="0" t="0"/>
          <a:stretch/>
        </p:blipFill>
        <p:spPr>
          <a:xfrm>
            <a:off x="677334" y="6354234"/>
            <a:ext cx="2540002" cy="266700"/>
          </a:xfrm>
          <a:prstGeom prst="rect">
            <a:avLst/>
          </a:prstGeom>
          <a:noFill/>
          <a:ln>
            <a:noFill/>
          </a:ln>
        </p:spPr>
      </p:pic>
      <p:sp>
        <p:nvSpPr>
          <p:cNvPr id="378" name="Google Shape;378;p69"/>
          <p:cNvSpPr txBox="1"/>
          <p:nvPr>
            <p:ph idx="1" type="body"/>
          </p:nvPr>
        </p:nvSpPr>
        <p:spPr>
          <a:xfrm>
            <a:off x="671757" y="1179824"/>
            <a:ext cx="6972300" cy="26418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1000"/>
              </a:spcBef>
              <a:spcAft>
                <a:spcPts val="0"/>
              </a:spcAft>
              <a:buClr>
                <a:schemeClr val="accent3"/>
              </a:buClr>
              <a:buSzPts val="5000"/>
              <a:buFont typeface="Arial"/>
              <a:buNone/>
              <a:defRPr b="0" i="0" sz="5000" u="none" cap="none" strike="noStrike">
                <a:solidFill>
                  <a:schemeClr val="accent3"/>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379" name="Google Shape;379;p69"/>
          <p:cNvPicPr preferRelativeResize="0"/>
          <p:nvPr/>
        </p:nvPicPr>
        <p:blipFill rotWithShape="1">
          <a:blip r:embed="rId4">
            <a:alphaModFix/>
          </a:blip>
          <a:srcRect b="0" l="0" r="0" t="0"/>
          <a:stretch/>
        </p:blipFill>
        <p:spPr>
          <a:xfrm>
            <a:off x="813587" y="4006085"/>
            <a:ext cx="2284305" cy="11277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er + Subheader + Content">
  <p:cSld name="Header + Subheader + Content">
    <p:spTree>
      <p:nvGrpSpPr>
        <p:cNvPr id="380" name="Shape 380"/>
        <p:cNvGrpSpPr/>
        <p:nvPr/>
      </p:nvGrpSpPr>
      <p:grpSpPr>
        <a:xfrm>
          <a:off x="0" y="0"/>
          <a:ext cx="0" cy="0"/>
          <a:chOff x="0" y="0"/>
          <a:chExt cx="0" cy="0"/>
        </a:xfrm>
      </p:grpSpPr>
      <p:sp>
        <p:nvSpPr>
          <p:cNvPr id="381" name="Google Shape;381;p70"/>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600"/>
              </a:spcBef>
              <a:spcAft>
                <a:spcPts val="0"/>
              </a:spcAft>
              <a:buClr>
                <a:srgbClr val="FFFFFF"/>
              </a:buClr>
              <a:buSzPts val="3000"/>
              <a:buFont typeface="Arial"/>
              <a:buNone/>
              <a:defRPr b="0" i="0" sz="3000" u="none" cap="none" strike="noStrike">
                <a:solidFill>
                  <a:srgbClr val="FFFFFF"/>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382" name="Google Shape;382;p70"/>
          <p:cNvSpPr txBox="1"/>
          <p:nvPr>
            <p:ph idx="2" type="body"/>
          </p:nvPr>
        </p:nvSpPr>
        <p:spPr>
          <a:xfrm>
            <a:off x="659305" y="2320239"/>
            <a:ext cx="8197200" cy="3810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FFFFF"/>
              </a:buClr>
              <a:buSzPts val="2400"/>
              <a:buFont typeface="Merriweather Sans"/>
              <a:buChar char="&gt;"/>
              <a:defRPr b="1" i="0" sz="2400" u="none" cap="none" strike="noStrike">
                <a:solidFill>
                  <a:srgbClr val="FFFFFF"/>
                </a:solidFill>
                <a:latin typeface="Open Sans"/>
                <a:ea typeface="Open Sans"/>
                <a:cs typeface="Open Sans"/>
                <a:sym typeface="Open Sans"/>
              </a:defRPr>
            </a:lvl1pPr>
            <a:lvl2pPr indent="-355600" lvl="1" marL="914400" marR="0" rtl="0" algn="l">
              <a:spcBef>
                <a:spcPts val="400"/>
              </a:spcBef>
              <a:spcAft>
                <a:spcPts val="0"/>
              </a:spcAft>
              <a:buClr>
                <a:srgbClr val="FFFFFF"/>
              </a:buClr>
              <a:buSzPts val="2000"/>
              <a:buFont typeface="Arial"/>
              <a:buChar char="–"/>
              <a:defRPr b="1" i="0" sz="2000" u="none" cap="none" strike="noStrike">
                <a:solidFill>
                  <a:srgbClr val="FFFFFF"/>
                </a:solidFill>
                <a:latin typeface="Open Sans"/>
                <a:ea typeface="Open Sans"/>
                <a:cs typeface="Open Sans"/>
                <a:sym typeface="Open Sans"/>
              </a:defRPr>
            </a:lvl2pPr>
            <a:lvl3pPr indent="-342900" lvl="2" marL="1371600" marR="0" rtl="0" algn="l">
              <a:spcBef>
                <a:spcPts val="360"/>
              </a:spcBef>
              <a:spcAft>
                <a:spcPts val="0"/>
              </a:spcAft>
              <a:buClr>
                <a:srgbClr val="FFFFFF"/>
              </a:buClr>
              <a:buSzPts val="1800"/>
              <a:buFont typeface="Merriweather Sans"/>
              <a:buChar char="&gt;"/>
              <a:defRPr b="1" i="0" sz="1800" u="none" cap="none" strike="noStrike">
                <a:solidFill>
                  <a:srgbClr val="FFFFFF"/>
                </a:solidFill>
                <a:latin typeface="Open Sans"/>
                <a:ea typeface="Open Sans"/>
                <a:cs typeface="Open Sans"/>
                <a:sym typeface="Open Sans"/>
              </a:defRPr>
            </a:lvl3pPr>
            <a:lvl4pPr indent="-330200" lvl="3" marL="1828800" marR="0" rtl="0" algn="l">
              <a:spcBef>
                <a:spcPts val="320"/>
              </a:spcBef>
              <a:spcAft>
                <a:spcPts val="0"/>
              </a:spcAft>
              <a:buClr>
                <a:srgbClr val="FFFFFF"/>
              </a:buClr>
              <a:buSzPts val="1600"/>
              <a:buFont typeface="Arial"/>
              <a:buChar char="–"/>
              <a:defRPr b="1" i="0" sz="1600" u="none" cap="none" strike="noStrike">
                <a:solidFill>
                  <a:srgbClr val="FFFFFF"/>
                </a:solidFill>
                <a:latin typeface="Open Sans"/>
                <a:ea typeface="Open Sans"/>
                <a:cs typeface="Open Sans"/>
                <a:sym typeface="Open Sans"/>
              </a:defRPr>
            </a:lvl4pPr>
            <a:lvl5pPr indent="-317500" lvl="4" marL="2286000" marR="0" rtl="0" algn="l">
              <a:spcBef>
                <a:spcPts val="280"/>
              </a:spcBef>
              <a:spcAft>
                <a:spcPts val="0"/>
              </a:spcAft>
              <a:buClr>
                <a:srgbClr val="FFFFFF"/>
              </a:buClr>
              <a:buSzPts val="1400"/>
              <a:buFont typeface="Merriweather Sans"/>
              <a:buChar char="&gt;"/>
              <a:defRPr b="1" i="0" sz="1400" u="none" cap="none" strike="noStrike">
                <a:solidFill>
                  <a:srgbClr val="FFFFFF"/>
                </a:solidFill>
                <a:latin typeface="Open Sans"/>
                <a:ea typeface="Open Sans"/>
                <a:cs typeface="Open Sans"/>
                <a:sym typeface="Open Sans"/>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383" name="Google Shape;383;p70"/>
          <p:cNvSpPr txBox="1"/>
          <p:nvPr>
            <p:ph idx="3" type="body"/>
          </p:nvPr>
        </p:nvSpPr>
        <p:spPr>
          <a:xfrm>
            <a:off x="671757" y="1730667"/>
            <a:ext cx="8184600" cy="411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48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id="384" name="Google Shape;384;p70"/>
          <p:cNvPicPr preferRelativeResize="0"/>
          <p:nvPr/>
        </p:nvPicPr>
        <p:blipFill rotWithShape="1">
          <a:blip r:embed="rId2">
            <a:alphaModFix/>
          </a:blip>
          <a:srcRect b="0" l="0" r="0" t="0"/>
          <a:stretch/>
        </p:blipFill>
        <p:spPr>
          <a:xfrm>
            <a:off x="6248401" y="6354234"/>
            <a:ext cx="2540002" cy="266700"/>
          </a:xfrm>
          <a:prstGeom prst="rect">
            <a:avLst/>
          </a:prstGeom>
          <a:noFill/>
          <a:ln>
            <a:noFill/>
          </a:ln>
        </p:spPr>
      </p:pic>
      <p:pic>
        <p:nvPicPr>
          <p:cNvPr descr="Bar_RtAngle_7502_RGB.png" id="385" name="Google Shape;385;p70"/>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er + Content">
  <p:cSld name="Header + Content">
    <p:bg>
      <p:bgPr>
        <a:solidFill>
          <a:srgbClr val="4B2E83"/>
        </a:solidFill>
      </p:bgPr>
    </p:bg>
    <p:spTree>
      <p:nvGrpSpPr>
        <p:cNvPr id="386" name="Shape 386"/>
        <p:cNvGrpSpPr/>
        <p:nvPr/>
      </p:nvGrpSpPr>
      <p:grpSpPr>
        <a:xfrm>
          <a:off x="0" y="0"/>
          <a:ext cx="0" cy="0"/>
          <a:chOff x="0" y="0"/>
          <a:chExt cx="0" cy="0"/>
        </a:xfrm>
      </p:grpSpPr>
      <p:pic>
        <p:nvPicPr>
          <p:cNvPr descr="UW_W Logo_White.png" id="387" name="Google Shape;387;p71"/>
          <p:cNvPicPr preferRelativeResize="0"/>
          <p:nvPr/>
        </p:nvPicPr>
        <p:blipFill rotWithShape="1">
          <a:blip r:embed="rId2">
            <a:alphaModFix/>
          </a:blip>
          <a:srcRect b="0" l="0" r="0" t="0"/>
          <a:stretch/>
        </p:blipFill>
        <p:spPr>
          <a:xfrm>
            <a:off x="7445815" y="5945854"/>
            <a:ext cx="1371600" cy="923544"/>
          </a:xfrm>
          <a:prstGeom prst="rect">
            <a:avLst/>
          </a:prstGeom>
          <a:noFill/>
          <a:ln>
            <a:noFill/>
          </a:ln>
        </p:spPr>
      </p:pic>
      <p:sp>
        <p:nvSpPr>
          <p:cNvPr id="388" name="Google Shape;388;p71"/>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600"/>
              </a:spcBef>
              <a:spcAft>
                <a:spcPts val="0"/>
              </a:spcAft>
              <a:buClr>
                <a:srgbClr val="FFFFFF"/>
              </a:buClr>
              <a:buSzPts val="3000"/>
              <a:buFont typeface="Arial"/>
              <a:buNone/>
              <a:defRPr b="0" i="0" sz="3000" u="none" cap="none" strike="noStrike">
                <a:solidFill>
                  <a:srgbClr val="FFFFFF"/>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389" name="Google Shape;389;p71"/>
          <p:cNvSpPr txBox="1"/>
          <p:nvPr>
            <p:ph idx="2" type="body"/>
          </p:nvPr>
        </p:nvSpPr>
        <p:spPr>
          <a:xfrm>
            <a:off x="659305" y="1736725"/>
            <a:ext cx="8076900" cy="40155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FFFFF"/>
              </a:buClr>
              <a:buSzPts val="2400"/>
              <a:buFont typeface="Merriweather Sans"/>
              <a:buChar char="&gt;"/>
              <a:defRPr b="1" i="0" sz="2400" u="none" cap="none" strike="noStrike">
                <a:solidFill>
                  <a:srgbClr val="FFFFFF"/>
                </a:solidFill>
                <a:latin typeface="Open Sans"/>
                <a:ea typeface="Open Sans"/>
                <a:cs typeface="Open Sans"/>
                <a:sym typeface="Open Sans"/>
              </a:defRPr>
            </a:lvl1pPr>
            <a:lvl2pPr indent="-355600" lvl="1" marL="914400" marR="0" rtl="0" algn="l">
              <a:spcBef>
                <a:spcPts val="400"/>
              </a:spcBef>
              <a:spcAft>
                <a:spcPts val="0"/>
              </a:spcAft>
              <a:buClr>
                <a:srgbClr val="FFFFFF"/>
              </a:buClr>
              <a:buSzPts val="2000"/>
              <a:buFont typeface="Arial"/>
              <a:buChar char="–"/>
              <a:defRPr b="1" i="0" sz="2000" u="none" cap="none" strike="noStrike">
                <a:solidFill>
                  <a:srgbClr val="FFFFFF"/>
                </a:solidFill>
                <a:latin typeface="Open Sans"/>
                <a:ea typeface="Open Sans"/>
                <a:cs typeface="Open Sans"/>
                <a:sym typeface="Open Sans"/>
              </a:defRPr>
            </a:lvl2pPr>
            <a:lvl3pPr indent="-342900" lvl="2" marL="1371600" marR="0" rtl="0" algn="l">
              <a:spcBef>
                <a:spcPts val="360"/>
              </a:spcBef>
              <a:spcAft>
                <a:spcPts val="0"/>
              </a:spcAft>
              <a:buClr>
                <a:srgbClr val="FFFFFF"/>
              </a:buClr>
              <a:buSzPts val="1800"/>
              <a:buFont typeface="Merriweather Sans"/>
              <a:buChar char="&gt;"/>
              <a:defRPr b="1" i="0" sz="1800" u="none" cap="none" strike="noStrike">
                <a:solidFill>
                  <a:srgbClr val="FFFFFF"/>
                </a:solidFill>
                <a:latin typeface="Open Sans"/>
                <a:ea typeface="Open Sans"/>
                <a:cs typeface="Open Sans"/>
                <a:sym typeface="Open Sans"/>
              </a:defRPr>
            </a:lvl3pPr>
            <a:lvl4pPr indent="-330200" lvl="3" marL="1828800" marR="0" rtl="0" algn="l">
              <a:spcBef>
                <a:spcPts val="320"/>
              </a:spcBef>
              <a:spcAft>
                <a:spcPts val="0"/>
              </a:spcAft>
              <a:buClr>
                <a:srgbClr val="FFFFFF"/>
              </a:buClr>
              <a:buSzPts val="1600"/>
              <a:buFont typeface="Arial"/>
              <a:buChar char="–"/>
              <a:defRPr b="1" i="0" sz="1600" u="none" cap="none" strike="noStrike">
                <a:solidFill>
                  <a:srgbClr val="FFFFFF"/>
                </a:solidFill>
                <a:latin typeface="Open Sans"/>
                <a:ea typeface="Open Sans"/>
                <a:cs typeface="Open Sans"/>
                <a:sym typeface="Open Sans"/>
              </a:defRPr>
            </a:lvl4pPr>
            <a:lvl5pPr indent="-317500" lvl="4" marL="2286000" marR="0" rtl="0" algn="l">
              <a:spcBef>
                <a:spcPts val="280"/>
              </a:spcBef>
              <a:spcAft>
                <a:spcPts val="0"/>
              </a:spcAft>
              <a:buClr>
                <a:srgbClr val="FFFFFF"/>
              </a:buClr>
              <a:buSzPts val="1400"/>
              <a:buFont typeface="Merriweather Sans"/>
              <a:buChar char="&gt;"/>
              <a:defRPr b="1" i="0" sz="1400" u="none" cap="none" strike="noStrike">
                <a:solidFill>
                  <a:srgbClr val="FFFFFF"/>
                </a:solidFill>
                <a:latin typeface="Open Sans"/>
                <a:ea typeface="Open Sans"/>
                <a:cs typeface="Open Sans"/>
                <a:sym typeface="Open Sans"/>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390" name="Google Shape;390;p71"/>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er + Graphic">
  <p:cSld name="Header + Graphic">
    <p:bg>
      <p:bgPr>
        <a:solidFill>
          <a:srgbClr val="4B2E83"/>
        </a:solidFill>
      </p:bgPr>
    </p:bg>
    <p:spTree>
      <p:nvGrpSpPr>
        <p:cNvPr id="391" name="Shape 391"/>
        <p:cNvGrpSpPr/>
        <p:nvPr/>
      </p:nvGrpSpPr>
      <p:grpSpPr>
        <a:xfrm>
          <a:off x="0" y="0"/>
          <a:ext cx="0" cy="0"/>
          <a:chOff x="0" y="0"/>
          <a:chExt cx="0" cy="0"/>
        </a:xfrm>
      </p:grpSpPr>
      <p:pic>
        <p:nvPicPr>
          <p:cNvPr id="392" name="Google Shape;392;p72"/>
          <p:cNvPicPr preferRelativeResize="0"/>
          <p:nvPr/>
        </p:nvPicPr>
        <p:blipFill rotWithShape="1">
          <a:blip r:embed="rId2">
            <a:alphaModFix/>
          </a:blip>
          <a:srcRect b="0" l="0" r="0" t="0"/>
          <a:stretch/>
        </p:blipFill>
        <p:spPr>
          <a:xfrm>
            <a:off x="6248401" y="6354234"/>
            <a:ext cx="2540002" cy="266700"/>
          </a:xfrm>
          <a:prstGeom prst="rect">
            <a:avLst/>
          </a:prstGeom>
          <a:noFill/>
          <a:ln>
            <a:noFill/>
          </a:ln>
        </p:spPr>
      </p:pic>
      <p:sp>
        <p:nvSpPr>
          <p:cNvPr id="393" name="Google Shape;393;p72"/>
          <p:cNvSpPr/>
          <p:nvPr>
            <p:ph idx="2" type="chart"/>
          </p:nvPr>
        </p:nvSpPr>
        <p:spPr>
          <a:xfrm>
            <a:off x="766763" y="1736725"/>
            <a:ext cx="8021700" cy="4432200"/>
          </a:xfrm>
          <a:prstGeom prst="rect">
            <a:avLst/>
          </a:prstGeom>
          <a:noFill/>
          <a:ln>
            <a:noFill/>
          </a:ln>
        </p:spPr>
        <p:txBody>
          <a:bodyPr anchorCtr="0" anchor="t" bIns="45700" lIns="91425" spcFirstLastPara="1" rIns="91425" wrap="square" tIns="45700">
            <a:noAutofit/>
          </a:bodyPr>
          <a:lstStyle>
            <a:lvl1pPr lvl="0" marR="0" rtl="0" algn="l">
              <a:spcBef>
                <a:spcPts val="480"/>
              </a:spcBef>
              <a:spcAft>
                <a:spcPts val="0"/>
              </a:spcAft>
              <a:buClr>
                <a:srgbClr val="FFFFFF"/>
              </a:buClr>
              <a:buSzPts val="2400"/>
              <a:buFont typeface="Arial"/>
              <a:buNone/>
              <a:defRPr b="0" i="1" sz="2400" u="none" cap="none" strike="noStrike">
                <a:solidFill>
                  <a:srgbClr val="FFFFFF"/>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394" name="Google Shape;394;p72"/>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600"/>
              </a:spcBef>
              <a:spcAft>
                <a:spcPts val="0"/>
              </a:spcAft>
              <a:buClr>
                <a:srgbClr val="FFFFFF"/>
              </a:buClr>
              <a:buSzPts val="3000"/>
              <a:buFont typeface="Arial"/>
              <a:buNone/>
              <a:defRPr b="0" i="0" sz="3000" u="none" cap="none" strike="noStrike">
                <a:solidFill>
                  <a:srgbClr val="FFFFFF"/>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395" name="Google Shape;395;p72"/>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er + Content">
  <p:cSld name="Header + Content">
    <p:spTree>
      <p:nvGrpSpPr>
        <p:cNvPr id="397" name="Shape 397"/>
        <p:cNvGrpSpPr/>
        <p:nvPr/>
      </p:nvGrpSpPr>
      <p:grpSpPr>
        <a:xfrm>
          <a:off x="0" y="0"/>
          <a:ext cx="0" cy="0"/>
          <a:chOff x="0" y="0"/>
          <a:chExt cx="0" cy="0"/>
        </a:xfrm>
      </p:grpSpPr>
      <p:sp>
        <p:nvSpPr>
          <p:cNvPr id="398" name="Google Shape;398;p74"/>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600"/>
              </a:spcBef>
              <a:spcAft>
                <a:spcPts val="0"/>
              </a:spcAft>
              <a:buClr>
                <a:srgbClr val="4B2E83"/>
              </a:buClr>
              <a:buSzPts val="3000"/>
              <a:buFont typeface="Arial"/>
              <a:buNone/>
              <a:defRPr b="0" i="0" sz="3000" u="none" cap="none" strike="noStrike">
                <a:solidFill>
                  <a:srgbClr val="4B2E83"/>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9" name="Google Shape;399;p74"/>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4B2E83"/>
              </a:buClr>
              <a:buSzPts val="2400"/>
              <a:buFont typeface="Merriweather Sans"/>
              <a:buChar char="&gt;"/>
              <a:defRPr b="1" i="0" sz="2400" u="none" cap="none" strike="noStrike">
                <a:solidFill>
                  <a:srgbClr val="4B2E83"/>
                </a:solidFill>
                <a:latin typeface="Open Sans"/>
                <a:ea typeface="Open Sans"/>
                <a:cs typeface="Open Sans"/>
                <a:sym typeface="Open Sans"/>
              </a:defRPr>
            </a:lvl1pPr>
            <a:lvl2pPr indent="-355600" lvl="1" marL="914400" marR="0" rtl="0" algn="l">
              <a:spcBef>
                <a:spcPts val="400"/>
              </a:spcBef>
              <a:spcAft>
                <a:spcPts val="0"/>
              </a:spcAft>
              <a:buClr>
                <a:srgbClr val="4B2E83"/>
              </a:buClr>
              <a:buSzPts val="2000"/>
              <a:buFont typeface="Arial"/>
              <a:buChar char="–"/>
              <a:defRPr b="1" i="0" sz="2000" u="none" cap="none" strike="noStrike">
                <a:solidFill>
                  <a:srgbClr val="4B2E83"/>
                </a:solidFill>
                <a:latin typeface="Open Sans"/>
                <a:ea typeface="Open Sans"/>
                <a:cs typeface="Open Sans"/>
                <a:sym typeface="Open Sans"/>
              </a:defRPr>
            </a:lvl2pPr>
            <a:lvl3pPr indent="-342900" lvl="2" marL="1371600" marR="0" rtl="0" algn="l">
              <a:spcBef>
                <a:spcPts val="360"/>
              </a:spcBef>
              <a:spcAft>
                <a:spcPts val="0"/>
              </a:spcAft>
              <a:buClr>
                <a:srgbClr val="4B2E83"/>
              </a:buClr>
              <a:buSzPts val="1800"/>
              <a:buFont typeface="Merriweather Sans"/>
              <a:buChar char="&gt;"/>
              <a:defRPr b="1" i="0" sz="1800" u="none" cap="none" strike="noStrike">
                <a:solidFill>
                  <a:srgbClr val="4B2E83"/>
                </a:solidFill>
                <a:latin typeface="Open Sans"/>
                <a:ea typeface="Open Sans"/>
                <a:cs typeface="Open Sans"/>
                <a:sym typeface="Open Sans"/>
              </a:defRPr>
            </a:lvl3pPr>
            <a:lvl4pPr indent="-330200" lvl="3" marL="1828800" marR="0" rtl="0" algn="l">
              <a:spcBef>
                <a:spcPts val="320"/>
              </a:spcBef>
              <a:spcAft>
                <a:spcPts val="0"/>
              </a:spcAft>
              <a:buClr>
                <a:srgbClr val="4B2E83"/>
              </a:buClr>
              <a:buSzPts val="1600"/>
              <a:buFont typeface="Arial"/>
              <a:buChar char="–"/>
              <a:defRPr b="1" i="0" sz="1600" u="none" cap="none" strike="noStrike">
                <a:solidFill>
                  <a:srgbClr val="4B2E83"/>
                </a:solidFill>
                <a:latin typeface="Open Sans"/>
                <a:ea typeface="Open Sans"/>
                <a:cs typeface="Open Sans"/>
                <a:sym typeface="Open Sans"/>
              </a:defRPr>
            </a:lvl4pPr>
            <a:lvl5pPr indent="-317500" lvl="4" marL="2286000" marR="0" rtl="0" algn="l">
              <a:spcBef>
                <a:spcPts val="280"/>
              </a:spcBef>
              <a:spcAft>
                <a:spcPts val="0"/>
              </a:spcAft>
              <a:buClr>
                <a:srgbClr val="4B2E83"/>
              </a:buClr>
              <a:buSzPts val="1400"/>
              <a:buFont typeface="Merriweather Sans"/>
              <a:buChar char="&gt;"/>
              <a:defRPr b="1" i="0" sz="1400" u="none" cap="none" strike="noStrike">
                <a:solidFill>
                  <a:srgbClr val="4B2E83"/>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 Logo_Purple_2685_HEX.png" id="400" name="Google Shape;400;p74"/>
          <p:cNvPicPr preferRelativeResize="0"/>
          <p:nvPr/>
        </p:nvPicPr>
        <p:blipFill rotWithShape="1">
          <a:blip r:embed="rId2">
            <a:alphaModFix/>
          </a:blip>
          <a:srcRect b="0" l="0" r="0" t="0"/>
          <a:stretch/>
        </p:blipFill>
        <p:spPr>
          <a:xfrm>
            <a:off x="7448139" y="5949410"/>
            <a:ext cx="1371600" cy="923544"/>
          </a:xfrm>
          <a:prstGeom prst="rect">
            <a:avLst/>
          </a:prstGeom>
          <a:noFill/>
          <a:ln>
            <a:noFill/>
          </a:ln>
        </p:spPr>
      </p:pic>
      <p:pic>
        <p:nvPicPr>
          <p:cNvPr descr="Bar_RtAngle_7502_RGB.png" id="401" name="Google Shape;401;p74"/>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402" name="Shape 402"/>
        <p:cNvGrpSpPr/>
        <p:nvPr/>
      </p:nvGrpSpPr>
      <p:grpSpPr>
        <a:xfrm>
          <a:off x="0" y="0"/>
          <a:ext cx="0" cy="0"/>
          <a:chOff x="0" y="0"/>
          <a:chExt cx="0" cy="0"/>
        </a:xfrm>
      </p:grpSpPr>
      <p:sp>
        <p:nvSpPr>
          <p:cNvPr id="403" name="Google Shape;403;p75"/>
          <p:cNvSpPr txBox="1"/>
          <p:nvPr>
            <p:ph idx="1" type="body"/>
          </p:nvPr>
        </p:nvSpPr>
        <p:spPr>
          <a:xfrm>
            <a:off x="671757" y="1167124"/>
            <a:ext cx="6972300" cy="26418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1000"/>
              </a:spcBef>
              <a:spcAft>
                <a:spcPts val="0"/>
              </a:spcAft>
              <a:buClr>
                <a:srgbClr val="4B2E83"/>
              </a:buClr>
              <a:buSzPts val="5000"/>
              <a:buFont typeface="Arial"/>
              <a:buNone/>
              <a:defRPr b="0" i="0" sz="5000" u="none" cap="none" strike="noStrike">
                <a:solidFill>
                  <a:srgbClr val="4B2E83"/>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 Logo_Purple_2685_HEX.png" id="404" name="Google Shape;404;p75"/>
          <p:cNvPicPr preferRelativeResize="0"/>
          <p:nvPr/>
        </p:nvPicPr>
        <p:blipFill rotWithShape="1">
          <a:blip r:embed="rId2">
            <a:alphaModFix/>
          </a:blip>
          <a:srcRect b="0" l="0" r="0" t="0"/>
          <a:stretch/>
        </p:blipFill>
        <p:spPr>
          <a:xfrm>
            <a:off x="7448139" y="5949410"/>
            <a:ext cx="1371600" cy="923544"/>
          </a:xfrm>
          <a:prstGeom prst="rect">
            <a:avLst/>
          </a:prstGeom>
          <a:noFill/>
          <a:ln>
            <a:noFill/>
          </a:ln>
        </p:spPr>
      </p:pic>
      <p:pic>
        <p:nvPicPr>
          <p:cNvPr descr="Wordmark_center_Purple_HEX.png" id="405" name="Google Shape;405;p75"/>
          <p:cNvPicPr preferRelativeResize="0"/>
          <p:nvPr/>
        </p:nvPicPr>
        <p:blipFill rotWithShape="1">
          <a:blip r:embed="rId3">
            <a:alphaModFix/>
          </a:blip>
          <a:srcRect b="0" l="0" r="0" t="0"/>
          <a:stretch/>
        </p:blipFill>
        <p:spPr>
          <a:xfrm>
            <a:off x="792039" y="6487457"/>
            <a:ext cx="2425296" cy="163374"/>
          </a:xfrm>
          <a:prstGeom prst="rect">
            <a:avLst/>
          </a:prstGeom>
          <a:noFill/>
          <a:ln>
            <a:noFill/>
          </a:ln>
        </p:spPr>
      </p:pic>
      <p:pic>
        <p:nvPicPr>
          <p:cNvPr descr="Bar_RtAngle_7502_RGB.png" id="406" name="Google Shape;406;p75"/>
          <p:cNvPicPr preferRelativeResize="0"/>
          <p:nvPr/>
        </p:nvPicPr>
        <p:blipFill rotWithShape="1">
          <a:blip r:embed="rId4">
            <a:alphaModFix/>
          </a:blip>
          <a:srcRect b="0" l="0" r="0" t="0"/>
          <a:stretch/>
        </p:blipFill>
        <p:spPr>
          <a:xfrm>
            <a:off x="813587" y="4006085"/>
            <a:ext cx="2284305" cy="11277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er + Subheader + Content">
  <p:cSld name="Header + Subheader + Content">
    <p:spTree>
      <p:nvGrpSpPr>
        <p:cNvPr id="407" name="Shape 407"/>
        <p:cNvGrpSpPr/>
        <p:nvPr/>
      </p:nvGrpSpPr>
      <p:grpSpPr>
        <a:xfrm>
          <a:off x="0" y="0"/>
          <a:ext cx="0" cy="0"/>
          <a:chOff x="0" y="0"/>
          <a:chExt cx="0" cy="0"/>
        </a:xfrm>
      </p:grpSpPr>
      <p:sp>
        <p:nvSpPr>
          <p:cNvPr id="408" name="Google Shape;408;p76"/>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600"/>
              </a:spcBef>
              <a:spcAft>
                <a:spcPts val="0"/>
              </a:spcAft>
              <a:buClr>
                <a:srgbClr val="4B2E83"/>
              </a:buClr>
              <a:buSzPts val="3000"/>
              <a:buFont typeface="Arial"/>
              <a:buNone/>
              <a:defRPr b="0" i="0" sz="3000" u="none" cap="none" strike="noStrike">
                <a:solidFill>
                  <a:srgbClr val="4B2E83"/>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9" name="Google Shape;409;p76"/>
          <p:cNvSpPr txBox="1"/>
          <p:nvPr>
            <p:ph idx="2" type="body"/>
          </p:nvPr>
        </p:nvSpPr>
        <p:spPr>
          <a:xfrm>
            <a:off x="659305" y="2320239"/>
            <a:ext cx="8197200" cy="3810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4B2E83"/>
              </a:buClr>
              <a:buSzPts val="2400"/>
              <a:buFont typeface="Merriweather Sans"/>
              <a:buChar char="&gt;"/>
              <a:defRPr b="1" i="0" sz="2400" u="none" cap="none" strike="noStrike">
                <a:solidFill>
                  <a:srgbClr val="4B2E83"/>
                </a:solidFill>
                <a:latin typeface="Open Sans"/>
                <a:ea typeface="Open Sans"/>
                <a:cs typeface="Open Sans"/>
                <a:sym typeface="Open Sans"/>
              </a:defRPr>
            </a:lvl1pPr>
            <a:lvl2pPr indent="-355600" lvl="1" marL="914400" marR="0" rtl="0" algn="l">
              <a:spcBef>
                <a:spcPts val="400"/>
              </a:spcBef>
              <a:spcAft>
                <a:spcPts val="0"/>
              </a:spcAft>
              <a:buClr>
                <a:srgbClr val="4B2E83"/>
              </a:buClr>
              <a:buSzPts val="2000"/>
              <a:buFont typeface="Arial"/>
              <a:buChar char="–"/>
              <a:defRPr b="1" i="0" sz="2000" u="none" cap="none" strike="noStrike">
                <a:solidFill>
                  <a:srgbClr val="4B2E83"/>
                </a:solidFill>
                <a:latin typeface="Open Sans"/>
                <a:ea typeface="Open Sans"/>
                <a:cs typeface="Open Sans"/>
                <a:sym typeface="Open Sans"/>
              </a:defRPr>
            </a:lvl2pPr>
            <a:lvl3pPr indent="-342900" lvl="2" marL="1371600" marR="0" rtl="0" algn="l">
              <a:spcBef>
                <a:spcPts val="360"/>
              </a:spcBef>
              <a:spcAft>
                <a:spcPts val="0"/>
              </a:spcAft>
              <a:buClr>
                <a:srgbClr val="4B2E83"/>
              </a:buClr>
              <a:buSzPts val="1800"/>
              <a:buFont typeface="Merriweather Sans"/>
              <a:buChar char="&gt;"/>
              <a:defRPr b="1" i="0" sz="1800" u="none" cap="none" strike="noStrike">
                <a:solidFill>
                  <a:srgbClr val="4B2E83"/>
                </a:solidFill>
                <a:latin typeface="Open Sans"/>
                <a:ea typeface="Open Sans"/>
                <a:cs typeface="Open Sans"/>
                <a:sym typeface="Open Sans"/>
              </a:defRPr>
            </a:lvl3pPr>
            <a:lvl4pPr indent="-330200" lvl="3" marL="1828800" marR="0" rtl="0" algn="l">
              <a:spcBef>
                <a:spcPts val="320"/>
              </a:spcBef>
              <a:spcAft>
                <a:spcPts val="0"/>
              </a:spcAft>
              <a:buClr>
                <a:srgbClr val="4B2E83"/>
              </a:buClr>
              <a:buSzPts val="1600"/>
              <a:buFont typeface="Arial"/>
              <a:buChar char="–"/>
              <a:defRPr b="1" i="0" sz="1600" u="none" cap="none" strike="noStrike">
                <a:solidFill>
                  <a:srgbClr val="4B2E83"/>
                </a:solidFill>
                <a:latin typeface="Open Sans"/>
                <a:ea typeface="Open Sans"/>
                <a:cs typeface="Open Sans"/>
                <a:sym typeface="Open Sans"/>
              </a:defRPr>
            </a:lvl4pPr>
            <a:lvl5pPr indent="-317500" lvl="4" marL="2286000" marR="0" rtl="0" algn="l">
              <a:spcBef>
                <a:spcPts val="280"/>
              </a:spcBef>
              <a:spcAft>
                <a:spcPts val="0"/>
              </a:spcAft>
              <a:buClr>
                <a:srgbClr val="4B2E83"/>
              </a:buClr>
              <a:buSzPts val="1400"/>
              <a:buFont typeface="Merriweather Sans"/>
              <a:buChar char="&gt;"/>
              <a:defRPr b="1" i="0" sz="1400" u="none" cap="none" strike="noStrike">
                <a:solidFill>
                  <a:srgbClr val="4B2E83"/>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0" name="Google Shape;410;p76"/>
          <p:cNvSpPr txBox="1"/>
          <p:nvPr>
            <p:ph idx="3" type="body"/>
          </p:nvPr>
        </p:nvSpPr>
        <p:spPr>
          <a:xfrm>
            <a:off x="671757" y="1730667"/>
            <a:ext cx="8184600" cy="411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480"/>
              </a:spcBef>
              <a:spcAft>
                <a:spcPts val="0"/>
              </a:spcAft>
              <a:buClr>
                <a:srgbClr val="4B2E83"/>
              </a:buClr>
              <a:buSzPts val="2400"/>
              <a:buFont typeface="Arial"/>
              <a:buNone/>
              <a:defRPr b="0" i="0" sz="2400" u="none" cap="none" strike="noStrike">
                <a:solidFill>
                  <a:srgbClr val="4B2E83"/>
                </a:solidFill>
                <a:latin typeface="Arial"/>
                <a:ea typeface="Arial"/>
                <a:cs typeface="Arial"/>
                <a:sym typeface="Arial"/>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ordmark_center_Purple_HEX.png" id="411" name="Google Shape;411;p76"/>
          <p:cNvPicPr preferRelativeResize="0"/>
          <p:nvPr/>
        </p:nvPicPr>
        <p:blipFill rotWithShape="1">
          <a:blip r:embed="rId2">
            <a:alphaModFix/>
          </a:blip>
          <a:srcRect b="0" l="0" r="0" t="0"/>
          <a:stretch/>
        </p:blipFill>
        <p:spPr>
          <a:xfrm>
            <a:off x="6382155" y="6487457"/>
            <a:ext cx="2425296" cy="163374"/>
          </a:xfrm>
          <a:prstGeom prst="rect">
            <a:avLst/>
          </a:prstGeom>
          <a:noFill/>
          <a:ln>
            <a:noFill/>
          </a:ln>
        </p:spPr>
      </p:pic>
      <p:pic>
        <p:nvPicPr>
          <p:cNvPr descr="Bar_RtAngle_7502_RGB.png" id="412" name="Google Shape;412;p76"/>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Header + Graphic">
  <p:cSld name="Header + Graphic">
    <p:spTree>
      <p:nvGrpSpPr>
        <p:cNvPr id="413" name="Shape 413"/>
        <p:cNvGrpSpPr/>
        <p:nvPr/>
      </p:nvGrpSpPr>
      <p:grpSpPr>
        <a:xfrm>
          <a:off x="0" y="0"/>
          <a:ext cx="0" cy="0"/>
          <a:chOff x="0" y="0"/>
          <a:chExt cx="0" cy="0"/>
        </a:xfrm>
      </p:grpSpPr>
      <p:sp>
        <p:nvSpPr>
          <p:cNvPr id="414" name="Google Shape;414;p77"/>
          <p:cNvSpPr/>
          <p:nvPr>
            <p:ph idx="2" type="chart"/>
          </p:nvPr>
        </p:nvSpPr>
        <p:spPr>
          <a:xfrm>
            <a:off x="766763" y="1736725"/>
            <a:ext cx="8021700" cy="4432200"/>
          </a:xfrm>
          <a:prstGeom prst="rect">
            <a:avLst/>
          </a:prstGeom>
          <a:noFill/>
          <a:ln>
            <a:noFill/>
          </a:ln>
        </p:spPr>
        <p:txBody>
          <a:bodyPr anchorCtr="0" anchor="t" bIns="45700" lIns="91425" spcFirstLastPara="1" rIns="91425" wrap="square" tIns="45700">
            <a:noAutofit/>
          </a:bodyPr>
          <a:lstStyle>
            <a:lvl1pPr lvl="0" marR="0" rtl="0" algn="l">
              <a:spcBef>
                <a:spcPts val="480"/>
              </a:spcBef>
              <a:spcAft>
                <a:spcPts val="0"/>
              </a:spcAft>
              <a:buClr>
                <a:srgbClr val="999999"/>
              </a:buClr>
              <a:buSzPts val="2400"/>
              <a:buFont typeface="Arial"/>
              <a:buNone/>
              <a:defRPr b="0" i="1" sz="2400" u="none" cap="none" strike="noStrike">
                <a:solidFill>
                  <a:srgbClr val="999999"/>
                </a:solidFill>
                <a:latin typeface="Open Sans Light"/>
                <a:ea typeface="Open Sans Light"/>
                <a:cs typeface="Open Sans Light"/>
                <a:sym typeface="Open Sans Light"/>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5" name="Google Shape;415;p77"/>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600"/>
              </a:spcBef>
              <a:spcAft>
                <a:spcPts val="0"/>
              </a:spcAft>
              <a:buClr>
                <a:srgbClr val="4B2E83"/>
              </a:buClr>
              <a:buSzPts val="3000"/>
              <a:buFont typeface="Arial"/>
              <a:buNone/>
              <a:defRPr b="0" i="0" sz="3000" u="none" cap="none" strike="noStrike">
                <a:solidFill>
                  <a:srgbClr val="4B2E83"/>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Wordmark_center_Purple_HEX.png" id="416" name="Google Shape;416;p77"/>
          <p:cNvPicPr preferRelativeResize="0"/>
          <p:nvPr/>
        </p:nvPicPr>
        <p:blipFill rotWithShape="1">
          <a:blip r:embed="rId2">
            <a:alphaModFix/>
          </a:blip>
          <a:srcRect b="0" l="0" r="0" t="0"/>
          <a:stretch/>
        </p:blipFill>
        <p:spPr>
          <a:xfrm>
            <a:off x="6363105" y="6487457"/>
            <a:ext cx="2425296" cy="163374"/>
          </a:xfrm>
          <a:prstGeom prst="rect">
            <a:avLst/>
          </a:prstGeom>
          <a:noFill/>
          <a:ln>
            <a:noFill/>
          </a:ln>
        </p:spPr>
      </p:pic>
      <p:pic>
        <p:nvPicPr>
          <p:cNvPr descr="Bar_RtAngle_7502_RGB.png" id="417" name="Google Shape;417;p77"/>
          <p:cNvPicPr preferRelativeResize="0"/>
          <p:nvPr/>
        </p:nvPicPr>
        <p:blipFill rotWithShape="1">
          <a:blip r:embed="rId3">
            <a:alphaModFix/>
          </a:blip>
          <a:srcRect b="0" l="0" r="0" t="0"/>
          <a:stretch/>
        </p:blipFill>
        <p:spPr>
          <a:xfrm>
            <a:off x="784225" y="1437805"/>
            <a:ext cx="1358183" cy="670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424" name="Shape 424"/>
        <p:cNvGrpSpPr/>
        <p:nvPr/>
      </p:nvGrpSpPr>
      <p:grpSpPr>
        <a:xfrm>
          <a:off x="0" y="0"/>
          <a:ext cx="0" cy="0"/>
          <a:chOff x="0" y="0"/>
          <a:chExt cx="0" cy="0"/>
        </a:xfrm>
      </p:grpSpPr>
      <p:sp>
        <p:nvSpPr>
          <p:cNvPr id="425" name="Google Shape;425;p79"/>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6" name="Google Shape;426;p7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427" name="Google Shape;427;p7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28" name="Google Shape;428;p7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29" name="Google Shape;429;p7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30" name="Shape 430"/>
        <p:cNvGrpSpPr/>
        <p:nvPr/>
      </p:nvGrpSpPr>
      <p:grpSpPr>
        <a:xfrm>
          <a:off x="0" y="0"/>
          <a:ext cx="0" cy="0"/>
          <a:chOff x="0" y="0"/>
          <a:chExt cx="0" cy="0"/>
        </a:xfrm>
      </p:grpSpPr>
      <p:sp>
        <p:nvSpPr>
          <p:cNvPr id="431" name="Google Shape;431;p8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2" name="Google Shape;432;p8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33" name="Google Shape;433;p8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4" name="Google Shape;434;p8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5" name="Google Shape;435;p8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36" name="Shape 436"/>
        <p:cNvGrpSpPr/>
        <p:nvPr/>
      </p:nvGrpSpPr>
      <p:grpSpPr>
        <a:xfrm>
          <a:off x="0" y="0"/>
          <a:ext cx="0" cy="0"/>
          <a:chOff x="0" y="0"/>
          <a:chExt cx="0" cy="0"/>
        </a:xfrm>
      </p:grpSpPr>
      <p:sp>
        <p:nvSpPr>
          <p:cNvPr id="437" name="Google Shape;437;p81"/>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8" name="Google Shape;438;p81"/>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439" name="Google Shape;439;p8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0" name="Google Shape;440;p8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1" name="Google Shape;441;p8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42" name="Shape 442"/>
        <p:cNvGrpSpPr/>
        <p:nvPr/>
      </p:nvGrpSpPr>
      <p:grpSpPr>
        <a:xfrm>
          <a:off x="0" y="0"/>
          <a:ext cx="0" cy="0"/>
          <a:chOff x="0" y="0"/>
          <a:chExt cx="0" cy="0"/>
        </a:xfrm>
      </p:grpSpPr>
      <p:sp>
        <p:nvSpPr>
          <p:cNvPr id="443" name="Google Shape;443;p8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4" name="Google Shape;444;p82"/>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445" name="Google Shape;445;p82"/>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446" name="Google Shape;446;p8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7" name="Google Shape;447;p8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8" name="Google Shape;448;p8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49" name="Shape 449"/>
        <p:cNvGrpSpPr/>
        <p:nvPr/>
      </p:nvGrpSpPr>
      <p:grpSpPr>
        <a:xfrm>
          <a:off x="0" y="0"/>
          <a:ext cx="0" cy="0"/>
          <a:chOff x="0" y="0"/>
          <a:chExt cx="0" cy="0"/>
        </a:xfrm>
      </p:grpSpPr>
      <p:sp>
        <p:nvSpPr>
          <p:cNvPr id="450" name="Google Shape;450;p8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1" name="Google Shape;451;p83"/>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452" name="Google Shape;452;p83"/>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453" name="Google Shape;453;p83"/>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454" name="Google Shape;454;p83"/>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455" name="Google Shape;455;p8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6" name="Google Shape;456;p8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7" name="Google Shape;457;p8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58" name="Shape 458"/>
        <p:cNvGrpSpPr/>
        <p:nvPr/>
      </p:nvGrpSpPr>
      <p:grpSpPr>
        <a:xfrm>
          <a:off x="0" y="0"/>
          <a:ext cx="0" cy="0"/>
          <a:chOff x="0" y="0"/>
          <a:chExt cx="0" cy="0"/>
        </a:xfrm>
      </p:grpSpPr>
      <p:sp>
        <p:nvSpPr>
          <p:cNvPr id="459" name="Google Shape;459;p8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60" name="Google Shape;460;p8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1" name="Google Shape;461;p8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2" name="Google Shape;462;p8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63" name="Shape 463"/>
        <p:cNvGrpSpPr/>
        <p:nvPr/>
      </p:nvGrpSpPr>
      <p:grpSpPr>
        <a:xfrm>
          <a:off x="0" y="0"/>
          <a:ext cx="0" cy="0"/>
          <a:chOff x="0" y="0"/>
          <a:chExt cx="0" cy="0"/>
        </a:xfrm>
      </p:grpSpPr>
      <p:sp>
        <p:nvSpPr>
          <p:cNvPr id="464" name="Google Shape;464;p8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5" name="Google Shape;465;p8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6" name="Google Shape;466;p8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467" name="Shape 467"/>
        <p:cNvGrpSpPr/>
        <p:nvPr/>
      </p:nvGrpSpPr>
      <p:grpSpPr>
        <a:xfrm>
          <a:off x="0" y="0"/>
          <a:ext cx="0" cy="0"/>
          <a:chOff x="0" y="0"/>
          <a:chExt cx="0" cy="0"/>
        </a:xfrm>
      </p:grpSpPr>
      <p:sp>
        <p:nvSpPr>
          <p:cNvPr id="468" name="Google Shape;468;p86"/>
          <p:cNvSpPr txBox="1"/>
          <p:nvPr>
            <p:ph type="title"/>
          </p:nvPr>
        </p:nvSpPr>
        <p:spPr>
          <a:xfrm>
            <a:off x="457200" y="273050"/>
            <a:ext cx="3008400" cy="11619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69" name="Google Shape;469;p86"/>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470" name="Google Shape;470;p86"/>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471" name="Google Shape;471;p8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2" name="Google Shape;472;p8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3" name="Google Shape;473;p8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474" name="Shape 474"/>
        <p:cNvGrpSpPr/>
        <p:nvPr/>
      </p:nvGrpSpPr>
      <p:grpSpPr>
        <a:xfrm>
          <a:off x="0" y="0"/>
          <a:ext cx="0" cy="0"/>
          <a:chOff x="0" y="0"/>
          <a:chExt cx="0" cy="0"/>
        </a:xfrm>
      </p:grpSpPr>
      <p:sp>
        <p:nvSpPr>
          <p:cNvPr id="475" name="Google Shape;475;p87"/>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6" name="Google Shape;476;p87"/>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7" name="Google Shape;477;p87"/>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478" name="Google Shape;478;p8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9" name="Google Shape;479;p8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0" name="Google Shape;480;p8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481" name="Shape 481"/>
        <p:cNvGrpSpPr/>
        <p:nvPr/>
      </p:nvGrpSpPr>
      <p:grpSpPr>
        <a:xfrm>
          <a:off x="0" y="0"/>
          <a:ext cx="0" cy="0"/>
          <a:chOff x="0" y="0"/>
          <a:chExt cx="0" cy="0"/>
        </a:xfrm>
      </p:grpSpPr>
      <p:sp>
        <p:nvSpPr>
          <p:cNvPr id="482" name="Google Shape;482;p8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3" name="Google Shape;483;p88"/>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84" name="Google Shape;484;p8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5" name="Google Shape;485;p8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6" name="Google Shape;486;p8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487" name="Shape 487"/>
        <p:cNvGrpSpPr/>
        <p:nvPr/>
      </p:nvGrpSpPr>
      <p:grpSpPr>
        <a:xfrm>
          <a:off x="0" y="0"/>
          <a:ext cx="0" cy="0"/>
          <a:chOff x="0" y="0"/>
          <a:chExt cx="0" cy="0"/>
        </a:xfrm>
      </p:grpSpPr>
      <p:sp>
        <p:nvSpPr>
          <p:cNvPr id="488" name="Google Shape;488;p89"/>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9" name="Google Shape;489;p89"/>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90" name="Google Shape;490;p8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91" name="Google Shape;491;p8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92" name="Google Shape;492;p8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9.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 Type="http://schemas.openxmlformats.org/officeDocument/2006/relationships/image" Target="../media/image4.pn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5" Type="http://schemas.openxmlformats.org/officeDocument/2006/relationships/slideLayout" Target="../slideLayouts/slideLayout36.xml"/><Relationship Id="rId14" Type="http://schemas.openxmlformats.org/officeDocument/2006/relationships/slideLayout" Target="../slideLayouts/slideLayout35.xml"/><Relationship Id="rId16" Type="http://schemas.openxmlformats.org/officeDocument/2006/relationships/theme" Target="../theme/theme2.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 Type="http://schemas.openxmlformats.org/officeDocument/2006/relationships/image" Target="../media/image2.png"/><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5" Type="http://schemas.openxmlformats.org/officeDocument/2006/relationships/theme" Target="../theme/theme5.xml"/><Relationship Id="rId14" Type="http://schemas.openxmlformats.org/officeDocument/2006/relationships/slideLayout" Target="../slideLayouts/slideLayout4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theme" Target="../theme/theme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1.xml"/><Relationship Id="rId10" Type="http://schemas.openxmlformats.org/officeDocument/2006/relationships/slideLayout" Target="../slideLayouts/slideLayout60.xml"/><Relationship Id="rId12" Type="http://schemas.openxmlformats.org/officeDocument/2006/relationships/theme" Target="../theme/theme3.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theme" Target="../theme/theme10.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theme" Target="../theme/theme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0.xml"/><Relationship Id="rId10" Type="http://schemas.openxmlformats.org/officeDocument/2006/relationships/slideLayout" Target="../slideLayouts/slideLayout79.xml"/><Relationship Id="rId12" Type="http://schemas.openxmlformats.org/officeDocument/2006/relationships/theme" Target="../theme/theme8.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52" name="Google Shape;52;p13"/>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B2E83"/>
        </a:solidFill>
      </p:bgPr>
    </p:bg>
    <p:spTree>
      <p:nvGrpSpPr>
        <p:cNvPr id="125" name="Shape 125"/>
        <p:cNvGrpSpPr/>
        <p:nvPr/>
      </p:nvGrpSpPr>
      <p:grpSpPr>
        <a:xfrm>
          <a:off x="0" y="0"/>
          <a:ext cx="0" cy="0"/>
          <a:chOff x="0" y="0"/>
          <a:chExt cx="0" cy="0"/>
        </a:xfrm>
      </p:grpSpPr>
      <p:sp>
        <p:nvSpPr>
          <p:cNvPr id="126" name="Google Shape;126;p25"/>
          <p:cNvSpPr txBox="1"/>
          <p:nvPr>
            <p:ph type="title"/>
          </p:nvPr>
        </p:nvSpPr>
        <p:spPr>
          <a:xfrm>
            <a:off x="628650" y="365127"/>
            <a:ext cx="7886700" cy="13257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lt2"/>
              </a:buClr>
              <a:buSzPts val="2250"/>
              <a:buFont typeface="Encode Sans Black"/>
              <a:buNone/>
              <a:defRPr b="0" i="0" sz="2250" u="none" cap="none" strike="noStrike">
                <a:solidFill>
                  <a:schemeClr val="lt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7" name="Google Shape;127;p25"/>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360"/>
              </a:spcBef>
              <a:spcAft>
                <a:spcPts val="0"/>
              </a:spcAft>
              <a:buClr>
                <a:schemeClr val="lt2"/>
              </a:buClr>
              <a:buSzPts val="1800"/>
              <a:buFont typeface="Arial"/>
              <a:buChar char="•"/>
              <a:defRPr b="1" i="0" sz="1800" u="none" cap="none" strike="noStrike">
                <a:solidFill>
                  <a:schemeClr val="lt2"/>
                </a:solidFill>
                <a:latin typeface="Open Sans"/>
                <a:ea typeface="Open Sans"/>
                <a:cs typeface="Open Sans"/>
                <a:sym typeface="Open Sans"/>
              </a:defRPr>
            </a:lvl1pPr>
            <a:lvl2pPr indent="-323850" lvl="1" marL="914400" marR="0" rtl="0" algn="l">
              <a:spcBef>
                <a:spcPts val="300"/>
              </a:spcBef>
              <a:spcAft>
                <a:spcPts val="0"/>
              </a:spcAft>
              <a:buClr>
                <a:schemeClr val="lt2"/>
              </a:buClr>
              <a:buSzPts val="1500"/>
              <a:buFont typeface="Arial"/>
              <a:buChar char="–"/>
              <a:defRPr b="1" i="0" sz="1500" u="none" cap="none" strike="noStrike">
                <a:solidFill>
                  <a:schemeClr val="lt2"/>
                </a:solidFill>
                <a:latin typeface="Open Sans"/>
                <a:ea typeface="Open Sans"/>
                <a:cs typeface="Open Sans"/>
                <a:sym typeface="Open Sans"/>
              </a:defRPr>
            </a:lvl2pPr>
            <a:lvl3pPr indent="-314325" lvl="2" marL="1371600" marR="0" rtl="0" algn="l">
              <a:spcBef>
                <a:spcPts val="270"/>
              </a:spcBef>
              <a:spcAft>
                <a:spcPts val="0"/>
              </a:spcAft>
              <a:buClr>
                <a:schemeClr val="lt2"/>
              </a:buClr>
              <a:buSzPts val="1350"/>
              <a:buFont typeface="Arial"/>
              <a:buChar char="•"/>
              <a:defRPr b="1" i="0" sz="1350" u="none" cap="none" strike="noStrike">
                <a:solidFill>
                  <a:schemeClr val="lt2"/>
                </a:solidFill>
                <a:latin typeface="Open Sans"/>
                <a:ea typeface="Open Sans"/>
                <a:cs typeface="Open Sans"/>
                <a:sym typeface="Open Sans"/>
              </a:defRPr>
            </a:lvl3pPr>
            <a:lvl4pPr indent="-304800" lvl="3" marL="1828800" marR="0" rtl="0" algn="l">
              <a:spcBef>
                <a:spcPts val="240"/>
              </a:spcBef>
              <a:spcAft>
                <a:spcPts val="0"/>
              </a:spcAft>
              <a:buClr>
                <a:schemeClr val="lt2"/>
              </a:buClr>
              <a:buSzPts val="1200"/>
              <a:buFont typeface="Arial"/>
              <a:buChar char="–"/>
              <a:defRPr b="1" i="0" sz="1200" u="none" cap="none" strike="noStrike">
                <a:solidFill>
                  <a:schemeClr val="lt2"/>
                </a:solidFill>
                <a:latin typeface="Open Sans"/>
                <a:ea typeface="Open Sans"/>
                <a:cs typeface="Open Sans"/>
                <a:sym typeface="Open Sans"/>
              </a:defRPr>
            </a:lvl4pPr>
            <a:lvl5pPr indent="-304800" lvl="4" marL="2286000" marR="0" rtl="0" algn="l">
              <a:spcBef>
                <a:spcPts val="240"/>
              </a:spcBef>
              <a:spcAft>
                <a:spcPts val="0"/>
              </a:spcAft>
              <a:buClr>
                <a:schemeClr val="lt2"/>
              </a:buClr>
              <a:buSzPts val="1200"/>
              <a:buFont typeface="Arial"/>
              <a:buChar char="»"/>
              <a:defRPr b="1" i="0" sz="1200" u="none" cap="none" strike="noStrike">
                <a:solidFill>
                  <a:schemeClr val="lt2"/>
                </a:solidFill>
                <a:latin typeface="Open Sans"/>
                <a:ea typeface="Open Sans"/>
                <a:cs typeface="Open Sans"/>
                <a:sym typeface="Open Sans"/>
              </a:defRPr>
            </a:lvl5pPr>
            <a:lvl6pPr indent="-323850" lvl="5" marL="27432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6pPr>
            <a:lvl7pPr indent="-323850" lvl="6" marL="32004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7pPr>
            <a:lvl8pPr indent="-323850" lvl="7" marL="36576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8pPr>
            <a:lvl9pPr indent="-323850" lvl="8" marL="41148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9pPr>
          </a:lstStyle>
          <a:p/>
        </p:txBody>
      </p:sp>
      <p:sp>
        <p:nvSpPr>
          <p:cNvPr id="128" name="Google Shape;128;p25"/>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rgbClr val="FFFFFF"/>
                </a:solidFill>
                <a:latin typeface="Calibri"/>
                <a:ea typeface="Calibri"/>
                <a:cs typeface="Calibri"/>
                <a:sym typeface="Calibri"/>
              </a:defRPr>
            </a:lvl1pPr>
            <a:lvl2pPr indent="0" lvl="1" marL="0" marR="0" rtl="0" algn="r">
              <a:spcBef>
                <a:spcPts val="0"/>
              </a:spcBef>
              <a:buNone/>
              <a:defRPr b="0" i="0" sz="900" u="none" cap="none" strike="noStrike">
                <a:solidFill>
                  <a:srgbClr val="FFFFFF"/>
                </a:solidFill>
                <a:latin typeface="Calibri"/>
                <a:ea typeface="Calibri"/>
                <a:cs typeface="Calibri"/>
                <a:sym typeface="Calibri"/>
              </a:defRPr>
            </a:lvl2pPr>
            <a:lvl3pPr indent="0" lvl="2" marL="0" marR="0" rtl="0" algn="r">
              <a:spcBef>
                <a:spcPts val="0"/>
              </a:spcBef>
              <a:buNone/>
              <a:defRPr b="0" i="0" sz="900" u="none" cap="none" strike="noStrike">
                <a:solidFill>
                  <a:srgbClr val="FFFFFF"/>
                </a:solidFill>
                <a:latin typeface="Calibri"/>
                <a:ea typeface="Calibri"/>
                <a:cs typeface="Calibri"/>
                <a:sym typeface="Calibri"/>
              </a:defRPr>
            </a:lvl3pPr>
            <a:lvl4pPr indent="0" lvl="3" marL="0" marR="0" rtl="0" algn="r">
              <a:spcBef>
                <a:spcPts val="0"/>
              </a:spcBef>
              <a:buNone/>
              <a:defRPr b="0" i="0" sz="900" u="none" cap="none" strike="noStrike">
                <a:solidFill>
                  <a:srgbClr val="FFFFFF"/>
                </a:solidFill>
                <a:latin typeface="Calibri"/>
                <a:ea typeface="Calibri"/>
                <a:cs typeface="Calibri"/>
                <a:sym typeface="Calibri"/>
              </a:defRPr>
            </a:lvl4pPr>
            <a:lvl5pPr indent="0" lvl="4" marL="0" marR="0" rtl="0" algn="r">
              <a:spcBef>
                <a:spcPts val="0"/>
              </a:spcBef>
              <a:buNone/>
              <a:defRPr b="0" i="0" sz="900" u="none" cap="none" strike="noStrike">
                <a:solidFill>
                  <a:srgbClr val="FFFFFF"/>
                </a:solidFill>
                <a:latin typeface="Calibri"/>
                <a:ea typeface="Calibri"/>
                <a:cs typeface="Calibri"/>
                <a:sym typeface="Calibri"/>
              </a:defRPr>
            </a:lvl5pPr>
            <a:lvl6pPr indent="0" lvl="5" marL="0" marR="0" rtl="0" algn="r">
              <a:spcBef>
                <a:spcPts val="0"/>
              </a:spcBef>
              <a:buNone/>
              <a:defRPr b="0" i="0" sz="900" u="none" cap="none" strike="noStrike">
                <a:solidFill>
                  <a:srgbClr val="FFFFFF"/>
                </a:solidFill>
                <a:latin typeface="Calibri"/>
                <a:ea typeface="Calibri"/>
                <a:cs typeface="Calibri"/>
                <a:sym typeface="Calibri"/>
              </a:defRPr>
            </a:lvl6pPr>
            <a:lvl7pPr indent="0" lvl="6" marL="0" marR="0" rtl="0" algn="r">
              <a:spcBef>
                <a:spcPts val="0"/>
              </a:spcBef>
              <a:buNone/>
              <a:defRPr b="0" i="0" sz="900" u="none" cap="none" strike="noStrike">
                <a:solidFill>
                  <a:srgbClr val="FFFFFF"/>
                </a:solidFill>
                <a:latin typeface="Calibri"/>
                <a:ea typeface="Calibri"/>
                <a:cs typeface="Calibri"/>
                <a:sym typeface="Calibri"/>
              </a:defRPr>
            </a:lvl7pPr>
            <a:lvl8pPr indent="0" lvl="7" marL="0" marR="0" rtl="0" algn="r">
              <a:spcBef>
                <a:spcPts val="0"/>
              </a:spcBef>
              <a:buNone/>
              <a:defRPr b="0" i="0" sz="900" u="none" cap="none" strike="noStrike">
                <a:solidFill>
                  <a:srgbClr val="FFFFFF"/>
                </a:solidFill>
                <a:latin typeface="Calibri"/>
                <a:ea typeface="Calibri"/>
                <a:cs typeface="Calibri"/>
                <a:sym typeface="Calibri"/>
              </a:defRPr>
            </a:lvl8pPr>
            <a:lvl9pPr indent="0" lvl="8" marL="0" marR="0" rtl="0" algn="r">
              <a:spcBef>
                <a:spcPts val="0"/>
              </a:spcBef>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29" name="Google Shape;129;p25"/>
          <p:cNvPicPr preferRelativeResize="0"/>
          <p:nvPr/>
        </p:nvPicPr>
        <p:blipFill rotWithShape="1">
          <a:blip r:embed="rId1">
            <a:alphaModFix/>
          </a:blip>
          <a:srcRect b="0" l="0" r="0" t="0"/>
          <a:stretch/>
        </p:blipFill>
        <p:spPr>
          <a:xfrm>
            <a:off x="548640" y="6244280"/>
            <a:ext cx="2802880" cy="45724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08" name="Shape 208"/>
        <p:cNvGrpSpPr/>
        <p:nvPr/>
      </p:nvGrpSpPr>
      <p:grpSpPr>
        <a:xfrm>
          <a:off x="0" y="0"/>
          <a:ext cx="0" cy="0"/>
          <a:chOff x="0" y="0"/>
          <a:chExt cx="0" cy="0"/>
        </a:xfrm>
      </p:grpSpPr>
      <p:sp>
        <p:nvSpPr>
          <p:cNvPr id="209" name="Google Shape;209;p40"/>
          <p:cNvSpPr txBox="1"/>
          <p:nvPr>
            <p:ph type="title"/>
          </p:nvPr>
        </p:nvSpPr>
        <p:spPr>
          <a:xfrm>
            <a:off x="628650" y="365127"/>
            <a:ext cx="7886700" cy="13257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2"/>
              </a:buClr>
              <a:buSzPts val="2250"/>
              <a:buFont typeface="Encode Sans Black"/>
              <a:buNone/>
              <a:defRPr b="0" i="0" sz="2250" u="none" cap="none" strike="noStrike">
                <a:solidFill>
                  <a:schemeClr val="dk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10" name="Google Shape;210;p40"/>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360"/>
              </a:spcBef>
              <a:spcAft>
                <a:spcPts val="0"/>
              </a:spcAft>
              <a:buClr>
                <a:schemeClr val="dk2"/>
              </a:buClr>
              <a:buSzPts val="1800"/>
              <a:buFont typeface="Arial"/>
              <a:buChar char="•"/>
              <a:defRPr b="1" i="0" sz="1800" u="none" cap="none" strike="noStrike">
                <a:solidFill>
                  <a:schemeClr val="dk2"/>
                </a:solidFill>
                <a:latin typeface="Open Sans"/>
                <a:ea typeface="Open Sans"/>
                <a:cs typeface="Open Sans"/>
                <a:sym typeface="Open Sans"/>
              </a:defRPr>
            </a:lvl1pPr>
            <a:lvl2pPr indent="-323850" lvl="1" marL="914400" marR="0" rtl="0" algn="l">
              <a:spcBef>
                <a:spcPts val="300"/>
              </a:spcBef>
              <a:spcAft>
                <a:spcPts val="0"/>
              </a:spcAft>
              <a:buClr>
                <a:schemeClr val="dk2"/>
              </a:buClr>
              <a:buSzPts val="1500"/>
              <a:buFont typeface="Arial"/>
              <a:buChar char="–"/>
              <a:defRPr b="1" i="0" sz="1500" u="none" cap="none" strike="noStrike">
                <a:solidFill>
                  <a:schemeClr val="dk2"/>
                </a:solidFill>
                <a:latin typeface="Open Sans"/>
                <a:ea typeface="Open Sans"/>
                <a:cs typeface="Open Sans"/>
                <a:sym typeface="Open Sans"/>
              </a:defRPr>
            </a:lvl2pPr>
            <a:lvl3pPr indent="-314325" lvl="2" marL="1371600" marR="0" rtl="0" algn="l">
              <a:spcBef>
                <a:spcPts val="270"/>
              </a:spcBef>
              <a:spcAft>
                <a:spcPts val="0"/>
              </a:spcAft>
              <a:buClr>
                <a:schemeClr val="dk2"/>
              </a:buClr>
              <a:buSzPts val="1350"/>
              <a:buFont typeface="Arial"/>
              <a:buChar char="•"/>
              <a:defRPr b="1" i="0" sz="1350" u="none" cap="none" strike="noStrike">
                <a:solidFill>
                  <a:schemeClr val="dk2"/>
                </a:solidFill>
                <a:latin typeface="Open Sans"/>
                <a:ea typeface="Open Sans"/>
                <a:cs typeface="Open Sans"/>
                <a:sym typeface="Open Sans"/>
              </a:defRPr>
            </a:lvl3pPr>
            <a:lvl4pPr indent="-304800" lvl="3" marL="1828800" marR="0" rtl="0" algn="l">
              <a:spcBef>
                <a:spcPts val="240"/>
              </a:spcBef>
              <a:spcAft>
                <a:spcPts val="0"/>
              </a:spcAft>
              <a:buClr>
                <a:schemeClr val="dk2"/>
              </a:buClr>
              <a:buSzPts val="1200"/>
              <a:buFont typeface="Arial"/>
              <a:buChar char="–"/>
              <a:defRPr b="1" i="0" sz="1200" u="none" cap="none" strike="noStrike">
                <a:solidFill>
                  <a:schemeClr val="dk2"/>
                </a:solidFill>
                <a:latin typeface="Open Sans"/>
                <a:ea typeface="Open Sans"/>
                <a:cs typeface="Open Sans"/>
                <a:sym typeface="Open Sans"/>
              </a:defRPr>
            </a:lvl4pPr>
            <a:lvl5pPr indent="-304800" lvl="4" marL="2286000" marR="0" rtl="0" algn="l">
              <a:spcBef>
                <a:spcPts val="240"/>
              </a:spcBef>
              <a:spcAft>
                <a:spcPts val="0"/>
              </a:spcAft>
              <a:buClr>
                <a:schemeClr val="dk2"/>
              </a:buClr>
              <a:buSzPts val="1200"/>
              <a:buFont typeface="Arial"/>
              <a:buChar char="»"/>
              <a:defRPr b="1" i="0" sz="1200" u="none" cap="none" strike="noStrike">
                <a:solidFill>
                  <a:schemeClr val="dk2"/>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11" name="Google Shape;211;p40"/>
          <p:cNvSpPr txBox="1"/>
          <p:nvPr>
            <p:ph idx="12" type="sldNum"/>
          </p:nvPr>
        </p:nvSpPr>
        <p:spPr>
          <a:xfrm>
            <a:off x="7086600" y="6336395"/>
            <a:ext cx="2057400" cy="365100"/>
          </a:xfrm>
          <a:prstGeom prst="rect">
            <a:avLst/>
          </a:prstGeom>
          <a:noFill/>
          <a:ln>
            <a:noFill/>
          </a:ln>
        </p:spPr>
        <p:txBody>
          <a:bodyPr anchorCtr="0" anchor="ctr" bIns="45700" lIns="91425" spcFirstLastPara="1" rIns="548625" wrap="square" tIns="45700">
            <a:noAutofit/>
          </a:bodyPr>
          <a:lstStyle>
            <a:lvl1pPr indent="0" lvl="0" marL="0" marR="0" rtl="0" algn="r">
              <a:spcBef>
                <a:spcPts val="0"/>
              </a:spcBef>
              <a:buNone/>
              <a:defRPr b="0" i="0" sz="900" u="none" cap="none" strike="noStrike">
                <a:solidFill>
                  <a:schemeClr val="dk2"/>
                </a:solidFill>
                <a:latin typeface="Calibri"/>
                <a:ea typeface="Calibri"/>
                <a:cs typeface="Calibri"/>
                <a:sym typeface="Calibri"/>
              </a:defRPr>
            </a:lvl1pPr>
            <a:lvl2pPr indent="0" lvl="1" marL="0" marR="0" rtl="0" algn="r">
              <a:spcBef>
                <a:spcPts val="0"/>
              </a:spcBef>
              <a:buNone/>
              <a:defRPr b="0" i="0" sz="900" u="none" cap="none" strike="noStrike">
                <a:solidFill>
                  <a:schemeClr val="dk2"/>
                </a:solidFill>
                <a:latin typeface="Calibri"/>
                <a:ea typeface="Calibri"/>
                <a:cs typeface="Calibri"/>
                <a:sym typeface="Calibri"/>
              </a:defRPr>
            </a:lvl2pPr>
            <a:lvl3pPr indent="0" lvl="2" marL="0" marR="0" rtl="0" algn="r">
              <a:spcBef>
                <a:spcPts val="0"/>
              </a:spcBef>
              <a:buNone/>
              <a:defRPr b="0" i="0" sz="900" u="none" cap="none" strike="noStrike">
                <a:solidFill>
                  <a:schemeClr val="dk2"/>
                </a:solidFill>
                <a:latin typeface="Calibri"/>
                <a:ea typeface="Calibri"/>
                <a:cs typeface="Calibri"/>
                <a:sym typeface="Calibri"/>
              </a:defRPr>
            </a:lvl3pPr>
            <a:lvl4pPr indent="0" lvl="3" marL="0" marR="0" rtl="0" algn="r">
              <a:spcBef>
                <a:spcPts val="0"/>
              </a:spcBef>
              <a:buNone/>
              <a:defRPr b="0" i="0" sz="900" u="none" cap="none" strike="noStrike">
                <a:solidFill>
                  <a:schemeClr val="dk2"/>
                </a:solidFill>
                <a:latin typeface="Calibri"/>
                <a:ea typeface="Calibri"/>
                <a:cs typeface="Calibri"/>
                <a:sym typeface="Calibri"/>
              </a:defRPr>
            </a:lvl4pPr>
            <a:lvl5pPr indent="0" lvl="4" marL="0" marR="0" rtl="0" algn="r">
              <a:spcBef>
                <a:spcPts val="0"/>
              </a:spcBef>
              <a:buNone/>
              <a:defRPr b="0" i="0" sz="900" u="none" cap="none" strike="noStrike">
                <a:solidFill>
                  <a:schemeClr val="dk2"/>
                </a:solidFill>
                <a:latin typeface="Calibri"/>
                <a:ea typeface="Calibri"/>
                <a:cs typeface="Calibri"/>
                <a:sym typeface="Calibri"/>
              </a:defRPr>
            </a:lvl5pPr>
            <a:lvl6pPr indent="0" lvl="5" marL="0" marR="0" rtl="0" algn="r">
              <a:spcBef>
                <a:spcPts val="0"/>
              </a:spcBef>
              <a:buNone/>
              <a:defRPr b="0" i="0" sz="900" u="none" cap="none" strike="noStrike">
                <a:solidFill>
                  <a:schemeClr val="dk2"/>
                </a:solidFill>
                <a:latin typeface="Calibri"/>
                <a:ea typeface="Calibri"/>
                <a:cs typeface="Calibri"/>
                <a:sym typeface="Calibri"/>
              </a:defRPr>
            </a:lvl6pPr>
            <a:lvl7pPr indent="0" lvl="6" marL="0" marR="0" rtl="0" algn="r">
              <a:spcBef>
                <a:spcPts val="0"/>
              </a:spcBef>
              <a:buNone/>
              <a:defRPr b="0" i="0" sz="900" u="none" cap="none" strike="noStrike">
                <a:solidFill>
                  <a:schemeClr val="dk2"/>
                </a:solidFill>
                <a:latin typeface="Calibri"/>
                <a:ea typeface="Calibri"/>
                <a:cs typeface="Calibri"/>
                <a:sym typeface="Calibri"/>
              </a:defRPr>
            </a:lvl7pPr>
            <a:lvl8pPr indent="0" lvl="7" marL="0" marR="0" rtl="0" algn="r">
              <a:spcBef>
                <a:spcPts val="0"/>
              </a:spcBef>
              <a:buNone/>
              <a:defRPr b="0" i="0" sz="900" u="none" cap="none" strike="noStrike">
                <a:solidFill>
                  <a:schemeClr val="dk2"/>
                </a:solidFill>
                <a:latin typeface="Calibri"/>
                <a:ea typeface="Calibri"/>
                <a:cs typeface="Calibri"/>
                <a:sym typeface="Calibri"/>
              </a:defRPr>
            </a:lvl8pPr>
            <a:lvl9pPr indent="0" lvl="8" marL="0" marR="0" rtl="0" algn="r">
              <a:spcBef>
                <a:spcPts val="0"/>
              </a:spcBef>
              <a:buNone/>
              <a:defRPr b="0" i="0" sz="9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212" name="Google Shape;212;p40"/>
          <p:cNvPicPr preferRelativeResize="0"/>
          <p:nvPr/>
        </p:nvPicPr>
        <p:blipFill rotWithShape="1">
          <a:blip r:embed="rId1">
            <a:alphaModFix/>
          </a:blip>
          <a:srcRect b="0" l="0" r="0" t="0"/>
          <a:stretch/>
        </p:blipFill>
        <p:spPr>
          <a:xfrm>
            <a:off x="548640" y="6208776"/>
            <a:ext cx="2327350" cy="41456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85" name="Shape 285"/>
        <p:cNvGrpSpPr/>
        <p:nvPr/>
      </p:nvGrpSpPr>
      <p:grpSpPr>
        <a:xfrm>
          <a:off x="0" y="0"/>
          <a:ext cx="0" cy="0"/>
          <a:chOff x="0" y="0"/>
          <a:chExt cx="0" cy="0"/>
        </a:xfrm>
      </p:grpSpPr>
      <p:sp>
        <p:nvSpPr>
          <p:cNvPr id="286" name="Google Shape;286;p54"/>
          <p:cNvSpPr txBox="1"/>
          <p:nvPr>
            <p:ph type="title"/>
          </p:nvPr>
        </p:nvSpPr>
        <p:spPr>
          <a:xfrm>
            <a:off x="1673352" y="964692"/>
            <a:ext cx="5797200" cy="1188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Autofit/>
          </a:bodyPr>
          <a:lstStyle>
            <a:lvl1pPr lvl="0" marR="0" rtl="0" algn="ctr">
              <a:lnSpc>
                <a:spcPct val="90000"/>
              </a:lnSpc>
              <a:spcBef>
                <a:spcPts val="0"/>
              </a:spcBef>
              <a:spcAft>
                <a:spcPts val="0"/>
              </a:spcAft>
              <a:buClr>
                <a:srgbClr val="262626"/>
              </a:buClr>
              <a:buSzPts val="2800"/>
              <a:buFont typeface="Gill Sans"/>
              <a:buNone/>
              <a:defRPr b="0" i="0" sz="2800" u="none" cap="none" strike="noStrike">
                <a:solidFill>
                  <a:srgbClr val="262626"/>
                </a:solidFill>
                <a:latin typeface="Gill Sans"/>
                <a:ea typeface="Gill Sans"/>
                <a:cs typeface="Gill Sans"/>
                <a:sym typeface="Gill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87" name="Google Shape;287;p54"/>
          <p:cNvSpPr txBox="1"/>
          <p:nvPr>
            <p:ph idx="1" type="body"/>
          </p:nvPr>
        </p:nvSpPr>
        <p:spPr>
          <a:xfrm>
            <a:off x="1673352" y="2638044"/>
            <a:ext cx="5797200" cy="31020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1000"/>
              </a:spcBef>
              <a:spcAft>
                <a:spcPts val="0"/>
              </a:spcAft>
              <a:buClr>
                <a:schemeClr val="accent2"/>
              </a:buClr>
              <a:buSzPts val="1800"/>
              <a:buFont typeface="Arial"/>
              <a:buChar char="•"/>
              <a:defRPr b="0" i="0" sz="1800" u="none" cap="none" strike="noStrike">
                <a:solidFill>
                  <a:srgbClr val="FEFEFE"/>
                </a:solidFill>
                <a:latin typeface="Gill Sans"/>
                <a:ea typeface="Gill Sans"/>
                <a:cs typeface="Gill Sans"/>
                <a:sym typeface="Gill Sans"/>
              </a:defRPr>
            </a:lvl1pPr>
            <a:lvl2pPr indent="-330200" lvl="1" marL="9144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2pPr>
            <a:lvl3pPr indent="-330200" lvl="2" marL="13716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3pPr>
            <a:lvl4pPr indent="-330200" lvl="3" marL="18288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4pPr>
            <a:lvl5pPr indent="-330200" lvl="4" marL="22860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5pPr>
            <a:lvl6pPr indent="-330200" lvl="5" marL="27432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6pPr>
            <a:lvl7pPr indent="-330200" lvl="6" marL="32004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7pPr>
            <a:lvl8pPr indent="-330200" lvl="7" marL="36576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8pPr>
            <a:lvl9pPr indent="-330200" lvl="8" marL="41148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9pPr>
          </a:lstStyle>
          <a:p/>
        </p:txBody>
      </p:sp>
      <p:sp>
        <p:nvSpPr>
          <p:cNvPr id="288" name="Google Shape;288;p54"/>
          <p:cNvSpPr txBox="1"/>
          <p:nvPr>
            <p:ph idx="10" type="dt"/>
          </p:nvPr>
        </p:nvSpPr>
        <p:spPr>
          <a:xfrm>
            <a:off x="5866072" y="6238816"/>
            <a:ext cx="2065200" cy="3240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chemeClr val="lt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9pPr>
          </a:lstStyle>
          <a:p/>
        </p:txBody>
      </p:sp>
      <p:sp>
        <p:nvSpPr>
          <p:cNvPr id="289" name="Google Shape;289;p54"/>
          <p:cNvSpPr txBox="1"/>
          <p:nvPr>
            <p:ph idx="11" type="ftr"/>
          </p:nvPr>
        </p:nvSpPr>
        <p:spPr>
          <a:xfrm>
            <a:off x="1200150" y="6236208"/>
            <a:ext cx="4425900" cy="320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chemeClr val="lt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9pPr>
          </a:lstStyle>
          <a:p/>
        </p:txBody>
      </p:sp>
      <p:sp>
        <p:nvSpPr>
          <p:cNvPr id="290" name="Google Shape;290;p54"/>
          <p:cNvSpPr/>
          <p:nvPr>
            <p:ph idx="12" type="sldNum"/>
          </p:nvPr>
        </p:nvSpPr>
        <p:spPr>
          <a:xfrm>
            <a:off x="8069191" y="6217920"/>
            <a:ext cx="274200" cy="365700"/>
          </a:xfrm>
          <a:prstGeom prst="ellipse">
            <a:avLst/>
          </a:prstGeom>
          <a:solidFill>
            <a:srgbClr val="1D1D1D">
              <a:alpha val="69800"/>
            </a:srgbClr>
          </a:solidFill>
          <a:ln>
            <a:noFill/>
          </a:ln>
        </p:spPr>
        <p:txBody>
          <a:bodyPr anchorCtr="0" anchor="ctr" bIns="45700" lIns="18275" spcFirstLastPara="1" rIns="18275" wrap="square" tIns="45700">
            <a:noAutofit/>
          </a:bodyPr>
          <a:lstStyle>
            <a:lvl1pPr indent="0" lvl="0" marL="0" marR="0" rtl="0" algn="ctr">
              <a:spcBef>
                <a:spcPts val="0"/>
              </a:spcBef>
              <a:buNone/>
              <a:defRPr b="0" i="0" sz="1100" u="none" cap="none" strike="noStrike">
                <a:solidFill>
                  <a:srgbClr val="FFFFFF"/>
                </a:solidFill>
                <a:latin typeface="Gill Sans"/>
                <a:ea typeface="Gill Sans"/>
                <a:cs typeface="Gill Sans"/>
                <a:sym typeface="Gill Sans"/>
              </a:defRPr>
            </a:lvl1pPr>
            <a:lvl2pPr indent="0" lvl="1" marL="0" marR="0" rtl="0" algn="ctr">
              <a:spcBef>
                <a:spcPts val="0"/>
              </a:spcBef>
              <a:buNone/>
              <a:defRPr b="0" i="0" sz="1100" u="none" cap="none" strike="noStrike">
                <a:solidFill>
                  <a:srgbClr val="FFFFFF"/>
                </a:solidFill>
                <a:latin typeface="Gill Sans"/>
                <a:ea typeface="Gill Sans"/>
                <a:cs typeface="Gill Sans"/>
                <a:sym typeface="Gill Sans"/>
              </a:defRPr>
            </a:lvl2pPr>
            <a:lvl3pPr indent="0" lvl="2" marL="0" marR="0" rtl="0" algn="ctr">
              <a:spcBef>
                <a:spcPts val="0"/>
              </a:spcBef>
              <a:buNone/>
              <a:defRPr b="0" i="0" sz="1100" u="none" cap="none" strike="noStrike">
                <a:solidFill>
                  <a:srgbClr val="FFFFFF"/>
                </a:solidFill>
                <a:latin typeface="Gill Sans"/>
                <a:ea typeface="Gill Sans"/>
                <a:cs typeface="Gill Sans"/>
                <a:sym typeface="Gill Sans"/>
              </a:defRPr>
            </a:lvl3pPr>
            <a:lvl4pPr indent="0" lvl="3" marL="0" marR="0" rtl="0" algn="ctr">
              <a:spcBef>
                <a:spcPts val="0"/>
              </a:spcBef>
              <a:buNone/>
              <a:defRPr b="0" i="0" sz="1100" u="none" cap="none" strike="noStrike">
                <a:solidFill>
                  <a:srgbClr val="FFFFFF"/>
                </a:solidFill>
                <a:latin typeface="Gill Sans"/>
                <a:ea typeface="Gill Sans"/>
                <a:cs typeface="Gill Sans"/>
                <a:sym typeface="Gill Sans"/>
              </a:defRPr>
            </a:lvl4pPr>
            <a:lvl5pPr indent="0" lvl="4" marL="0" marR="0" rtl="0" algn="ctr">
              <a:spcBef>
                <a:spcPts val="0"/>
              </a:spcBef>
              <a:buNone/>
              <a:defRPr b="0" i="0" sz="1100" u="none" cap="none" strike="noStrike">
                <a:solidFill>
                  <a:srgbClr val="FFFFFF"/>
                </a:solidFill>
                <a:latin typeface="Gill Sans"/>
                <a:ea typeface="Gill Sans"/>
                <a:cs typeface="Gill Sans"/>
                <a:sym typeface="Gill Sans"/>
              </a:defRPr>
            </a:lvl5pPr>
            <a:lvl6pPr indent="0" lvl="5" marL="0" marR="0" rtl="0" algn="ctr">
              <a:spcBef>
                <a:spcPts val="0"/>
              </a:spcBef>
              <a:buNone/>
              <a:defRPr b="0" i="0" sz="1100" u="none" cap="none" strike="noStrike">
                <a:solidFill>
                  <a:srgbClr val="FFFFFF"/>
                </a:solidFill>
                <a:latin typeface="Gill Sans"/>
                <a:ea typeface="Gill Sans"/>
                <a:cs typeface="Gill Sans"/>
                <a:sym typeface="Gill Sans"/>
              </a:defRPr>
            </a:lvl6pPr>
            <a:lvl7pPr indent="0" lvl="6" marL="0" marR="0" rtl="0" algn="ctr">
              <a:spcBef>
                <a:spcPts val="0"/>
              </a:spcBef>
              <a:buNone/>
              <a:defRPr b="0" i="0" sz="1100" u="none" cap="none" strike="noStrike">
                <a:solidFill>
                  <a:srgbClr val="FFFFFF"/>
                </a:solidFill>
                <a:latin typeface="Gill Sans"/>
                <a:ea typeface="Gill Sans"/>
                <a:cs typeface="Gill Sans"/>
                <a:sym typeface="Gill Sans"/>
              </a:defRPr>
            </a:lvl7pPr>
            <a:lvl8pPr indent="0" lvl="7" marL="0" marR="0" rtl="0" algn="ctr">
              <a:spcBef>
                <a:spcPts val="0"/>
              </a:spcBef>
              <a:buNone/>
              <a:defRPr b="0" i="0" sz="1100" u="none" cap="none" strike="noStrike">
                <a:solidFill>
                  <a:srgbClr val="FFFFFF"/>
                </a:solidFill>
                <a:latin typeface="Gill Sans"/>
                <a:ea typeface="Gill Sans"/>
                <a:cs typeface="Gill Sans"/>
                <a:sym typeface="Gill Sans"/>
              </a:defRPr>
            </a:lvl8pPr>
            <a:lvl9pPr indent="0" lvl="8" marL="0" marR="0" rtl="0" algn="ctr">
              <a:spcBef>
                <a:spcPts val="0"/>
              </a:spcBef>
              <a:buNone/>
              <a:defRPr b="0" i="0" sz="11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2F2F2"/>
        </a:solidFill>
      </p:bgPr>
    </p:bg>
    <p:spTree>
      <p:nvGrpSpPr>
        <p:cNvPr id="297" name="Shape 297"/>
        <p:cNvGrpSpPr/>
        <p:nvPr/>
      </p:nvGrpSpPr>
      <p:grpSpPr>
        <a:xfrm>
          <a:off x="0" y="0"/>
          <a:ext cx="0" cy="0"/>
          <a:chOff x="0" y="0"/>
          <a:chExt cx="0" cy="0"/>
        </a:xfrm>
      </p:grpSpPr>
      <p:sp>
        <p:nvSpPr>
          <p:cNvPr id="298" name="Google Shape;298;p56"/>
          <p:cNvSpPr txBox="1"/>
          <p:nvPr>
            <p:ph type="title"/>
          </p:nvPr>
        </p:nvSpPr>
        <p:spPr>
          <a:xfrm>
            <a:off x="1673352" y="964692"/>
            <a:ext cx="5797200" cy="1188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noAutofit/>
          </a:bodyPr>
          <a:lstStyle>
            <a:lvl1pPr lvl="0" marR="0" rtl="0" algn="ctr">
              <a:lnSpc>
                <a:spcPct val="90000"/>
              </a:lnSpc>
              <a:spcBef>
                <a:spcPts val="0"/>
              </a:spcBef>
              <a:spcAft>
                <a:spcPts val="0"/>
              </a:spcAft>
              <a:buClr>
                <a:srgbClr val="262626"/>
              </a:buClr>
              <a:buSzPts val="2800"/>
              <a:buFont typeface="Gill Sans"/>
              <a:buNone/>
              <a:defRPr b="0" i="0" sz="2800" u="none" cap="none" strike="noStrike">
                <a:solidFill>
                  <a:srgbClr val="262626"/>
                </a:solidFill>
                <a:latin typeface="Gill Sans"/>
                <a:ea typeface="Gill Sans"/>
                <a:cs typeface="Gill Sans"/>
                <a:sym typeface="Gill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99" name="Google Shape;299;p56"/>
          <p:cNvSpPr txBox="1"/>
          <p:nvPr>
            <p:ph idx="1" type="body"/>
          </p:nvPr>
        </p:nvSpPr>
        <p:spPr>
          <a:xfrm>
            <a:off x="1673352" y="2638044"/>
            <a:ext cx="5797200" cy="31020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1000"/>
              </a:spcBef>
              <a:spcAft>
                <a:spcPts val="0"/>
              </a:spcAft>
              <a:buClr>
                <a:schemeClr val="accent2"/>
              </a:buClr>
              <a:buSzPts val="1800"/>
              <a:buFont typeface="Arial"/>
              <a:buChar char="•"/>
              <a:defRPr b="0" i="0" sz="1800" u="none" cap="none" strike="noStrike">
                <a:solidFill>
                  <a:srgbClr val="262626"/>
                </a:solidFill>
                <a:latin typeface="Gill Sans"/>
                <a:ea typeface="Gill Sans"/>
                <a:cs typeface="Gill Sans"/>
                <a:sym typeface="Gill Sans"/>
              </a:defRPr>
            </a:lvl1pPr>
            <a:lvl2pPr indent="-330200" lvl="1" marL="9144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2pPr>
            <a:lvl3pPr indent="-330200" lvl="2" marL="13716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3pPr>
            <a:lvl4pPr indent="-330200" lvl="3" marL="18288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4pPr>
            <a:lvl5pPr indent="-330200" lvl="4" marL="22860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5pPr>
            <a:lvl6pPr indent="-330200" lvl="5" marL="27432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6pPr>
            <a:lvl7pPr indent="-330200" lvl="6" marL="32004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7pPr>
            <a:lvl8pPr indent="-330200" lvl="7" marL="36576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8pPr>
            <a:lvl9pPr indent="-330200" lvl="8" marL="41148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9pPr>
          </a:lstStyle>
          <a:p/>
        </p:txBody>
      </p:sp>
      <p:sp>
        <p:nvSpPr>
          <p:cNvPr id="300" name="Google Shape;300;p56"/>
          <p:cNvSpPr txBox="1"/>
          <p:nvPr>
            <p:ph idx="10" type="dt"/>
          </p:nvPr>
        </p:nvSpPr>
        <p:spPr>
          <a:xfrm>
            <a:off x="5866072" y="6238816"/>
            <a:ext cx="2065200" cy="3240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1050">
                <a:solidFill>
                  <a:schemeClr val="dk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301" name="Google Shape;301;p56"/>
          <p:cNvSpPr txBox="1"/>
          <p:nvPr>
            <p:ph idx="11" type="ftr"/>
          </p:nvPr>
        </p:nvSpPr>
        <p:spPr>
          <a:xfrm>
            <a:off x="1200150" y="6236208"/>
            <a:ext cx="4425900" cy="320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50">
                <a:solidFill>
                  <a:schemeClr val="dk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302" name="Google Shape;302;p56"/>
          <p:cNvSpPr/>
          <p:nvPr>
            <p:ph idx="12" type="sldNum"/>
          </p:nvPr>
        </p:nvSpPr>
        <p:spPr>
          <a:xfrm>
            <a:off x="8069191" y="6217920"/>
            <a:ext cx="274200" cy="365700"/>
          </a:xfrm>
          <a:prstGeom prst="ellipse">
            <a:avLst/>
          </a:prstGeom>
          <a:solidFill>
            <a:srgbClr val="1D1D1D">
              <a:alpha val="69800"/>
            </a:srgbClr>
          </a:solidFill>
          <a:ln>
            <a:noFill/>
          </a:ln>
        </p:spPr>
        <p:txBody>
          <a:bodyPr anchorCtr="0" anchor="ctr" bIns="45700" lIns="18275" spcFirstLastPara="1" rIns="18275" wrap="square" tIns="45700">
            <a:noAutofit/>
          </a:bodyPr>
          <a:lstStyle>
            <a:lvl1pPr indent="0" lvl="0" marL="0" marR="0" rtl="0" algn="ctr">
              <a:spcBef>
                <a:spcPts val="0"/>
              </a:spcBef>
              <a:buNone/>
              <a:defRPr b="0" sz="1100" u="none">
                <a:solidFill>
                  <a:srgbClr val="FFFFFF"/>
                </a:solidFill>
                <a:latin typeface="Gill Sans"/>
                <a:ea typeface="Gill Sans"/>
                <a:cs typeface="Gill Sans"/>
                <a:sym typeface="Gill Sans"/>
              </a:defRPr>
            </a:lvl1pPr>
            <a:lvl2pPr indent="0" lvl="1" marL="0" marR="0" rtl="0" algn="ctr">
              <a:spcBef>
                <a:spcPts val="0"/>
              </a:spcBef>
              <a:buNone/>
              <a:defRPr b="0" sz="1100" u="none">
                <a:solidFill>
                  <a:srgbClr val="FFFFFF"/>
                </a:solidFill>
                <a:latin typeface="Gill Sans"/>
                <a:ea typeface="Gill Sans"/>
                <a:cs typeface="Gill Sans"/>
                <a:sym typeface="Gill Sans"/>
              </a:defRPr>
            </a:lvl2pPr>
            <a:lvl3pPr indent="0" lvl="2" marL="0" marR="0" rtl="0" algn="ctr">
              <a:spcBef>
                <a:spcPts val="0"/>
              </a:spcBef>
              <a:buNone/>
              <a:defRPr b="0" sz="1100" u="none">
                <a:solidFill>
                  <a:srgbClr val="FFFFFF"/>
                </a:solidFill>
                <a:latin typeface="Gill Sans"/>
                <a:ea typeface="Gill Sans"/>
                <a:cs typeface="Gill Sans"/>
                <a:sym typeface="Gill Sans"/>
              </a:defRPr>
            </a:lvl3pPr>
            <a:lvl4pPr indent="0" lvl="3" marL="0" marR="0" rtl="0" algn="ctr">
              <a:spcBef>
                <a:spcPts val="0"/>
              </a:spcBef>
              <a:buNone/>
              <a:defRPr b="0" sz="1100" u="none">
                <a:solidFill>
                  <a:srgbClr val="FFFFFF"/>
                </a:solidFill>
                <a:latin typeface="Gill Sans"/>
                <a:ea typeface="Gill Sans"/>
                <a:cs typeface="Gill Sans"/>
                <a:sym typeface="Gill Sans"/>
              </a:defRPr>
            </a:lvl4pPr>
            <a:lvl5pPr indent="0" lvl="4" marL="0" marR="0" rtl="0" algn="ctr">
              <a:spcBef>
                <a:spcPts val="0"/>
              </a:spcBef>
              <a:buNone/>
              <a:defRPr b="0" sz="1100" u="none">
                <a:solidFill>
                  <a:srgbClr val="FFFFFF"/>
                </a:solidFill>
                <a:latin typeface="Gill Sans"/>
                <a:ea typeface="Gill Sans"/>
                <a:cs typeface="Gill Sans"/>
                <a:sym typeface="Gill Sans"/>
              </a:defRPr>
            </a:lvl5pPr>
            <a:lvl6pPr indent="0" lvl="5" marL="0" marR="0" rtl="0" algn="ctr">
              <a:spcBef>
                <a:spcPts val="0"/>
              </a:spcBef>
              <a:buNone/>
              <a:defRPr b="0" sz="1100" u="none">
                <a:solidFill>
                  <a:srgbClr val="FFFFFF"/>
                </a:solidFill>
                <a:latin typeface="Gill Sans"/>
                <a:ea typeface="Gill Sans"/>
                <a:cs typeface="Gill Sans"/>
                <a:sym typeface="Gill Sans"/>
              </a:defRPr>
            </a:lvl6pPr>
            <a:lvl7pPr indent="0" lvl="6" marL="0" marR="0" rtl="0" algn="ctr">
              <a:spcBef>
                <a:spcPts val="0"/>
              </a:spcBef>
              <a:buNone/>
              <a:defRPr b="0" sz="1100" u="none">
                <a:solidFill>
                  <a:srgbClr val="FFFFFF"/>
                </a:solidFill>
                <a:latin typeface="Gill Sans"/>
                <a:ea typeface="Gill Sans"/>
                <a:cs typeface="Gill Sans"/>
                <a:sym typeface="Gill Sans"/>
              </a:defRPr>
            </a:lvl7pPr>
            <a:lvl8pPr indent="0" lvl="7" marL="0" marR="0" rtl="0" algn="ctr">
              <a:spcBef>
                <a:spcPts val="0"/>
              </a:spcBef>
              <a:buNone/>
              <a:defRPr b="0" sz="1100" u="none">
                <a:solidFill>
                  <a:srgbClr val="FFFFFF"/>
                </a:solidFill>
                <a:latin typeface="Gill Sans"/>
                <a:ea typeface="Gill Sans"/>
                <a:cs typeface="Gill Sans"/>
                <a:sym typeface="Gill Sans"/>
              </a:defRPr>
            </a:lvl8pPr>
            <a:lvl9pPr indent="0" lvl="8" marL="0" marR="0" rtl="0" algn="ctr">
              <a:spcBef>
                <a:spcPts val="0"/>
              </a:spcBef>
              <a:buNone/>
              <a:defRPr b="0" sz="1100" u="non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B2E83"/>
        </a:solidFill>
      </p:bgPr>
    </p:bg>
    <p:spTree>
      <p:nvGrpSpPr>
        <p:cNvPr id="374" name="Shape 374"/>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09" r:id="rId1"/>
    <p:sldLayoutId id="2147483710" r:id="rId2"/>
    <p:sldLayoutId id="2147483711" r:id="rId3"/>
    <p:sldLayoutId id="214748371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396" name="Shape 39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13" r:id="rId1"/>
    <p:sldLayoutId id="2147483714" r:id="rId2"/>
    <p:sldLayoutId id="2147483715" r:id="rId3"/>
    <p:sldLayoutId id="2147483716"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18" name="Shape 418"/>
        <p:cNvGrpSpPr/>
        <p:nvPr/>
      </p:nvGrpSpPr>
      <p:grpSpPr>
        <a:xfrm>
          <a:off x="0" y="0"/>
          <a:ext cx="0" cy="0"/>
          <a:chOff x="0" y="0"/>
          <a:chExt cx="0" cy="0"/>
        </a:xfrm>
      </p:grpSpPr>
      <p:sp>
        <p:nvSpPr>
          <p:cNvPr id="419" name="Google Shape;419;p7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20" name="Google Shape;420;p7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1" name="Google Shape;421;p7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2" name="Google Shape;422;p7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3" name="Google Shape;423;p7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hyperlink" Target="mailto:kirsten5@uw.edu" TargetMode="External"/><Relationship Id="rId4" Type="http://schemas.openxmlformats.org/officeDocument/2006/relationships/hyperlink" Target="mailto:khard@uw.edu" TargetMode="External"/><Relationship Id="rId5" Type="http://schemas.openxmlformats.org/officeDocument/2006/relationships/hyperlink" Target="mailto:gcafco@uw.edu" TargetMode="External"/><Relationship Id="rId6" Type="http://schemas.openxmlformats.org/officeDocument/2006/relationships/hyperlink" Target="mailto:corehelp@uw.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Relationship Id="rId3"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xml"/><Relationship Id="rId3" Type="http://schemas.openxmlformats.org/officeDocument/2006/relationships/image" Target="../media/image4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3.xml"/><Relationship Id="rId3" Type="http://schemas.openxmlformats.org/officeDocument/2006/relationships/image" Target="../media/image34.jpg"/><Relationship Id="rId4" Type="http://schemas.openxmlformats.org/officeDocument/2006/relationships/image" Target="../media/image23.png"/><Relationship Id="rId5" Type="http://schemas.openxmlformats.org/officeDocument/2006/relationships/image" Target="../media/image26.jpg"/><Relationship Id="rId6"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4.xml"/><Relationship Id="rId3" Type="http://schemas.openxmlformats.org/officeDocument/2006/relationships/image" Target="../media/image34.jp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6.xml"/><Relationship Id="rId3" Type="http://schemas.openxmlformats.org/officeDocument/2006/relationships/hyperlink" Target="mailto:hsdinfo@uw.edu" TargetMode="Externa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8.xml"/><Relationship Id="rId3" Type="http://schemas.openxmlformats.org/officeDocument/2006/relationships/hyperlink" Target="https://www.nsf.gov/od/odi/harassment.jsp" TargetMode="Externa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9.xml"/><Relationship Id="rId3" Type="http://schemas.openxmlformats.org/officeDocument/2006/relationships/hyperlink" Target="https://www.nih.gov/anti-sexual-harassment/nih-awardee-organizations-those-who-work-there" TargetMode="External"/><Relationship Id="rId4" Type="http://schemas.openxmlformats.org/officeDocument/2006/relationships/hyperlink" Target="http://click.aaas.sciencepubs.org/?qs=f2896d11a535f9b0db7076af3b8ba14931cc16cc06438718cdc6d0419aa3fc920a05bb74d0a86b756ff50da6f2eef2f01e6921f3bd4df4fe" TargetMode="External"/><Relationship Id="rId5"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hyperlink" Target="mailto:kharb@uw.ed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0.xml"/><Relationship Id="rId3" Type="http://schemas.openxmlformats.org/officeDocument/2006/relationships/hyperlink" Target="https://www.corporateservices.noaa.gov/ames/administrative_orders/chapter_202/202-1106.html" TargetMode="External"/><Relationship Id="rId4" Type="http://schemas.openxmlformats.org/officeDocument/2006/relationships/hyperlink" Target="https://www.noaa.gov/sites/default/files/atoms/files/1330-52.222-70%20NOAA%20Sexual%20Assault%20and%20Sexual%20Harassment%20Prevention%20and%20Response%20Policy%20for%20Services%20%28except%20for%20services%20for%20the%20use%20of%20vessels%29.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1.xml"/><Relationship Id="rId3" Type="http://schemas.openxmlformats.org/officeDocument/2006/relationships/hyperlink" Target="https://www.washington.edu/compliance/tixio/" TargetMode="Externa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6.xml"/><Relationship Id="rId3" Type="http://schemas.openxmlformats.org/officeDocument/2006/relationships/hyperlink" Target="https://finance.uw.edu/pafc/faq?term_node_tid_depth=Compensation"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7.xml"/><Relationship Id="rId3" Type="http://schemas.openxmlformats.org/officeDocument/2006/relationships/hyperlink" Target="https://grants.nih.gov/grants/policy/nihgps/Significant-Changes-Table-NIHGPS-2019.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8.xml"/><Relationship Id="rId3" Type="http://schemas.openxmlformats.org/officeDocument/2006/relationships/hyperlink" Target="https://www.nsf.gov/publications/pub_summ.jsp?ods_key=nsf19001"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9.xml"/><Relationship Id="rId3" Type="http://schemas.openxmlformats.org/officeDocument/2006/relationships/hyperlink" Target="https://finance.uw.edu/pafc/trave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xml"/><Relationship Id="rId3" Type="http://schemas.openxmlformats.org/officeDocument/2006/relationships/image" Target="../media/image4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0.xml"/><Relationship Id="rId3" Type="http://schemas.openxmlformats.org/officeDocument/2006/relationships/hyperlink" Target="https://finance.uw.edu/travel/airfare#Package%20Dea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1.xml"/><Relationship Id="rId3" Type="http://schemas.openxmlformats.org/officeDocument/2006/relationships/hyperlink" Target="https://finance.uw.edu/gca/cost-share#Not_Cost_Share"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2.xml"/><Relationship Id="rId3" Type="http://schemas.openxmlformats.org/officeDocument/2006/relationships/hyperlink" Target="https://finance.uw.edu/gca/cost-share#Cost_Share_Contribution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3.xml"/><Relationship Id="rId3" Type="http://schemas.openxmlformats.org/officeDocument/2006/relationships/hyperlink" Target="https://finance.uw.edu/gca/cost-share#Cost_Share_Component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4.xml"/><Relationship Id="rId3" Type="http://schemas.openxmlformats.org/officeDocument/2006/relationships/hyperlink" Target="mailto:gcafco@uw.edu" TargetMode="External"/><Relationship Id="rId4" Type="http://schemas.openxmlformats.org/officeDocument/2006/relationships/hyperlink" Target="https://finance.uw.edu/pafc/" TargetMode="External"/><Relationship Id="rId5" Type="http://schemas.openxmlformats.org/officeDocument/2006/relationships/hyperlink" Target="mailto:andra2@uw.edu" TargetMode="External"/><Relationship Id="rId6" Type="http://schemas.openxmlformats.org/officeDocument/2006/relationships/hyperlink" Target="mailto:mgard4@uw.eud" TargetMode="External"/><Relationship Id="rId7"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5.xml"/><Relationship Id="rId3" Type="http://schemas.openxmlformats.org/officeDocument/2006/relationships/hyperlink" Target="https://uwresearch.gosignmeup.com/public/course/browse" TargetMode="External"/><Relationship Id="rId4" Type="http://schemas.openxmlformats.org/officeDocument/2006/relationships/image" Target="../media/image43.png"/><Relationship Id="rId5" Type="http://schemas.openxmlformats.org/officeDocument/2006/relationships/image" Target="../media/image42.jpg"/><Relationship Id="rId6" Type="http://schemas.openxmlformats.org/officeDocument/2006/relationships/hyperlink" Target="https://www.washington.edu/research/training/core/" TargetMode="External"/><Relationship Id="rId7"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6.xml"/><Relationship Id="rId3" Type="http://schemas.openxmlformats.org/officeDocument/2006/relationships/hyperlink" Target="https://uwresearch.gosignmeup.com/public/course/browse" TargetMode="External"/><Relationship Id="rId4" Type="http://schemas.openxmlformats.org/officeDocument/2006/relationships/image" Target="../media/image43.png"/><Relationship Id="rId5" Type="http://schemas.openxmlformats.org/officeDocument/2006/relationships/image" Target="../media/image42.jpg"/><Relationship Id="rId6"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 Id="rId3"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8.xml"/><Relationship Id="rId3"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graphicFrame>
        <p:nvGraphicFramePr>
          <p:cNvPr id="498" name="Google Shape;498;p90"/>
          <p:cNvGraphicFramePr/>
          <p:nvPr/>
        </p:nvGraphicFramePr>
        <p:xfrm>
          <a:off x="228600" y="304800"/>
          <a:ext cx="3000000" cy="3000000"/>
        </p:xfrm>
        <a:graphic>
          <a:graphicData uri="http://schemas.openxmlformats.org/drawingml/2006/table">
            <a:tbl>
              <a:tblPr bandRow="1" firstCol="1" firstRow="1">
                <a:noFill/>
                <a:tableStyleId>{6D840B08-9B5B-404B-8FDB-9790B2E1AA0F}</a:tableStyleId>
              </a:tblPr>
              <a:tblGrid>
                <a:gridCol w="3581400"/>
                <a:gridCol w="3048000"/>
                <a:gridCol w="1371600"/>
                <a:gridCol w="670425"/>
              </a:tblGrid>
              <a:tr h="567600">
                <a:tc gridSpan="4">
                  <a:txBody>
                    <a:bodyPr/>
                    <a:lstStyle/>
                    <a:p>
                      <a:pPr indent="0" lvl="0" marL="0" marR="0" rtl="0" algn="ctr">
                        <a:lnSpc>
                          <a:spcPct val="100000"/>
                        </a:lnSpc>
                        <a:spcBef>
                          <a:spcPts val="0"/>
                        </a:spcBef>
                        <a:spcAft>
                          <a:spcPts val="0"/>
                        </a:spcAft>
                        <a:buClr>
                          <a:srgbClr val="5F497A"/>
                        </a:buClr>
                        <a:buSzPts val="3000"/>
                        <a:buFont typeface="Calibri"/>
                        <a:buNone/>
                      </a:pPr>
                      <a:r>
                        <a:rPr b="0" lang="en" sz="3000" u="none" cap="none" strike="noStrike">
                          <a:solidFill>
                            <a:srgbClr val="5F497A"/>
                          </a:solidFill>
                          <a:latin typeface="Calibri"/>
                          <a:ea typeface="Calibri"/>
                          <a:cs typeface="Calibri"/>
                          <a:sym typeface="Calibri"/>
                        </a:rPr>
                        <a:t>MRAM </a:t>
                      </a:r>
                      <a:r>
                        <a:rPr b="0" lang="en" sz="3000" u="none" cap="none" strike="noStrike">
                          <a:solidFill>
                            <a:srgbClr val="BFBFBF"/>
                          </a:solidFill>
                          <a:latin typeface="Calibri"/>
                          <a:ea typeface="Calibri"/>
                          <a:cs typeface="Calibri"/>
                          <a:sym typeface="Calibri"/>
                        </a:rPr>
                        <a:t>|</a:t>
                      </a:r>
                      <a:r>
                        <a:rPr b="0" lang="en" sz="3000" u="none" cap="none" strike="noStrike">
                          <a:solidFill>
                            <a:srgbClr val="5F497A"/>
                          </a:solidFill>
                          <a:latin typeface="Calibri"/>
                          <a:ea typeface="Calibri"/>
                          <a:cs typeface="Calibri"/>
                          <a:sym typeface="Calibri"/>
                        </a:rPr>
                        <a:t> Monthly Research Administration Meeting </a:t>
                      </a:r>
                      <a:endParaRPr/>
                    </a:p>
                  </a:txBody>
                  <a:tcPr marT="0" marB="0" marR="68575" marL="6857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c hMerge="1"/>
                <a:tc hMerge="1"/>
              </a:tr>
              <a:tr h="1185000">
                <a:tc gridSpan="4">
                  <a:txBody>
                    <a:bodyPr/>
                    <a:lstStyle/>
                    <a:p>
                      <a:pPr indent="0" lvl="0" marL="0" marR="0" rtl="0" algn="ctr">
                        <a:lnSpc>
                          <a:spcPct val="100000"/>
                        </a:lnSpc>
                        <a:spcBef>
                          <a:spcPts val="0"/>
                        </a:spcBef>
                        <a:spcAft>
                          <a:spcPts val="0"/>
                        </a:spcAft>
                        <a:buClr>
                          <a:schemeClr val="dk1"/>
                        </a:buClr>
                        <a:buSzPts val="800"/>
                        <a:buFont typeface="Calibri"/>
                        <a:buNone/>
                      </a:pPr>
                      <a:r>
                        <a:t/>
                      </a:r>
                      <a:endParaRPr b="0" sz="800" u="none" cap="none" strike="noStrike">
                        <a:solidFill>
                          <a:srgbClr val="5F497A"/>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600"/>
                        <a:buFont typeface="Calibri"/>
                        <a:buNone/>
                      </a:pPr>
                      <a:r>
                        <a:t/>
                      </a:r>
                      <a:endParaRPr b="0" sz="1600" u="none" cap="none" strike="noStrike">
                        <a:solidFill>
                          <a:srgbClr val="5F497A"/>
                        </a:solidFill>
                        <a:latin typeface="Calibri"/>
                        <a:ea typeface="Calibri"/>
                        <a:cs typeface="Calibri"/>
                        <a:sym typeface="Calibri"/>
                      </a:endParaRPr>
                    </a:p>
                    <a:p>
                      <a:pPr indent="0" lvl="0" marL="0" marR="0" rtl="0" algn="ctr">
                        <a:lnSpc>
                          <a:spcPct val="100000"/>
                        </a:lnSpc>
                        <a:spcBef>
                          <a:spcPts val="0"/>
                        </a:spcBef>
                        <a:spcAft>
                          <a:spcPts val="0"/>
                        </a:spcAft>
                        <a:buClr>
                          <a:srgbClr val="5F497A"/>
                        </a:buClr>
                        <a:buSzPts val="1400"/>
                        <a:buFont typeface="Calibri"/>
                        <a:buNone/>
                      </a:pPr>
                      <a:r>
                        <a:rPr b="0" lang="en">
                          <a:solidFill>
                            <a:srgbClr val="5F497A"/>
                          </a:solidFill>
                        </a:rPr>
                        <a:t>January 9, 2020</a:t>
                      </a:r>
                      <a:endParaRPr/>
                    </a:p>
                    <a:p>
                      <a:pPr indent="0" lvl="0" marL="0" marR="0" rtl="0" algn="ctr">
                        <a:lnSpc>
                          <a:spcPct val="100000"/>
                        </a:lnSpc>
                        <a:spcBef>
                          <a:spcPts val="0"/>
                        </a:spcBef>
                        <a:spcAft>
                          <a:spcPts val="0"/>
                        </a:spcAft>
                        <a:buClr>
                          <a:srgbClr val="5F497A"/>
                        </a:buClr>
                        <a:buSzPts val="1400"/>
                        <a:buFont typeface="Calibri"/>
                        <a:buNone/>
                      </a:pPr>
                      <a:r>
                        <a:rPr b="0" lang="en" sz="1400" u="none" cap="none" strike="noStrike">
                          <a:solidFill>
                            <a:srgbClr val="5F497A"/>
                          </a:solidFill>
                          <a:latin typeface="Calibri"/>
                          <a:ea typeface="Calibri"/>
                          <a:cs typeface="Calibri"/>
                          <a:sym typeface="Calibri"/>
                        </a:rPr>
                        <a:t>9:00 </a:t>
                      </a:r>
                      <a:r>
                        <a:rPr b="0" lang="en">
                          <a:solidFill>
                            <a:srgbClr val="5F497A"/>
                          </a:solidFill>
                        </a:rPr>
                        <a:t>AM </a:t>
                      </a:r>
                      <a:r>
                        <a:rPr b="0" lang="en" sz="1400" u="none" cap="none" strike="noStrike">
                          <a:solidFill>
                            <a:srgbClr val="5F497A"/>
                          </a:solidFill>
                          <a:latin typeface="Calibri"/>
                          <a:ea typeface="Calibri"/>
                          <a:cs typeface="Calibri"/>
                          <a:sym typeface="Calibri"/>
                        </a:rPr>
                        <a:t>– 10:00 AM</a:t>
                      </a:r>
                      <a:endParaRPr b="0" sz="1400" u="none" cap="none" strike="noStrike">
                        <a:solidFill>
                          <a:srgbClr val="5F497A"/>
                        </a:solidFill>
                        <a:latin typeface="Calibri"/>
                        <a:ea typeface="Calibri"/>
                        <a:cs typeface="Calibri"/>
                        <a:sym typeface="Calibri"/>
                      </a:endParaRPr>
                    </a:p>
                    <a:p>
                      <a:pPr indent="0" lvl="0" marL="0" marR="0" rtl="0" algn="ctr">
                        <a:lnSpc>
                          <a:spcPct val="100000"/>
                        </a:lnSpc>
                        <a:spcBef>
                          <a:spcPts val="0"/>
                        </a:spcBef>
                        <a:spcAft>
                          <a:spcPts val="0"/>
                        </a:spcAft>
                        <a:buClr>
                          <a:srgbClr val="5F497A"/>
                        </a:buClr>
                        <a:buSzPts val="1200"/>
                        <a:buFont typeface="Calibri"/>
                        <a:buNone/>
                      </a:pPr>
                      <a:r>
                        <a:rPr b="0" lang="en" sz="1200" u="none" cap="none" strike="noStrike">
                          <a:solidFill>
                            <a:srgbClr val="5F497A"/>
                          </a:solidFill>
                          <a:latin typeface="Calibri"/>
                          <a:ea typeface="Calibri"/>
                          <a:cs typeface="Calibri"/>
                          <a:sym typeface="Calibri"/>
                        </a:rPr>
                        <a:t>UW TOWER AUDITORIUM</a:t>
                      </a:r>
                      <a:endParaRPr/>
                    </a:p>
                    <a:p>
                      <a:pPr indent="0" lvl="0" marL="0" marR="0" rtl="0" algn="ctr">
                        <a:lnSpc>
                          <a:spcPct val="100000"/>
                        </a:lnSpc>
                        <a:spcBef>
                          <a:spcPts val="0"/>
                        </a:spcBef>
                        <a:spcAft>
                          <a:spcPts val="0"/>
                        </a:spcAft>
                        <a:buClr>
                          <a:schemeClr val="dk1"/>
                        </a:buClr>
                        <a:buSzPts val="1600"/>
                        <a:buFont typeface="Calibri"/>
                        <a:buNone/>
                      </a:pPr>
                      <a:r>
                        <a:t/>
                      </a:r>
                      <a:endParaRPr b="0" sz="1600" u="none" cap="none" strike="noStrike">
                        <a:solidFill>
                          <a:srgbClr val="5F497A"/>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b="1" sz="1400" u="none" cap="none" strike="noStrike">
                        <a:solidFill>
                          <a:schemeClr val="lt1"/>
                        </a:solidFill>
                        <a:latin typeface="Arial"/>
                        <a:ea typeface="Arial"/>
                        <a:cs typeface="Arial"/>
                        <a:sym typeface="Arial"/>
                      </a:endParaRPr>
                    </a:p>
                  </a:txBody>
                  <a:tcPr marT="0" marB="0" marR="68575" marL="6857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c hMerge="1"/>
                <a:tc hMerge="1"/>
              </a:tr>
              <a:tr h="302725">
                <a:tc>
                  <a:txBody>
                    <a:bodyPr/>
                    <a:lstStyle/>
                    <a:p>
                      <a:pPr indent="0" lvl="0" marL="0" marR="0" rtl="0" algn="l">
                        <a:lnSpc>
                          <a:spcPct val="100000"/>
                        </a:lnSpc>
                        <a:spcBef>
                          <a:spcPts val="0"/>
                        </a:spcBef>
                        <a:spcAft>
                          <a:spcPts val="0"/>
                        </a:spcAft>
                        <a:buClr>
                          <a:schemeClr val="lt1"/>
                        </a:buClr>
                        <a:buSzPts val="1600"/>
                        <a:buFont typeface="Calibri"/>
                        <a:buNone/>
                      </a:pPr>
                      <a:r>
                        <a:rPr b="0" lang="en" sz="1600" u="none" cap="none" strike="noStrike">
                          <a:solidFill>
                            <a:schemeClr val="lt1"/>
                          </a:solidFill>
                        </a:rPr>
                        <a:t>TOPIC </a:t>
                      </a:r>
                      <a:endParaRPr b="0" sz="1600" u="none" cap="none" strike="noStrike">
                        <a:solidFill>
                          <a:schemeClr val="lt1"/>
                        </a:solidFill>
                        <a:latin typeface="Arial"/>
                        <a:ea typeface="Arial"/>
                        <a:cs typeface="Arial"/>
                        <a:sym typeface="Aria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solid"/>
                      <a:round/>
                      <a:headEnd len="sm" w="sm" type="none"/>
                      <a:tailEnd len="sm" w="sm" type="none"/>
                    </a:lnB>
                    <a:solidFill>
                      <a:srgbClr val="5F497A"/>
                    </a:solidFill>
                  </a:tcPr>
                </a:tc>
                <a:tc>
                  <a:txBody>
                    <a:bodyPr/>
                    <a:lstStyle/>
                    <a:p>
                      <a:pPr indent="0" lvl="0" marL="0" marR="0" rtl="0" algn="l">
                        <a:lnSpc>
                          <a:spcPct val="100000"/>
                        </a:lnSpc>
                        <a:spcBef>
                          <a:spcPts val="0"/>
                        </a:spcBef>
                        <a:spcAft>
                          <a:spcPts val="0"/>
                        </a:spcAft>
                        <a:buClr>
                          <a:schemeClr val="lt1"/>
                        </a:buClr>
                        <a:buSzPts val="1600"/>
                        <a:buFont typeface="Calibri"/>
                        <a:buNone/>
                      </a:pPr>
                      <a:r>
                        <a:rPr b="0" lang="en" sz="1600" u="none" cap="none" strike="noStrike">
                          <a:solidFill>
                            <a:schemeClr val="lt1"/>
                          </a:solidFill>
                        </a:rPr>
                        <a:t>PRESENTER</a:t>
                      </a:r>
                      <a:endParaRPr b="0" sz="1600" u="none" cap="none" strike="noStrike">
                        <a:solidFill>
                          <a:schemeClr val="lt1"/>
                        </a:solidFill>
                        <a:latin typeface="Arial"/>
                        <a:ea typeface="Arial"/>
                        <a:cs typeface="Arial"/>
                        <a:sym typeface="Aria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solid"/>
                      <a:round/>
                      <a:headEnd len="sm" w="sm" type="none"/>
                      <a:tailEnd len="sm" w="sm" type="none"/>
                    </a:lnB>
                    <a:solidFill>
                      <a:srgbClr val="5F497A"/>
                    </a:solidFill>
                  </a:tcPr>
                </a:tc>
                <a:tc>
                  <a:txBody>
                    <a:bodyPr/>
                    <a:lstStyle/>
                    <a:p>
                      <a:pPr indent="0" lvl="0" marL="0" marR="0" rtl="0" algn="l">
                        <a:lnSpc>
                          <a:spcPct val="100000"/>
                        </a:lnSpc>
                        <a:spcBef>
                          <a:spcPts val="0"/>
                        </a:spcBef>
                        <a:spcAft>
                          <a:spcPts val="0"/>
                        </a:spcAft>
                        <a:buClr>
                          <a:schemeClr val="lt1"/>
                        </a:buClr>
                        <a:buSzPts val="1600"/>
                        <a:buFont typeface="Calibri"/>
                        <a:buNone/>
                      </a:pPr>
                      <a:r>
                        <a:rPr lang="en" sz="1600">
                          <a:solidFill>
                            <a:schemeClr val="lt1"/>
                          </a:solidFill>
                        </a:rPr>
                        <a:t> </a:t>
                      </a:r>
                      <a:r>
                        <a:rPr b="0" lang="en" sz="1600" u="none" cap="none" strike="noStrike">
                          <a:solidFill>
                            <a:schemeClr val="lt1"/>
                          </a:solidFill>
                        </a:rPr>
                        <a:t>EMAIL </a:t>
                      </a:r>
                      <a:endParaRPr b="0" sz="1600" u="none" cap="none" strike="noStrike">
                        <a:solidFill>
                          <a:schemeClr val="lt1"/>
                        </a:solidFill>
                        <a:latin typeface="Arial"/>
                        <a:ea typeface="Arial"/>
                        <a:cs typeface="Arial"/>
                        <a:sym typeface="Aria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solid"/>
                      <a:round/>
                      <a:headEnd len="sm" w="sm" type="none"/>
                      <a:tailEnd len="sm" w="sm" type="none"/>
                    </a:lnB>
                    <a:solidFill>
                      <a:srgbClr val="5F497A"/>
                    </a:solidFill>
                  </a:tcPr>
                </a:tc>
                <a:tc>
                  <a:txBody>
                    <a:bodyPr/>
                    <a:lstStyle/>
                    <a:p>
                      <a:pPr indent="0" lvl="0" marL="0" marR="0" rtl="0" algn="ctr">
                        <a:lnSpc>
                          <a:spcPct val="100000"/>
                        </a:lnSpc>
                        <a:spcBef>
                          <a:spcPts val="0"/>
                        </a:spcBef>
                        <a:spcAft>
                          <a:spcPts val="0"/>
                        </a:spcAft>
                        <a:buClr>
                          <a:schemeClr val="lt1"/>
                        </a:buClr>
                        <a:buSzPts val="1600"/>
                        <a:buFont typeface="Calibri"/>
                        <a:buNone/>
                      </a:pPr>
                      <a:r>
                        <a:rPr b="0" lang="en" sz="1600" u="none" cap="none" strike="noStrike">
                          <a:solidFill>
                            <a:schemeClr val="lt1"/>
                          </a:solidFill>
                        </a:rPr>
                        <a:t>MIN</a:t>
                      </a:r>
                      <a:endParaRPr b="0" sz="1600" u="none" cap="none" strike="noStrike">
                        <a:solidFill>
                          <a:schemeClr val="lt1"/>
                        </a:solidFill>
                        <a:latin typeface="Arial"/>
                        <a:ea typeface="Arial"/>
                        <a:cs typeface="Arial"/>
                        <a:sym typeface="Aria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BFBFBF"/>
                      </a:solidFill>
                      <a:prstDash val="solid"/>
                      <a:round/>
                      <a:headEnd len="sm" w="sm" type="none"/>
                      <a:tailEnd len="sm" w="sm" type="none"/>
                    </a:lnB>
                    <a:solidFill>
                      <a:srgbClr val="5F497A"/>
                    </a:solidFill>
                  </a:tcPr>
                </a:tc>
              </a:tr>
              <a:tr h="378400">
                <a:tc>
                  <a:txBody>
                    <a:bodyPr/>
                    <a:lstStyle/>
                    <a:p>
                      <a:pPr indent="0" lvl="0" marL="0" marR="0" rtl="0" algn="l">
                        <a:lnSpc>
                          <a:spcPct val="100000"/>
                        </a:lnSpc>
                        <a:spcBef>
                          <a:spcPts val="0"/>
                        </a:spcBef>
                        <a:spcAft>
                          <a:spcPts val="0"/>
                        </a:spcAft>
                        <a:buNone/>
                      </a:pPr>
                      <a:r>
                        <a:rPr b="0" lang="en">
                          <a:solidFill>
                            <a:srgbClr val="3F3F3F"/>
                          </a:solidFill>
                        </a:rPr>
                        <a:t>Welcome</a:t>
                      </a:r>
                      <a:endParaRPr b="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b="1" lang="en" sz="1000">
                          <a:solidFill>
                            <a:srgbClr val="3F3F3F"/>
                          </a:solidFill>
                        </a:rPr>
                        <a:t>Kirsten DeFries</a:t>
                      </a:r>
                      <a:endParaRPr b="1" sz="1000">
                        <a:solidFill>
                          <a:srgbClr val="3F3F3F"/>
                        </a:solidFill>
                      </a:endParaRPr>
                    </a:p>
                    <a:p>
                      <a:pPr indent="0" lvl="0" marL="0" marR="0" rtl="0" algn="l">
                        <a:lnSpc>
                          <a:spcPct val="100000"/>
                        </a:lnSpc>
                        <a:spcBef>
                          <a:spcPts val="0"/>
                        </a:spcBef>
                        <a:spcAft>
                          <a:spcPts val="0"/>
                        </a:spcAft>
                        <a:buNone/>
                      </a:pPr>
                      <a:r>
                        <a:rPr lang="en" sz="1000">
                          <a:solidFill>
                            <a:srgbClr val="3F3F3F"/>
                          </a:solidFill>
                        </a:rPr>
                        <a:t>Research Compliance &amp; Operations</a:t>
                      </a:r>
                      <a:endParaRPr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a:solidFill>
                            <a:schemeClr val="hlink"/>
                          </a:solidFill>
                          <a:hlinkClick r:id="rId3"/>
                        </a:rPr>
                        <a:t>kirsten5@uw.edu</a:t>
                      </a:r>
                      <a:r>
                        <a:rPr lang="en" sz="1000"/>
                        <a:t> </a:t>
                      </a:r>
                      <a:endParaRPr sz="1000"/>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2</a:t>
                      </a:r>
                      <a:endParaRPr sz="100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r>
              <a:tr h="378400">
                <a:tc>
                  <a:txBody>
                    <a:bodyPr/>
                    <a:lstStyle/>
                    <a:p>
                      <a:pPr indent="0" lvl="0" marL="0" marR="0" rtl="0" algn="l">
                        <a:lnSpc>
                          <a:spcPct val="100000"/>
                        </a:lnSpc>
                        <a:spcBef>
                          <a:spcPts val="0"/>
                        </a:spcBef>
                        <a:spcAft>
                          <a:spcPts val="0"/>
                        </a:spcAft>
                        <a:buNone/>
                      </a:pPr>
                      <a:r>
                        <a:rPr b="0" lang="en">
                          <a:solidFill>
                            <a:srgbClr val="3F3F3F"/>
                          </a:solidFill>
                        </a:rPr>
                        <a:t>Lab Safety Program Updates</a:t>
                      </a:r>
                      <a:endParaRPr b="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b="1" lang="en" sz="1000">
                          <a:solidFill>
                            <a:srgbClr val="3F3F3F"/>
                          </a:solidFill>
                        </a:rPr>
                        <a:t>Katia Harb</a:t>
                      </a:r>
                      <a:endParaRPr b="1" sz="1000">
                        <a:solidFill>
                          <a:srgbClr val="3F3F3F"/>
                        </a:solidFill>
                      </a:endParaRPr>
                    </a:p>
                    <a:p>
                      <a:pPr indent="0" lvl="0" marL="0" marR="0" rtl="0" algn="l">
                        <a:lnSpc>
                          <a:spcPct val="100000"/>
                        </a:lnSpc>
                        <a:spcBef>
                          <a:spcPts val="0"/>
                        </a:spcBef>
                        <a:spcAft>
                          <a:spcPts val="0"/>
                        </a:spcAft>
                        <a:buNone/>
                      </a:pPr>
                      <a:r>
                        <a:rPr lang="en" sz="1000">
                          <a:solidFill>
                            <a:srgbClr val="3F3F3F"/>
                          </a:solidFill>
                        </a:rPr>
                        <a:t>Environmental Health &amp; Safety</a:t>
                      </a:r>
                      <a:endParaRPr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c>
                  <a:txBody>
                    <a:bodyPr/>
                    <a:lstStyle/>
                    <a:p>
                      <a:pPr indent="0" lvl="0" marL="114300" marR="0" rtl="0" algn="l">
                        <a:lnSpc>
                          <a:spcPct val="100000"/>
                        </a:lnSpc>
                        <a:spcBef>
                          <a:spcPts val="0"/>
                        </a:spcBef>
                        <a:spcAft>
                          <a:spcPts val="0"/>
                        </a:spcAft>
                        <a:buNone/>
                      </a:pPr>
                      <a:r>
                        <a:rPr lang="en" sz="1000" u="sng">
                          <a:solidFill>
                            <a:schemeClr val="hlink"/>
                          </a:solidFill>
                          <a:hlinkClick r:id="rId4"/>
                        </a:rPr>
                        <a:t>kharb@uw.edu</a:t>
                      </a:r>
                      <a:r>
                        <a:rPr lang="en" sz="1000" u="sng"/>
                        <a:t> </a:t>
                      </a:r>
                      <a:endParaRPr sz="1000" u="sng" cap="none" strike="noStrike">
                        <a:solidFill>
                          <a:schemeClr val="dk1"/>
                        </a:solidFill>
                        <a:latin typeface="Calibri"/>
                        <a:ea typeface="Calibri"/>
                        <a:cs typeface="Calibri"/>
                        <a:sym typeface="Calibri"/>
                      </a:endParaRPr>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n" sz="1100">
                          <a:solidFill>
                            <a:srgbClr val="3F3F3F"/>
                          </a:solidFill>
                        </a:rPr>
                        <a:t>10</a:t>
                      </a:r>
                      <a:endParaRPr sz="11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r>
              <a:tr h="378400">
                <a:tc>
                  <a:txBody>
                    <a:bodyPr/>
                    <a:lstStyle/>
                    <a:p>
                      <a:pPr indent="0" lvl="0" marL="0" marR="0" rtl="0" algn="l">
                        <a:lnSpc>
                          <a:spcPct val="100000"/>
                        </a:lnSpc>
                        <a:spcBef>
                          <a:spcPts val="0"/>
                        </a:spcBef>
                        <a:spcAft>
                          <a:spcPts val="0"/>
                        </a:spcAft>
                        <a:buNone/>
                      </a:pPr>
                      <a:r>
                        <a:rPr b="0" lang="en">
                          <a:solidFill>
                            <a:srgbClr val="3F3F3F"/>
                          </a:solidFill>
                        </a:rPr>
                        <a:t>Human Subjects Division &amp; eSignatures </a:t>
                      </a:r>
                      <a:endParaRPr b="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b="1" lang="en" sz="1000">
                          <a:solidFill>
                            <a:srgbClr val="3F3F3F"/>
                          </a:solidFill>
                        </a:rPr>
                        <a:t>Karen Moe</a:t>
                      </a:r>
                      <a:endParaRPr b="1" sz="1000">
                        <a:solidFill>
                          <a:srgbClr val="3F3F3F"/>
                        </a:solidFill>
                      </a:endParaRPr>
                    </a:p>
                    <a:p>
                      <a:pPr indent="0" lvl="0" marL="0" marR="0" rtl="0" algn="l">
                        <a:lnSpc>
                          <a:spcPct val="100000"/>
                        </a:lnSpc>
                        <a:spcBef>
                          <a:spcPts val="0"/>
                        </a:spcBef>
                        <a:spcAft>
                          <a:spcPts val="0"/>
                        </a:spcAft>
                        <a:buNone/>
                      </a:pPr>
                      <a:r>
                        <a:rPr lang="en" sz="1000">
                          <a:solidFill>
                            <a:srgbClr val="3F3F3F"/>
                          </a:solidFill>
                        </a:rPr>
                        <a:t>Director &amp; Assistant Vice Provost for Research </a:t>
                      </a:r>
                      <a:endParaRPr sz="1000">
                        <a:solidFill>
                          <a:srgbClr val="3F3F3F"/>
                        </a:solidFill>
                      </a:endParaRPr>
                    </a:p>
                    <a:p>
                      <a:pPr indent="0" lvl="0" marL="0" marR="0" rtl="0" algn="l">
                        <a:lnSpc>
                          <a:spcPct val="100000"/>
                        </a:lnSpc>
                        <a:spcBef>
                          <a:spcPts val="0"/>
                        </a:spcBef>
                        <a:spcAft>
                          <a:spcPts val="0"/>
                        </a:spcAft>
                        <a:buNone/>
                      </a:pPr>
                      <a:r>
                        <a:rPr lang="en" sz="1000">
                          <a:solidFill>
                            <a:srgbClr val="3F3F3F"/>
                          </a:solidFill>
                        </a:rPr>
                        <a:t>Human Subjects Division</a:t>
                      </a:r>
                      <a:endParaRPr sz="1000">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c>
                  <a:txBody>
                    <a:bodyPr/>
                    <a:lstStyle/>
                    <a:p>
                      <a:pPr indent="0" lvl="0" marL="114300" marR="0" rtl="0" algn="l">
                        <a:lnSpc>
                          <a:spcPct val="100000"/>
                        </a:lnSpc>
                        <a:spcBef>
                          <a:spcPts val="0"/>
                        </a:spcBef>
                        <a:spcAft>
                          <a:spcPts val="0"/>
                        </a:spcAft>
                        <a:buNone/>
                      </a:pPr>
                      <a:r>
                        <a:rPr lang="en" sz="1000" u="sng">
                          <a:solidFill>
                            <a:schemeClr val="hlink"/>
                          </a:solidFill>
                        </a:rPr>
                        <a:t>kemoe@uw.edu</a:t>
                      </a:r>
                      <a:endParaRPr sz="1000" u="sng">
                        <a:solidFill>
                          <a:schemeClr val="hlink"/>
                        </a:solidFill>
                      </a:endParaRPr>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5</a:t>
                      </a:r>
                      <a:endParaRPr sz="1000">
                        <a:solidFill>
                          <a:srgbClr val="3F3F3F"/>
                        </a:solidFill>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r>
              <a:tr h="378400">
                <a:tc>
                  <a:txBody>
                    <a:bodyPr/>
                    <a:lstStyle/>
                    <a:p>
                      <a:pPr indent="0" lvl="0" marL="0" marR="0" rtl="0" algn="l">
                        <a:lnSpc>
                          <a:spcPct val="100000"/>
                        </a:lnSpc>
                        <a:spcBef>
                          <a:spcPts val="0"/>
                        </a:spcBef>
                        <a:spcAft>
                          <a:spcPts val="0"/>
                        </a:spcAft>
                        <a:buClr>
                          <a:srgbClr val="3F3F3F"/>
                        </a:buClr>
                        <a:buSzPts val="1400"/>
                        <a:buFont typeface="Calibri"/>
                        <a:buNone/>
                      </a:pPr>
                      <a:r>
                        <a:rPr b="0" lang="en">
                          <a:solidFill>
                            <a:srgbClr val="3F3F3F"/>
                          </a:solidFill>
                        </a:rPr>
                        <a:t>Sexual Harassment: Reporting</a:t>
                      </a:r>
                      <a:endParaRPr b="0" sz="14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b="1" lang="en" sz="1000">
                          <a:solidFill>
                            <a:srgbClr val="3F3F3F"/>
                          </a:solidFill>
                        </a:rPr>
                        <a:t>Joe Giffels</a:t>
                      </a:r>
                      <a:endParaRPr/>
                    </a:p>
                    <a:p>
                      <a:pPr indent="0" lvl="0" marL="0" marR="0" rtl="0" algn="l">
                        <a:lnSpc>
                          <a:spcPct val="100000"/>
                        </a:lnSpc>
                        <a:spcBef>
                          <a:spcPts val="0"/>
                        </a:spcBef>
                        <a:spcAft>
                          <a:spcPts val="0"/>
                        </a:spcAft>
                        <a:buNone/>
                      </a:pPr>
                      <a:r>
                        <a:rPr lang="en" sz="1000">
                          <a:solidFill>
                            <a:srgbClr val="3F3F3F"/>
                          </a:solidFill>
                        </a:rPr>
                        <a:t>Associate Vice Provost for Research Administration and Integrity</a:t>
                      </a:r>
                      <a:endParaRPr b="1" sz="1000" u="none" cap="none" strike="noStrike">
                        <a:solidFill>
                          <a:srgbClr val="3F3F3F"/>
                        </a:solidFill>
                        <a:latin typeface="Calibri"/>
                        <a:ea typeface="Calibri"/>
                        <a:cs typeface="Calibri"/>
                        <a:sym typeface="Calibri"/>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c>
                  <a:txBody>
                    <a:bodyPr/>
                    <a:lstStyle/>
                    <a:p>
                      <a:pPr indent="0" lvl="0" marL="114300" marR="0" rtl="0" algn="l">
                        <a:lnSpc>
                          <a:spcPct val="100000"/>
                        </a:lnSpc>
                        <a:spcBef>
                          <a:spcPts val="0"/>
                        </a:spcBef>
                        <a:spcAft>
                          <a:spcPts val="0"/>
                        </a:spcAft>
                        <a:buClr>
                          <a:schemeClr val="dk1"/>
                        </a:buClr>
                        <a:buSzPts val="1000"/>
                        <a:buFont typeface="Calibri"/>
                        <a:buNone/>
                      </a:pPr>
                      <a:r>
                        <a:rPr lang="en" sz="1000" u="sng">
                          <a:solidFill>
                            <a:schemeClr val="hlink"/>
                          </a:solidFill>
                        </a:rPr>
                        <a:t>jgiffels@uw.edu</a:t>
                      </a:r>
                      <a:endParaRPr sz="1000" u="sng" cap="none" strike="noStrike">
                        <a:solidFill>
                          <a:schemeClr val="dk1"/>
                        </a:solidFill>
                        <a:latin typeface="Calibri"/>
                        <a:ea typeface="Calibri"/>
                        <a:cs typeface="Calibri"/>
                        <a:sym typeface="Calibri"/>
                      </a:endParaRPr>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10</a:t>
                      </a:r>
                      <a:endParaRPr sz="10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r>
              <a:tr h="378400">
                <a:tc>
                  <a:txBody>
                    <a:bodyPr/>
                    <a:lstStyle/>
                    <a:p>
                      <a:pPr indent="0" lvl="0" marL="0" marR="0" rtl="0" algn="l">
                        <a:lnSpc>
                          <a:spcPct val="100000"/>
                        </a:lnSpc>
                        <a:spcBef>
                          <a:spcPts val="0"/>
                        </a:spcBef>
                        <a:spcAft>
                          <a:spcPts val="0"/>
                        </a:spcAft>
                        <a:buClr>
                          <a:srgbClr val="3F3F3F"/>
                        </a:buClr>
                        <a:buSzPts val="1100"/>
                        <a:buFont typeface="Calibri"/>
                        <a:buNone/>
                      </a:pPr>
                      <a:r>
                        <a:rPr b="0" lang="en">
                          <a:solidFill>
                            <a:srgbClr val="3F3F3F"/>
                          </a:solidFill>
                        </a:rPr>
                        <a:t>Compliance Corner</a:t>
                      </a:r>
                      <a:endParaRPr b="1" sz="11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b="1" lang="en" sz="1000">
                          <a:solidFill>
                            <a:srgbClr val="3F3F3F"/>
                          </a:solidFill>
                        </a:rPr>
                        <a:t>Andra Sawyer</a:t>
                      </a:r>
                      <a:endParaRPr b="1" sz="1000" u="none" cap="none" strike="noStrike">
                        <a:solidFill>
                          <a:srgbClr val="3F3F3F"/>
                        </a:solidFill>
                        <a:latin typeface="Calibri"/>
                        <a:ea typeface="Calibri"/>
                        <a:cs typeface="Calibri"/>
                        <a:sym typeface="Calibri"/>
                      </a:endParaRPr>
                    </a:p>
                    <a:p>
                      <a:pPr indent="0" lvl="0" marL="0" marR="0" rtl="0" algn="l">
                        <a:lnSpc>
                          <a:spcPct val="100000"/>
                        </a:lnSpc>
                        <a:spcBef>
                          <a:spcPts val="0"/>
                        </a:spcBef>
                        <a:spcAft>
                          <a:spcPts val="0"/>
                        </a:spcAft>
                        <a:buNone/>
                      </a:pPr>
                      <a:r>
                        <a:rPr lang="en" sz="1000">
                          <a:solidFill>
                            <a:srgbClr val="3F3F3F"/>
                          </a:solidFill>
                        </a:rPr>
                        <a:t>Post Award Fiscal Compliance</a:t>
                      </a:r>
                      <a:endParaRPr b="1" sz="1000" u="none" cap="none" strike="noStrike">
                        <a:solidFill>
                          <a:srgbClr val="3F3F3F"/>
                        </a:solidFill>
                        <a:latin typeface="Calibri"/>
                        <a:ea typeface="Calibri"/>
                        <a:cs typeface="Calibri"/>
                        <a:sym typeface="Calibri"/>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a:solidFill>
                            <a:schemeClr val="hlink"/>
                          </a:solidFill>
                          <a:hlinkClick r:id="rId5"/>
                        </a:rPr>
                        <a:t>gcafco@uw.edu</a:t>
                      </a:r>
                      <a:r>
                        <a:rPr lang="en" sz="1000" u="sng"/>
                        <a:t> </a:t>
                      </a:r>
                      <a:endParaRPr sz="1000" u="sng" cap="none" strike="noStrike">
                        <a:solidFill>
                          <a:srgbClr val="000000"/>
                        </a:solidFill>
                        <a:latin typeface="Calibri"/>
                        <a:ea typeface="Calibri"/>
                        <a:cs typeface="Calibri"/>
                        <a:sym typeface="Calibri"/>
                      </a:endParaRPr>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10</a:t>
                      </a:r>
                      <a:endParaRPr sz="10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r>
              <a:tr h="378400">
                <a:tc>
                  <a:txBody>
                    <a:bodyPr/>
                    <a:lstStyle/>
                    <a:p>
                      <a:pPr indent="0" lvl="0" marL="0" marR="0" rtl="0" algn="l">
                        <a:lnSpc>
                          <a:spcPct val="100000"/>
                        </a:lnSpc>
                        <a:spcBef>
                          <a:spcPts val="0"/>
                        </a:spcBef>
                        <a:spcAft>
                          <a:spcPts val="0"/>
                        </a:spcAft>
                        <a:buClr>
                          <a:srgbClr val="3F3F3F"/>
                        </a:buClr>
                        <a:buSzPts val="1100"/>
                        <a:buFont typeface="Calibri"/>
                        <a:buNone/>
                      </a:pPr>
                      <a:r>
                        <a:rPr b="0" lang="en">
                          <a:solidFill>
                            <a:srgbClr val="3F3F3F"/>
                          </a:solidFill>
                        </a:rPr>
                        <a:t>CORE Update</a:t>
                      </a:r>
                      <a:endParaRPr b="1" sz="11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b="1" lang="en" sz="1000">
                          <a:solidFill>
                            <a:srgbClr val="3F3F3F"/>
                          </a:solidFill>
                        </a:rPr>
                        <a:t>Laurie Stephan</a:t>
                      </a:r>
                      <a:endParaRPr b="1" sz="1000">
                        <a:solidFill>
                          <a:srgbClr val="3F3F3F"/>
                        </a:solidFill>
                      </a:endParaRPr>
                    </a:p>
                    <a:p>
                      <a:pPr indent="0" lvl="0" marL="0" marR="0" rtl="0" algn="l">
                        <a:lnSpc>
                          <a:spcPct val="100000"/>
                        </a:lnSpc>
                        <a:spcBef>
                          <a:spcPts val="0"/>
                        </a:spcBef>
                        <a:spcAft>
                          <a:spcPts val="0"/>
                        </a:spcAft>
                        <a:buNone/>
                      </a:pPr>
                      <a:r>
                        <a:rPr lang="en" sz="1000">
                          <a:solidFill>
                            <a:srgbClr val="3F3F3F"/>
                          </a:solidFill>
                        </a:rPr>
                        <a:t>Collaborative On Research Education (CORE)</a:t>
                      </a:r>
                      <a:endParaRPr sz="1000" u="none" cap="none" strike="noStrike">
                        <a:solidFill>
                          <a:srgbClr val="3F3F3F"/>
                        </a:solidFill>
                      </a:endParaRPr>
                    </a:p>
                  </a:txBody>
                  <a:tcPr marT="0" marB="0" marR="114300" marL="11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114300" marR="0" rtl="0" algn="l">
                        <a:lnSpc>
                          <a:spcPct val="100000"/>
                        </a:lnSpc>
                        <a:spcBef>
                          <a:spcPts val="0"/>
                        </a:spcBef>
                        <a:spcAft>
                          <a:spcPts val="0"/>
                        </a:spcAft>
                        <a:buNone/>
                      </a:pPr>
                      <a:r>
                        <a:rPr lang="en" sz="1000" u="sng">
                          <a:solidFill>
                            <a:schemeClr val="hlink"/>
                          </a:solidFill>
                          <a:hlinkClick r:id="rId6"/>
                        </a:rPr>
                        <a:t>corehelp@uw.edu</a:t>
                      </a:r>
                      <a:r>
                        <a:rPr lang="en" sz="1000" u="sng">
                          <a:solidFill>
                            <a:srgbClr val="000000"/>
                          </a:solidFill>
                        </a:rPr>
                        <a:t> </a:t>
                      </a:r>
                      <a:endParaRPr sz="1000" u="sng" cap="none" strike="noStrike">
                        <a:solidFill>
                          <a:srgbClr val="000000"/>
                        </a:solidFill>
                        <a:latin typeface="Calibri"/>
                        <a:ea typeface="Calibri"/>
                        <a:cs typeface="Calibri"/>
                        <a:sym typeface="Calibri"/>
                      </a:endParaRPr>
                    </a:p>
                  </a:txBody>
                  <a:tcPr marT="0" marB="0" marR="11430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rgbClr val="3F3F3F"/>
                          </a:solidFill>
                        </a:rPr>
                        <a:t>2</a:t>
                      </a:r>
                      <a:endParaRPr sz="1000" u="none" cap="none" strike="noStrike">
                        <a:solidFill>
                          <a:srgbClr val="3F3F3F"/>
                        </a:solidFill>
                        <a:latin typeface="Calibri"/>
                        <a:ea typeface="Calibri"/>
                        <a:cs typeface="Calibri"/>
                        <a:sym typeface="Calibri"/>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solidFill>
                      <a:srgbClr val="FFFFFF"/>
                    </a:solidFill>
                  </a:tcPr>
                </a:tc>
              </a:tr>
              <a:tr h="681125">
                <a:tc gridSpan="4">
                  <a:txBody>
                    <a:bodyPr/>
                    <a:lstStyle/>
                    <a:p>
                      <a:pPr indent="0" lvl="8" marL="0" marR="0" rtl="0" algn="ctr">
                        <a:lnSpc>
                          <a:spcPct val="100000"/>
                        </a:lnSpc>
                        <a:spcBef>
                          <a:spcPts val="0"/>
                        </a:spcBef>
                        <a:spcAft>
                          <a:spcPts val="0"/>
                        </a:spcAft>
                        <a:buClr>
                          <a:schemeClr val="dk1"/>
                        </a:buClr>
                        <a:buSzPts val="1200"/>
                        <a:buFont typeface="Calibri"/>
                        <a:buNone/>
                      </a:pPr>
                      <a:r>
                        <a:t/>
                      </a:r>
                      <a:endParaRPr b="0" sz="1200" u="none" cap="none" strike="noStrike">
                        <a:solidFill>
                          <a:srgbClr val="5F497A"/>
                        </a:solidFill>
                        <a:latin typeface="Calibri"/>
                        <a:ea typeface="Calibri"/>
                        <a:cs typeface="Calibri"/>
                        <a:sym typeface="Calibri"/>
                      </a:endParaRPr>
                    </a:p>
                    <a:p>
                      <a:pPr indent="0" lvl="8" marL="0" marR="0" rtl="0" algn="ctr">
                        <a:lnSpc>
                          <a:spcPct val="100000"/>
                        </a:lnSpc>
                        <a:spcBef>
                          <a:spcPts val="0"/>
                        </a:spcBef>
                        <a:spcAft>
                          <a:spcPts val="0"/>
                        </a:spcAft>
                        <a:buClr>
                          <a:schemeClr val="dk1"/>
                        </a:buClr>
                        <a:buSzPts val="1200"/>
                        <a:buFont typeface="Calibri"/>
                        <a:buNone/>
                      </a:pPr>
                      <a:r>
                        <a:t/>
                      </a:r>
                      <a:endParaRPr b="0" sz="1200" u="none" cap="none" strike="noStrike">
                        <a:solidFill>
                          <a:srgbClr val="5F497A"/>
                        </a:solidFill>
                        <a:latin typeface="Calibri"/>
                        <a:ea typeface="Calibri"/>
                        <a:cs typeface="Calibri"/>
                        <a:sym typeface="Calibri"/>
                      </a:endParaRPr>
                    </a:p>
                    <a:p>
                      <a:pPr indent="0" lvl="8" marL="0" marR="0" rtl="0" algn="ctr">
                        <a:lnSpc>
                          <a:spcPct val="100000"/>
                        </a:lnSpc>
                        <a:spcBef>
                          <a:spcPts val="0"/>
                        </a:spcBef>
                        <a:spcAft>
                          <a:spcPts val="0"/>
                        </a:spcAft>
                        <a:buClr>
                          <a:srgbClr val="A5A5A5"/>
                        </a:buClr>
                        <a:buSzPts val="1800"/>
                        <a:buFont typeface="Calibri"/>
                        <a:buNone/>
                      </a:pPr>
                      <a:r>
                        <a:rPr b="1" lang="en" sz="1800" u="none" cap="none" strike="noStrike">
                          <a:solidFill>
                            <a:srgbClr val="A5A5A5"/>
                          </a:solidFill>
                          <a:latin typeface="Calibri"/>
                          <a:ea typeface="Calibri"/>
                          <a:cs typeface="Calibri"/>
                          <a:sym typeface="Calibri"/>
                        </a:rPr>
                        <a:t>NEXT MEETING</a:t>
                      </a:r>
                      <a:endParaRPr b="1" sz="1800" u="none" cap="none" strike="noStrike">
                        <a:solidFill>
                          <a:srgbClr val="A5A5A5"/>
                        </a:solidFill>
                        <a:latin typeface="Calibri"/>
                        <a:ea typeface="Calibri"/>
                        <a:cs typeface="Calibri"/>
                        <a:sym typeface="Calibri"/>
                      </a:endParaRPr>
                    </a:p>
                    <a:p>
                      <a:pPr indent="0" lvl="8" marL="0" rtl="0" algn="ctr">
                        <a:spcBef>
                          <a:spcPts val="0"/>
                        </a:spcBef>
                        <a:spcAft>
                          <a:spcPts val="0"/>
                        </a:spcAft>
                        <a:buClr>
                          <a:srgbClr val="5F497A"/>
                        </a:buClr>
                        <a:buSzPts val="1400"/>
                        <a:buFont typeface="Calibri"/>
                        <a:buNone/>
                      </a:pPr>
                      <a:r>
                        <a:rPr b="0" lang="en">
                          <a:solidFill>
                            <a:srgbClr val="5F497A"/>
                          </a:solidFill>
                        </a:rPr>
                        <a:t>February 13, 2020 9:00 AM - 10:00 AM</a:t>
                      </a:r>
                      <a:endParaRPr b="0" sz="1400" u="none" cap="none" strike="noStrike">
                        <a:solidFill>
                          <a:srgbClr val="5F497A"/>
                        </a:solidFill>
                        <a:latin typeface="Calibri"/>
                        <a:ea typeface="Calibri"/>
                        <a:cs typeface="Calibri"/>
                        <a:sym typeface="Calibri"/>
                      </a:endParaRPr>
                    </a:p>
                    <a:p>
                      <a:pPr indent="0" lvl="8" marL="0" marR="0" rtl="0" algn="ctr">
                        <a:lnSpc>
                          <a:spcPct val="100000"/>
                        </a:lnSpc>
                        <a:spcBef>
                          <a:spcPts val="0"/>
                        </a:spcBef>
                        <a:spcAft>
                          <a:spcPts val="0"/>
                        </a:spcAft>
                        <a:buClr>
                          <a:srgbClr val="5F497A"/>
                        </a:buClr>
                        <a:buSzPts val="1100"/>
                        <a:buFont typeface="Calibri"/>
                        <a:buNone/>
                      </a:pPr>
                      <a:r>
                        <a:rPr b="0" lang="en" sz="1100" u="none" cap="none" strike="noStrike">
                          <a:solidFill>
                            <a:srgbClr val="5F497A"/>
                          </a:solidFill>
                          <a:latin typeface="Calibri"/>
                          <a:ea typeface="Calibri"/>
                          <a:cs typeface="Calibri"/>
                          <a:sym typeface="Calibri"/>
                        </a:rPr>
                        <a:t>UW TOWER AUDITORIUM</a:t>
                      </a:r>
                      <a:endParaRPr/>
                    </a:p>
                  </a:txBody>
                  <a:tcPr marT="0" marB="0" marR="68575" marL="685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BFBFBF"/>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c hMerge="1"/>
                <a:tc hMerge="1"/>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sp>
        <p:nvSpPr>
          <p:cNvPr id="588" name="Google Shape;588;p99"/>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EH&amp;S WEBSITE RESOURCES</a:t>
            </a:r>
            <a:endParaRPr>
              <a:latin typeface="Encode Sans"/>
              <a:ea typeface="Encode Sans"/>
              <a:cs typeface="Encode Sans"/>
              <a:sym typeface="Encode Sans"/>
            </a:endParaRPr>
          </a:p>
        </p:txBody>
      </p:sp>
      <p:sp>
        <p:nvSpPr>
          <p:cNvPr id="589" name="Google Shape;589;p99"/>
          <p:cNvSpPr txBox="1"/>
          <p:nvPr>
            <p:ph idx="2" type="body"/>
          </p:nvPr>
        </p:nvSpPr>
        <p:spPr>
          <a:xfrm>
            <a:off x="659307" y="2597429"/>
            <a:ext cx="3955500" cy="2857500"/>
          </a:xfrm>
          <a:prstGeom prst="rect">
            <a:avLst/>
          </a:prstGeom>
          <a:noFill/>
          <a:ln>
            <a:noFill/>
          </a:ln>
        </p:spPr>
        <p:txBody>
          <a:bodyPr anchorCtr="0" anchor="t" bIns="45700" lIns="91425" spcFirstLastPara="1" rIns="91425" wrap="square" tIns="45700">
            <a:noAutofit/>
          </a:bodyPr>
          <a:lstStyle/>
          <a:p>
            <a:pPr indent="-257175" lvl="0" marL="257175" rtl="0" algn="l">
              <a:lnSpc>
                <a:spcPct val="100000"/>
              </a:lnSpc>
              <a:spcBef>
                <a:spcPts val="0"/>
              </a:spcBef>
              <a:spcAft>
                <a:spcPts val="0"/>
              </a:spcAft>
              <a:buClr>
                <a:schemeClr val="dk1"/>
              </a:buClr>
              <a:buSzPts val="1800"/>
              <a:buFont typeface="Noto Sans Symbols"/>
              <a:buChar char="▪"/>
            </a:pPr>
            <a:r>
              <a:rPr lang="en"/>
              <a:t>Laboratory Safety Dashboard (Executive, Chair, and PI links)</a:t>
            </a:r>
            <a:endParaRPr/>
          </a:p>
          <a:p>
            <a:pPr indent="-257175" lvl="0" marL="257175" rtl="0" algn="l">
              <a:lnSpc>
                <a:spcPct val="100000"/>
              </a:lnSpc>
              <a:spcBef>
                <a:spcPts val="360"/>
              </a:spcBef>
              <a:spcAft>
                <a:spcPts val="0"/>
              </a:spcAft>
              <a:buClr>
                <a:schemeClr val="dk1"/>
              </a:buClr>
              <a:buSzPts val="1800"/>
              <a:buFont typeface="Noto Sans Symbols"/>
              <a:buChar char="▪"/>
            </a:pPr>
            <a:r>
              <a:rPr lang="en"/>
              <a:t>Safety Training</a:t>
            </a:r>
            <a:endParaRPr/>
          </a:p>
          <a:p>
            <a:pPr indent="-257175" lvl="0" marL="257175" rtl="0" algn="l">
              <a:lnSpc>
                <a:spcPct val="100000"/>
              </a:lnSpc>
              <a:spcBef>
                <a:spcPts val="360"/>
              </a:spcBef>
              <a:spcAft>
                <a:spcPts val="0"/>
              </a:spcAft>
              <a:buClr>
                <a:schemeClr val="dk1"/>
              </a:buClr>
              <a:buSzPts val="1800"/>
              <a:buFont typeface="Noto Sans Symbols"/>
              <a:buChar char="▪"/>
            </a:pPr>
            <a:r>
              <a:rPr lang="en"/>
              <a:t>EH&amp;S Guide for Investigators</a:t>
            </a:r>
            <a:endParaRPr/>
          </a:p>
          <a:p>
            <a:pPr indent="-257175" lvl="0" marL="257175" rtl="0" algn="l">
              <a:lnSpc>
                <a:spcPct val="100000"/>
              </a:lnSpc>
              <a:spcBef>
                <a:spcPts val="360"/>
              </a:spcBef>
              <a:spcAft>
                <a:spcPts val="0"/>
              </a:spcAft>
              <a:buClr>
                <a:schemeClr val="dk1"/>
              </a:buClr>
              <a:buSzPts val="1800"/>
              <a:buFont typeface="Noto Sans Symbols"/>
              <a:buChar char="▪"/>
            </a:pPr>
            <a:r>
              <a:rPr lang="en"/>
              <a:t>Laboratory Safety Manual</a:t>
            </a:r>
            <a:endParaRPr/>
          </a:p>
          <a:p>
            <a:pPr indent="-257175" lvl="0" marL="257175" rtl="0" algn="l">
              <a:lnSpc>
                <a:spcPct val="100000"/>
              </a:lnSpc>
              <a:spcBef>
                <a:spcPts val="360"/>
              </a:spcBef>
              <a:spcAft>
                <a:spcPts val="0"/>
              </a:spcAft>
              <a:buClr>
                <a:schemeClr val="dk1"/>
              </a:buClr>
              <a:buSzPts val="1800"/>
              <a:buFont typeface="Noto Sans Symbols"/>
              <a:buChar char="▪"/>
            </a:pPr>
            <a:r>
              <a:rPr lang="en"/>
              <a:t>Template standard operating procedures</a:t>
            </a:r>
            <a:endParaRPr/>
          </a:p>
          <a:p>
            <a:pPr indent="-257175" lvl="0" marL="257175" rtl="0" algn="l">
              <a:lnSpc>
                <a:spcPct val="100000"/>
              </a:lnSpc>
              <a:spcBef>
                <a:spcPts val="360"/>
              </a:spcBef>
              <a:spcAft>
                <a:spcPts val="0"/>
              </a:spcAft>
              <a:buClr>
                <a:schemeClr val="dk1"/>
              </a:buClr>
              <a:buSzPts val="1800"/>
              <a:buFont typeface="Noto Sans Symbols"/>
              <a:buChar char="▪"/>
            </a:pPr>
            <a:r>
              <a:rPr lang="en"/>
              <a:t>Annual Report</a:t>
            </a:r>
            <a:endParaRPr/>
          </a:p>
          <a:p>
            <a:pPr indent="0" lvl="0" marL="0" rtl="0" algn="l">
              <a:lnSpc>
                <a:spcPct val="100000"/>
              </a:lnSpc>
              <a:spcBef>
                <a:spcPts val="360"/>
              </a:spcBef>
              <a:spcAft>
                <a:spcPts val="0"/>
              </a:spcAft>
              <a:buClr>
                <a:schemeClr val="dk1"/>
              </a:buClr>
              <a:buSzPts val="1800"/>
              <a:buNone/>
            </a:pPr>
            <a:r>
              <a:t/>
            </a:r>
            <a:endParaRPr/>
          </a:p>
          <a:p>
            <a:pPr indent="-142875" lvl="0" marL="257175" marR="0" rtl="0" algn="l">
              <a:lnSpc>
                <a:spcPct val="100000"/>
              </a:lnSpc>
              <a:spcBef>
                <a:spcPts val="360"/>
              </a:spcBef>
              <a:spcAft>
                <a:spcPts val="0"/>
              </a:spcAft>
              <a:buClr>
                <a:schemeClr val="dk1"/>
              </a:buClr>
              <a:buSzPts val="1800"/>
              <a:buFont typeface="Arial"/>
              <a:buNone/>
            </a:pPr>
            <a:r>
              <a:t/>
            </a:r>
            <a:endParaRPr/>
          </a:p>
        </p:txBody>
      </p:sp>
      <p:sp>
        <p:nvSpPr>
          <p:cNvPr id="590" name="Google Shape;590;p99"/>
          <p:cNvSpPr txBox="1"/>
          <p:nvPr>
            <p:ph idx="3" type="body"/>
          </p:nvPr>
        </p:nvSpPr>
        <p:spPr>
          <a:xfrm>
            <a:off x="671758" y="1730667"/>
            <a:ext cx="8184600" cy="411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
              <a:t>HTTPS://WWW.EHS.WASHINGTON.EDU/</a:t>
            </a:r>
            <a:endParaRPr/>
          </a:p>
        </p:txBody>
      </p:sp>
      <p:pic>
        <p:nvPicPr>
          <p:cNvPr id="591" name="Google Shape;591;p99"/>
          <p:cNvPicPr preferRelativeResize="0"/>
          <p:nvPr/>
        </p:nvPicPr>
        <p:blipFill rotWithShape="1">
          <a:blip r:embed="rId3">
            <a:alphaModFix/>
          </a:blip>
          <a:srcRect b="0" l="0" r="0" t="0"/>
          <a:stretch/>
        </p:blipFill>
        <p:spPr>
          <a:xfrm>
            <a:off x="4615885" y="2597429"/>
            <a:ext cx="4370952" cy="243177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6" name="Shape 596"/>
        <p:cNvGrpSpPr/>
        <p:nvPr/>
      </p:nvGrpSpPr>
      <p:grpSpPr>
        <a:xfrm>
          <a:off x="0" y="0"/>
          <a:ext cx="0" cy="0"/>
          <a:chOff x="0" y="0"/>
          <a:chExt cx="0" cy="0"/>
        </a:xfrm>
      </p:grpSpPr>
      <p:sp>
        <p:nvSpPr>
          <p:cNvPr id="597" name="Google Shape;597;p100"/>
          <p:cNvSpPr txBox="1"/>
          <p:nvPr>
            <p:ph type="ctrTitle"/>
          </p:nvPr>
        </p:nvSpPr>
        <p:spPr>
          <a:xfrm>
            <a:off x="981941" y="973580"/>
            <a:ext cx="6743700" cy="164580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noAutofit/>
          </a:bodyPr>
          <a:lstStyle/>
          <a:p>
            <a:pPr indent="0" lvl="0" marL="0" rtl="0" algn="ctr">
              <a:lnSpc>
                <a:spcPct val="90000"/>
              </a:lnSpc>
              <a:spcBef>
                <a:spcPts val="0"/>
              </a:spcBef>
              <a:spcAft>
                <a:spcPts val="0"/>
              </a:spcAft>
              <a:buClr>
                <a:srgbClr val="C00000"/>
              </a:buClr>
              <a:buSzPts val="3420"/>
              <a:buFont typeface="Gill Sans"/>
              <a:buNone/>
            </a:pPr>
            <a:r>
              <a:rPr lang="en" sz="3420">
                <a:solidFill>
                  <a:srgbClr val="C00000"/>
                </a:solidFill>
              </a:rPr>
              <a:t>E-CONSENT</a:t>
            </a:r>
            <a:br>
              <a:rPr lang="en" sz="3420"/>
            </a:br>
            <a:r>
              <a:rPr lang="en" sz="3420"/>
              <a:t>REMINDER ABOUT THE POSSIBILITIES</a:t>
            </a:r>
            <a:endParaRPr sz="3420"/>
          </a:p>
        </p:txBody>
      </p:sp>
      <p:sp>
        <p:nvSpPr>
          <p:cNvPr id="598" name="Google Shape;598;p100"/>
          <p:cNvSpPr txBox="1"/>
          <p:nvPr/>
        </p:nvSpPr>
        <p:spPr>
          <a:xfrm>
            <a:off x="5143500" y="3436875"/>
            <a:ext cx="3944700" cy="2554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3200" u="none" cap="none" strike="noStrike">
                <a:solidFill>
                  <a:schemeClr val="lt1"/>
                </a:solidFill>
                <a:latin typeface="Gill Sans"/>
                <a:ea typeface="Gill Sans"/>
                <a:cs typeface="Gill Sans"/>
                <a:sym typeface="Gill Sans"/>
              </a:rPr>
              <a:t>MRAM Meeting</a:t>
            </a:r>
            <a:endParaRPr/>
          </a:p>
          <a:p>
            <a:pPr indent="0" lvl="0" marL="0" marR="0" rtl="0" algn="l">
              <a:spcBef>
                <a:spcPts val="0"/>
              </a:spcBef>
              <a:spcAft>
                <a:spcPts val="0"/>
              </a:spcAft>
              <a:buNone/>
            </a:pPr>
            <a:r>
              <a:rPr lang="en" sz="3200">
                <a:solidFill>
                  <a:schemeClr val="lt1"/>
                </a:solidFill>
                <a:latin typeface="Gill Sans"/>
                <a:ea typeface="Gill Sans"/>
                <a:cs typeface="Gill Sans"/>
                <a:sym typeface="Gill Sans"/>
              </a:rPr>
              <a:t>January 9, 2020</a:t>
            </a:r>
            <a:endParaRPr/>
          </a:p>
          <a:p>
            <a:pPr indent="0" lvl="0" marL="0" marR="0" rtl="0" algn="l">
              <a:spcBef>
                <a:spcPts val="0"/>
              </a:spcBef>
              <a:spcAft>
                <a:spcPts val="0"/>
              </a:spcAft>
              <a:buNone/>
            </a:pPr>
            <a:r>
              <a:t/>
            </a:r>
            <a:endParaRPr sz="3200">
              <a:solidFill>
                <a:schemeClr val="lt1"/>
              </a:solidFill>
              <a:latin typeface="Gill Sans"/>
              <a:ea typeface="Gill Sans"/>
              <a:cs typeface="Gill Sans"/>
              <a:sym typeface="Gill Sans"/>
            </a:endParaRPr>
          </a:p>
          <a:p>
            <a:pPr indent="0" lvl="0" marL="0" marR="0" rtl="0" algn="l">
              <a:spcBef>
                <a:spcPts val="0"/>
              </a:spcBef>
              <a:spcAft>
                <a:spcPts val="0"/>
              </a:spcAft>
              <a:buNone/>
            </a:pPr>
            <a:r>
              <a:rPr lang="en" sz="3200">
                <a:solidFill>
                  <a:schemeClr val="lt1"/>
                </a:solidFill>
                <a:latin typeface="Gill Sans"/>
                <a:ea typeface="Gill Sans"/>
                <a:cs typeface="Gill Sans"/>
                <a:sym typeface="Gill Sans"/>
              </a:rPr>
              <a:t>Karen Moe</a:t>
            </a:r>
            <a:endParaRPr/>
          </a:p>
          <a:p>
            <a:pPr indent="0" lvl="0" marL="0" marR="0" rtl="0" algn="l">
              <a:spcBef>
                <a:spcPts val="0"/>
              </a:spcBef>
              <a:spcAft>
                <a:spcPts val="0"/>
              </a:spcAft>
              <a:buNone/>
            </a:pPr>
            <a:r>
              <a:rPr lang="en" sz="2800">
                <a:solidFill>
                  <a:schemeClr val="lt1"/>
                </a:solidFill>
                <a:latin typeface="Gill Sans"/>
                <a:ea typeface="Gill Sans"/>
                <a:cs typeface="Gill Sans"/>
                <a:sym typeface="Gill Sans"/>
              </a:rPr>
              <a:t>Human Subjects Division</a:t>
            </a:r>
            <a:endParaRPr sz="2800">
              <a:solidFill>
                <a:schemeClr val="lt1"/>
              </a:solidFill>
              <a:latin typeface="Gill Sans"/>
              <a:ea typeface="Gill Sans"/>
              <a:cs typeface="Gill Sans"/>
              <a:sym typeface="Gill Sans"/>
            </a:endParaRPr>
          </a:p>
        </p:txBody>
      </p:sp>
      <p:pic>
        <p:nvPicPr>
          <p:cNvPr id="599" name="Google Shape;599;p100"/>
          <p:cNvPicPr preferRelativeResize="0"/>
          <p:nvPr/>
        </p:nvPicPr>
        <p:blipFill rotWithShape="1">
          <a:blip r:embed="rId3">
            <a:alphaModFix/>
          </a:blip>
          <a:srcRect b="0" l="0" r="0" t="0"/>
          <a:stretch/>
        </p:blipFill>
        <p:spPr>
          <a:xfrm>
            <a:off x="1001535" y="3221610"/>
            <a:ext cx="3740286" cy="223881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sp>
        <p:nvSpPr>
          <p:cNvPr id="605" name="Google Shape;605;p101"/>
          <p:cNvSpPr txBox="1"/>
          <p:nvPr>
            <p:ph idx="1" type="body"/>
          </p:nvPr>
        </p:nvSpPr>
        <p:spPr>
          <a:xfrm>
            <a:off x="5026181" y="925442"/>
            <a:ext cx="3612000" cy="524880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C00000"/>
              </a:buClr>
              <a:buSzPts val="3000"/>
              <a:buChar char="•"/>
            </a:pPr>
            <a:r>
              <a:rPr lang="en" sz="3000"/>
              <a:t>Easier to engage with distant participants</a:t>
            </a:r>
            <a:endParaRPr sz="3000"/>
          </a:p>
          <a:p>
            <a:pPr indent="-190500" lvl="0" marL="228600" rtl="0" algn="l">
              <a:lnSpc>
                <a:spcPct val="100000"/>
              </a:lnSpc>
              <a:spcBef>
                <a:spcPts val="2400"/>
              </a:spcBef>
              <a:spcAft>
                <a:spcPts val="0"/>
              </a:spcAft>
              <a:buClr>
                <a:srgbClr val="C00000"/>
              </a:buClr>
              <a:buSzPts val="3000"/>
              <a:buChar char="•"/>
            </a:pPr>
            <a:r>
              <a:rPr lang="en" sz="3000"/>
              <a:t>Easier to store</a:t>
            </a:r>
            <a:endParaRPr sz="3000"/>
          </a:p>
          <a:p>
            <a:pPr indent="-190500" lvl="0" marL="228600" rtl="0" algn="l">
              <a:lnSpc>
                <a:spcPct val="100000"/>
              </a:lnSpc>
              <a:spcBef>
                <a:spcPts val="2400"/>
              </a:spcBef>
              <a:spcAft>
                <a:spcPts val="0"/>
              </a:spcAft>
              <a:buClr>
                <a:srgbClr val="C00000"/>
              </a:buClr>
              <a:buSzPts val="3000"/>
              <a:buChar char="•"/>
            </a:pPr>
            <a:r>
              <a:rPr lang="en" sz="3000"/>
              <a:t>Can incorporate pictures, graphic, videos, short comprehension test</a:t>
            </a:r>
            <a:endParaRPr sz="3000"/>
          </a:p>
          <a:p>
            <a:pPr indent="-50800" lvl="0" marL="228600" rtl="0" algn="l">
              <a:lnSpc>
                <a:spcPct val="100000"/>
              </a:lnSpc>
              <a:spcBef>
                <a:spcPts val="2400"/>
              </a:spcBef>
              <a:spcAft>
                <a:spcPts val="0"/>
              </a:spcAft>
              <a:buClr>
                <a:srgbClr val="C00000"/>
              </a:buClr>
              <a:buSzPts val="2800"/>
              <a:buNone/>
            </a:pPr>
            <a:r>
              <a:t/>
            </a:r>
            <a:endParaRPr sz="2800"/>
          </a:p>
        </p:txBody>
      </p:sp>
      <p:sp>
        <p:nvSpPr>
          <p:cNvPr id="606" name="Google Shape;606;p101"/>
          <p:cNvSpPr txBox="1"/>
          <p:nvPr/>
        </p:nvSpPr>
        <p:spPr>
          <a:xfrm>
            <a:off x="719109" y="1411695"/>
            <a:ext cx="3175500" cy="1166100"/>
          </a:xfrm>
          <a:prstGeom prst="rect">
            <a:avLst/>
          </a:prstGeom>
          <a:solidFill>
            <a:srgbClr val="FFFFFF"/>
          </a:solidFill>
          <a:ln cap="sq" cmpd="sng" w="38100">
            <a:solidFill>
              <a:srgbClr val="404040"/>
            </a:solidFill>
            <a:prstDash val="solid"/>
            <a:miter lim="800000"/>
            <a:headEnd len="sm" w="sm" type="none"/>
            <a:tailEnd len="sm" w="sm" type="none"/>
          </a:ln>
        </p:spPr>
        <p:txBody>
          <a:bodyPr anchorCtr="1" anchor="ctr" bIns="182875" lIns="274300" spcFirstLastPara="1" rIns="274300" wrap="square" tIns="182875">
            <a:noAutofit/>
          </a:bodyPr>
          <a:lstStyle/>
          <a:p>
            <a:pPr indent="0" lvl="0" marL="0" marR="0" rtl="0" algn="ctr">
              <a:lnSpc>
                <a:spcPct val="90000"/>
              </a:lnSpc>
              <a:spcBef>
                <a:spcPts val="0"/>
              </a:spcBef>
              <a:spcAft>
                <a:spcPts val="0"/>
              </a:spcAft>
              <a:buClr>
                <a:srgbClr val="262626"/>
              </a:buClr>
              <a:buSzPts val="2800"/>
              <a:buFont typeface="Gill Sans"/>
              <a:buNone/>
            </a:pPr>
            <a:r>
              <a:rPr lang="en" sz="2800" cap="none">
                <a:solidFill>
                  <a:srgbClr val="262626"/>
                </a:solidFill>
                <a:latin typeface="Gill Sans"/>
                <a:ea typeface="Gill Sans"/>
                <a:cs typeface="Gill Sans"/>
                <a:sym typeface="Gill Sans"/>
              </a:rPr>
              <a:t>E-CONSENT</a:t>
            </a:r>
            <a:br>
              <a:rPr b="0" i="0" lang="en" sz="2800" u="none" cap="none" strike="noStrike">
                <a:solidFill>
                  <a:srgbClr val="262626"/>
                </a:solidFill>
                <a:latin typeface="Gill Sans"/>
                <a:ea typeface="Gill Sans"/>
                <a:cs typeface="Gill Sans"/>
                <a:sym typeface="Gill Sans"/>
              </a:rPr>
            </a:br>
            <a:r>
              <a:rPr lang="en" sz="2800" cap="none">
                <a:solidFill>
                  <a:srgbClr val="C00000"/>
                </a:solidFill>
                <a:latin typeface="Gill Sans"/>
                <a:ea typeface="Gill Sans"/>
                <a:cs typeface="Gill Sans"/>
                <a:sym typeface="Gill Sans"/>
              </a:rPr>
              <a:t>A USEFUL TOOL</a:t>
            </a:r>
            <a:endParaRPr b="0" i="0" sz="2800" u="none" cap="none" strike="noStrike">
              <a:solidFill>
                <a:srgbClr val="C00000"/>
              </a:solidFill>
              <a:latin typeface="Gill Sans"/>
              <a:ea typeface="Gill Sans"/>
              <a:cs typeface="Gill Sans"/>
              <a:sym typeface="Gill Sans"/>
            </a:endParaRPr>
          </a:p>
        </p:txBody>
      </p:sp>
      <p:pic>
        <p:nvPicPr>
          <p:cNvPr id="607" name="Google Shape;607;p101"/>
          <p:cNvPicPr preferRelativeResize="0"/>
          <p:nvPr/>
        </p:nvPicPr>
        <p:blipFill rotWithShape="1">
          <a:blip r:embed="rId3">
            <a:alphaModFix/>
          </a:blip>
          <a:srcRect b="0" l="0" r="0" t="0"/>
          <a:stretch/>
        </p:blipFill>
        <p:spPr>
          <a:xfrm>
            <a:off x="712624" y="3633370"/>
            <a:ext cx="3182038" cy="15563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2" name="Shape 612"/>
        <p:cNvGrpSpPr/>
        <p:nvPr/>
      </p:nvGrpSpPr>
      <p:grpSpPr>
        <a:xfrm>
          <a:off x="0" y="0"/>
          <a:ext cx="0" cy="0"/>
          <a:chOff x="0" y="0"/>
          <a:chExt cx="0" cy="0"/>
        </a:xfrm>
      </p:grpSpPr>
      <p:sp>
        <p:nvSpPr>
          <p:cNvPr id="613" name="Google Shape;613;p102"/>
          <p:cNvSpPr txBox="1"/>
          <p:nvPr>
            <p:ph type="title"/>
          </p:nvPr>
        </p:nvSpPr>
        <p:spPr>
          <a:xfrm>
            <a:off x="584280" y="691376"/>
            <a:ext cx="3365100" cy="114150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800"/>
              <a:buFont typeface="Gill Sans"/>
              <a:buNone/>
            </a:pPr>
            <a:r>
              <a:rPr lang="en" sz="2800"/>
              <a:t>E-CONSENT  </a:t>
            </a:r>
            <a:br>
              <a:rPr lang="en" sz="2800"/>
            </a:br>
            <a:r>
              <a:rPr lang="en" sz="2800">
                <a:solidFill>
                  <a:srgbClr val="C00000"/>
                </a:solidFill>
              </a:rPr>
              <a:t>MANY TYPES</a:t>
            </a:r>
            <a:endParaRPr sz="2800">
              <a:solidFill>
                <a:srgbClr val="C00000"/>
              </a:solidFill>
            </a:endParaRPr>
          </a:p>
        </p:txBody>
      </p:sp>
      <p:sp>
        <p:nvSpPr>
          <p:cNvPr id="614" name="Google Shape;614;p102"/>
          <p:cNvSpPr txBox="1"/>
          <p:nvPr>
            <p:ph idx="1" type="body"/>
          </p:nvPr>
        </p:nvSpPr>
        <p:spPr>
          <a:xfrm>
            <a:off x="4940407" y="538976"/>
            <a:ext cx="3917400" cy="5683200"/>
          </a:xfrm>
          <a:prstGeom prst="rect">
            <a:avLst/>
          </a:prstGeom>
          <a:noFill/>
          <a:ln>
            <a:noFill/>
          </a:ln>
        </p:spPr>
        <p:txBody>
          <a:bodyPr anchorCtr="0" anchor="t" bIns="45700" lIns="91425" spcFirstLastPara="1" rIns="91425" wrap="square" tIns="45700">
            <a:noAutofit/>
          </a:bodyPr>
          <a:lstStyle/>
          <a:p>
            <a:pPr indent="-203200" lvl="0" marL="228600" rtl="0" algn="l">
              <a:lnSpc>
                <a:spcPct val="100000"/>
              </a:lnSpc>
              <a:spcBef>
                <a:spcPts val="0"/>
              </a:spcBef>
              <a:spcAft>
                <a:spcPts val="0"/>
              </a:spcAft>
              <a:buClr>
                <a:srgbClr val="C00000"/>
              </a:buClr>
              <a:buSzPts val="2800"/>
              <a:buFont typeface="Noto Sans Symbols"/>
              <a:buChar char="❑"/>
            </a:pPr>
            <a:r>
              <a:rPr b="1" lang="en" sz="2800"/>
              <a:t>Handwritten </a:t>
            </a:r>
            <a:r>
              <a:rPr lang="en" sz="2800"/>
              <a:t>signature on a electronic tablet, laptop, or smartphone</a:t>
            </a:r>
            <a:endParaRPr sz="2800"/>
          </a:p>
          <a:p>
            <a:pPr indent="-203200" lvl="0" marL="228600" rtl="0" algn="l">
              <a:lnSpc>
                <a:spcPct val="100000"/>
              </a:lnSpc>
              <a:spcBef>
                <a:spcPts val="1000"/>
              </a:spcBef>
              <a:spcAft>
                <a:spcPts val="0"/>
              </a:spcAft>
              <a:buClr>
                <a:srgbClr val="C00000"/>
              </a:buClr>
              <a:buSzPts val="2800"/>
              <a:buFont typeface="Noto Sans Symbols"/>
              <a:buChar char="❑"/>
            </a:pPr>
            <a:r>
              <a:rPr b="1" lang="en" sz="2800"/>
              <a:t>Electronic “signature” </a:t>
            </a:r>
            <a:r>
              <a:rPr lang="en" sz="2800"/>
              <a:t>by clicking a button or link in an email, text message, or website</a:t>
            </a:r>
            <a:endParaRPr sz="2800"/>
          </a:p>
          <a:p>
            <a:pPr indent="0" lvl="0" marL="0" rtl="0" algn="l">
              <a:lnSpc>
                <a:spcPct val="100000"/>
              </a:lnSpc>
              <a:spcBef>
                <a:spcPts val="1000"/>
              </a:spcBef>
              <a:spcAft>
                <a:spcPts val="0"/>
              </a:spcAft>
              <a:buClr>
                <a:srgbClr val="C00000"/>
              </a:buClr>
              <a:buSzPts val="1100"/>
              <a:buNone/>
            </a:pPr>
            <a:r>
              <a:t/>
            </a:r>
            <a:endParaRPr sz="1200"/>
          </a:p>
          <a:p>
            <a:pPr indent="0" lvl="0" marL="0" rtl="0" algn="ctr">
              <a:lnSpc>
                <a:spcPct val="100000"/>
              </a:lnSpc>
              <a:spcBef>
                <a:spcPts val="1000"/>
              </a:spcBef>
              <a:spcAft>
                <a:spcPts val="0"/>
              </a:spcAft>
              <a:buClr>
                <a:srgbClr val="C00000"/>
              </a:buClr>
              <a:buSzPts val="3200"/>
              <a:buNone/>
            </a:pPr>
            <a:r>
              <a:rPr lang="en" sz="2800"/>
              <a:t>May be in the presence of a study staff person, or at a separate location</a:t>
            </a:r>
            <a:endParaRPr sz="2800"/>
          </a:p>
        </p:txBody>
      </p:sp>
      <p:pic>
        <p:nvPicPr>
          <p:cNvPr id="615" name="Google Shape;615;p102"/>
          <p:cNvPicPr preferRelativeResize="0"/>
          <p:nvPr/>
        </p:nvPicPr>
        <p:blipFill rotWithShape="1">
          <a:blip r:embed="rId3">
            <a:alphaModFix/>
          </a:blip>
          <a:srcRect b="0" l="0" r="0" t="0"/>
          <a:stretch/>
        </p:blipFill>
        <p:spPr>
          <a:xfrm>
            <a:off x="329770" y="2439422"/>
            <a:ext cx="1883501" cy="1255667"/>
          </a:xfrm>
          <a:prstGeom prst="rect">
            <a:avLst/>
          </a:prstGeom>
          <a:noFill/>
          <a:ln>
            <a:noFill/>
          </a:ln>
        </p:spPr>
      </p:pic>
      <p:pic>
        <p:nvPicPr>
          <p:cNvPr id="616" name="Google Shape;616;p102"/>
          <p:cNvPicPr preferRelativeResize="0"/>
          <p:nvPr/>
        </p:nvPicPr>
        <p:blipFill rotWithShape="1">
          <a:blip r:embed="rId4">
            <a:alphaModFix/>
          </a:blip>
          <a:srcRect b="0" l="0" r="0" t="0"/>
          <a:stretch/>
        </p:blipFill>
        <p:spPr>
          <a:xfrm>
            <a:off x="2786571" y="2722450"/>
            <a:ext cx="1494856" cy="2106386"/>
          </a:xfrm>
          <a:prstGeom prst="rect">
            <a:avLst/>
          </a:prstGeom>
          <a:noFill/>
          <a:ln>
            <a:noFill/>
          </a:ln>
        </p:spPr>
      </p:pic>
      <p:pic>
        <p:nvPicPr>
          <p:cNvPr id="617" name="Google Shape;617;p102"/>
          <p:cNvPicPr preferRelativeResize="0"/>
          <p:nvPr/>
        </p:nvPicPr>
        <p:blipFill rotWithShape="1">
          <a:blip r:embed="rId5">
            <a:alphaModFix/>
          </a:blip>
          <a:srcRect b="0" l="0" r="0" t="0"/>
          <a:stretch/>
        </p:blipFill>
        <p:spPr>
          <a:xfrm>
            <a:off x="344086" y="4343400"/>
            <a:ext cx="779039" cy="1523455"/>
          </a:xfrm>
          <a:prstGeom prst="rect">
            <a:avLst/>
          </a:prstGeom>
          <a:noFill/>
          <a:ln>
            <a:noFill/>
          </a:ln>
        </p:spPr>
      </p:pic>
      <p:pic>
        <p:nvPicPr>
          <p:cNvPr id="618" name="Google Shape;618;p102"/>
          <p:cNvPicPr preferRelativeResize="0"/>
          <p:nvPr/>
        </p:nvPicPr>
        <p:blipFill rotWithShape="1">
          <a:blip r:embed="rId6">
            <a:alphaModFix/>
          </a:blip>
          <a:srcRect b="0" l="0" r="0" t="0"/>
          <a:stretch/>
        </p:blipFill>
        <p:spPr>
          <a:xfrm>
            <a:off x="1261724" y="4508048"/>
            <a:ext cx="1385852" cy="135924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103"/>
          <p:cNvSpPr txBox="1"/>
          <p:nvPr>
            <p:ph type="title"/>
          </p:nvPr>
        </p:nvSpPr>
        <p:spPr>
          <a:xfrm>
            <a:off x="584280" y="631894"/>
            <a:ext cx="3365100" cy="114150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800"/>
              <a:buFont typeface="Gill Sans"/>
              <a:buNone/>
            </a:pPr>
            <a:r>
              <a:rPr lang="en" sz="2800"/>
              <a:t>E-CONSENT  </a:t>
            </a:r>
            <a:br>
              <a:rPr lang="en" sz="2800"/>
            </a:br>
            <a:r>
              <a:rPr lang="en" sz="2800">
                <a:solidFill>
                  <a:srgbClr val="C00000"/>
                </a:solidFill>
              </a:rPr>
              <a:t>NEED FOR VALIDITY</a:t>
            </a:r>
            <a:endParaRPr sz="2800">
              <a:solidFill>
                <a:srgbClr val="C00000"/>
              </a:solidFill>
            </a:endParaRPr>
          </a:p>
        </p:txBody>
      </p:sp>
      <p:pic>
        <p:nvPicPr>
          <p:cNvPr id="625" name="Google Shape;625;p103"/>
          <p:cNvPicPr preferRelativeResize="0"/>
          <p:nvPr/>
        </p:nvPicPr>
        <p:blipFill rotWithShape="1">
          <a:blip r:embed="rId3">
            <a:alphaModFix/>
          </a:blip>
          <a:srcRect b="0" l="0" r="0" t="0"/>
          <a:stretch/>
        </p:blipFill>
        <p:spPr>
          <a:xfrm>
            <a:off x="383275" y="2165102"/>
            <a:ext cx="1883501" cy="1255667"/>
          </a:xfrm>
          <a:prstGeom prst="rect">
            <a:avLst/>
          </a:prstGeom>
          <a:noFill/>
          <a:ln>
            <a:noFill/>
          </a:ln>
        </p:spPr>
      </p:pic>
      <p:pic>
        <p:nvPicPr>
          <p:cNvPr id="626" name="Google Shape;626;p103"/>
          <p:cNvPicPr preferRelativeResize="0"/>
          <p:nvPr/>
        </p:nvPicPr>
        <p:blipFill rotWithShape="1">
          <a:blip r:embed="rId4">
            <a:alphaModFix/>
          </a:blip>
          <a:srcRect b="0" l="0" r="0" t="0"/>
          <a:stretch/>
        </p:blipFill>
        <p:spPr>
          <a:xfrm>
            <a:off x="2622136" y="2696324"/>
            <a:ext cx="1494856" cy="2106386"/>
          </a:xfrm>
          <a:prstGeom prst="rect">
            <a:avLst/>
          </a:prstGeom>
          <a:noFill/>
          <a:ln>
            <a:noFill/>
          </a:ln>
        </p:spPr>
      </p:pic>
      <p:sp>
        <p:nvSpPr>
          <p:cNvPr id="627" name="Google Shape;627;p103"/>
          <p:cNvSpPr txBox="1"/>
          <p:nvPr>
            <p:ph idx="1" type="body"/>
          </p:nvPr>
        </p:nvSpPr>
        <p:spPr>
          <a:xfrm>
            <a:off x="5052060" y="804672"/>
            <a:ext cx="3612000" cy="524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C00000"/>
              </a:buClr>
              <a:buSzPts val="4000"/>
              <a:buNone/>
            </a:pPr>
            <a:r>
              <a:rPr lang="en" sz="2800"/>
              <a:t>Validity of “remote” signatures requires:</a:t>
            </a:r>
            <a:endParaRPr sz="2800"/>
          </a:p>
          <a:p>
            <a:pPr indent="-177800" lvl="0" marL="228600" rtl="0" algn="l">
              <a:lnSpc>
                <a:spcPct val="100000"/>
              </a:lnSpc>
              <a:spcBef>
                <a:spcPts val="2400"/>
              </a:spcBef>
              <a:spcAft>
                <a:spcPts val="0"/>
              </a:spcAft>
              <a:buClr>
                <a:srgbClr val="C00000"/>
              </a:buClr>
              <a:buSzPts val="2800"/>
              <a:buChar char="•"/>
            </a:pPr>
            <a:r>
              <a:rPr lang="en" sz="2800"/>
              <a:t>Evidence of who actually “signed”</a:t>
            </a:r>
            <a:endParaRPr sz="2800"/>
          </a:p>
          <a:p>
            <a:pPr indent="-177800" lvl="0" marL="228600" rtl="0" algn="l">
              <a:lnSpc>
                <a:spcPct val="100000"/>
              </a:lnSpc>
              <a:spcBef>
                <a:spcPts val="2400"/>
              </a:spcBef>
              <a:spcAft>
                <a:spcPts val="0"/>
              </a:spcAft>
              <a:buClr>
                <a:srgbClr val="C00000"/>
              </a:buClr>
              <a:buSzPts val="2800"/>
              <a:buChar char="•"/>
            </a:pPr>
            <a:r>
              <a:rPr lang="en" sz="2800"/>
              <a:t>Protection from change after signature</a:t>
            </a:r>
            <a:endParaRPr sz="2800"/>
          </a:p>
          <a:p>
            <a:pPr indent="-50800" lvl="0" marL="228600" rtl="0" algn="l">
              <a:lnSpc>
                <a:spcPct val="100000"/>
              </a:lnSpc>
              <a:spcBef>
                <a:spcPts val="2400"/>
              </a:spcBef>
              <a:spcAft>
                <a:spcPts val="0"/>
              </a:spcAft>
              <a:buClr>
                <a:srgbClr val="C00000"/>
              </a:buClr>
              <a:buSzPts val="2800"/>
              <a:buNone/>
            </a:pPr>
            <a:r>
              <a:t/>
            </a:r>
            <a:endParaRPr sz="2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2" name="Shape 632"/>
        <p:cNvGrpSpPr/>
        <p:nvPr/>
      </p:nvGrpSpPr>
      <p:grpSpPr>
        <a:xfrm>
          <a:off x="0" y="0"/>
          <a:ext cx="0" cy="0"/>
          <a:chOff x="0" y="0"/>
          <a:chExt cx="0" cy="0"/>
        </a:xfrm>
      </p:grpSpPr>
      <p:sp>
        <p:nvSpPr>
          <p:cNvPr id="633" name="Google Shape;633;p104"/>
          <p:cNvSpPr txBox="1"/>
          <p:nvPr>
            <p:ph type="title"/>
          </p:nvPr>
        </p:nvSpPr>
        <p:spPr>
          <a:xfrm>
            <a:off x="574113" y="804671"/>
            <a:ext cx="3365100" cy="114150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520"/>
              <a:buFont typeface="Gill Sans"/>
              <a:buNone/>
            </a:pPr>
            <a:r>
              <a:rPr lang="en" sz="2520"/>
              <a:t>E-CONSENT  </a:t>
            </a:r>
            <a:br>
              <a:rPr lang="en" sz="2520"/>
            </a:br>
            <a:r>
              <a:rPr lang="en" sz="2000">
                <a:solidFill>
                  <a:srgbClr val="C00000"/>
                </a:solidFill>
              </a:rPr>
              <a:t>ALLOWED BY UW &amp; IRB</a:t>
            </a:r>
            <a:endParaRPr sz="2000">
              <a:solidFill>
                <a:srgbClr val="C00000"/>
              </a:solidFill>
            </a:endParaRPr>
          </a:p>
        </p:txBody>
      </p:sp>
      <p:sp>
        <p:nvSpPr>
          <p:cNvPr id="634" name="Google Shape;634;p104"/>
          <p:cNvSpPr txBox="1"/>
          <p:nvPr>
            <p:ph idx="1" type="body"/>
          </p:nvPr>
        </p:nvSpPr>
        <p:spPr>
          <a:xfrm>
            <a:off x="5052060" y="804671"/>
            <a:ext cx="3612000" cy="5635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C00000"/>
              </a:buClr>
              <a:buSzPts val="4000"/>
              <a:buNone/>
            </a:pPr>
            <a:r>
              <a:rPr b="1" lang="en" sz="4000"/>
              <a:t>eSignatures </a:t>
            </a:r>
            <a:r>
              <a:rPr lang="en" sz="4000">
                <a:solidFill>
                  <a:srgbClr val="C00000"/>
                </a:solidFill>
              </a:rPr>
              <a:t>(DocuSign) </a:t>
            </a:r>
            <a:endParaRPr sz="4000">
              <a:solidFill>
                <a:srgbClr val="C00000"/>
              </a:solidFill>
            </a:endParaRPr>
          </a:p>
          <a:p>
            <a:pPr indent="0" lvl="0" marL="0" rtl="0" algn="ctr">
              <a:lnSpc>
                <a:spcPct val="100000"/>
              </a:lnSpc>
              <a:spcBef>
                <a:spcPts val="2400"/>
              </a:spcBef>
              <a:spcAft>
                <a:spcPts val="0"/>
              </a:spcAft>
              <a:buClr>
                <a:srgbClr val="C00000"/>
              </a:buClr>
              <a:buSzPts val="4000"/>
              <a:buNone/>
            </a:pPr>
            <a:r>
              <a:rPr lang="en" sz="4000"/>
              <a:t>Provided and supported through UW IT</a:t>
            </a:r>
            <a:endParaRPr/>
          </a:p>
          <a:p>
            <a:pPr indent="0" lvl="0" marL="0" rtl="0" algn="ctr">
              <a:lnSpc>
                <a:spcPct val="100000"/>
              </a:lnSpc>
              <a:spcBef>
                <a:spcPts val="2400"/>
              </a:spcBef>
              <a:spcAft>
                <a:spcPts val="0"/>
              </a:spcAft>
              <a:buClr>
                <a:srgbClr val="C00000"/>
              </a:buClr>
              <a:buSzPts val="1800"/>
              <a:buNone/>
            </a:pPr>
            <a:r>
              <a:t/>
            </a:r>
            <a:endParaRPr sz="1800"/>
          </a:p>
          <a:p>
            <a:pPr indent="0" lvl="0" marL="0" rtl="0" algn="ctr">
              <a:lnSpc>
                <a:spcPct val="100000"/>
              </a:lnSpc>
              <a:spcBef>
                <a:spcPts val="2400"/>
              </a:spcBef>
              <a:spcAft>
                <a:spcPts val="0"/>
              </a:spcAft>
              <a:buClr>
                <a:srgbClr val="C00000"/>
              </a:buClr>
              <a:buSzPts val="2800"/>
              <a:buNone/>
            </a:pPr>
            <a:r>
              <a:rPr lang="en" sz="2800"/>
              <a:t>https://itconnect.uw.edu/work/administrative-systems/esignatures/</a:t>
            </a:r>
            <a:endParaRPr sz="2800"/>
          </a:p>
        </p:txBody>
      </p:sp>
      <p:pic>
        <p:nvPicPr>
          <p:cNvPr id="635" name="Google Shape;635;p104"/>
          <p:cNvPicPr preferRelativeResize="0"/>
          <p:nvPr/>
        </p:nvPicPr>
        <p:blipFill rotWithShape="1">
          <a:blip r:embed="rId3">
            <a:alphaModFix/>
          </a:blip>
          <a:srcRect b="0" l="0" r="0" t="0"/>
          <a:stretch/>
        </p:blipFill>
        <p:spPr>
          <a:xfrm>
            <a:off x="233907" y="3622329"/>
            <a:ext cx="3283267" cy="1845729"/>
          </a:xfrm>
          <a:prstGeom prst="rect">
            <a:avLst/>
          </a:prstGeom>
          <a:noFill/>
          <a:ln>
            <a:noFill/>
          </a:ln>
        </p:spPr>
      </p:pic>
      <p:pic>
        <p:nvPicPr>
          <p:cNvPr id="636" name="Google Shape;636;p104"/>
          <p:cNvPicPr preferRelativeResize="0"/>
          <p:nvPr/>
        </p:nvPicPr>
        <p:blipFill rotWithShape="1">
          <a:blip r:embed="rId4">
            <a:alphaModFix/>
          </a:blip>
          <a:srcRect b="0" l="0" r="0" t="0"/>
          <a:stretch/>
        </p:blipFill>
        <p:spPr>
          <a:xfrm>
            <a:off x="2426125" y="2238755"/>
            <a:ext cx="1950699" cy="211618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1" name="Shape 641"/>
        <p:cNvGrpSpPr/>
        <p:nvPr/>
      </p:nvGrpSpPr>
      <p:grpSpPr>
        <a:xfrm>
          <a:off x="0" y="0"/>
          <a:ext cx="0" cy="0"/>
          <a:chOff x="0" y="0"/>
          <a:chExt cx="0" cy="0"/>
        </a:xfrm>
      </p:grpSpPr>
      <p:sp>
        <p:nvSpPr>
          <p:cNvPr id="642" name="Google Shape;642;p105"/>
          <p:cNvSpPr txBox="1"/>
          <p:nvPr>
            <p:ph type="title"/>
          </p:nvPr>
        </p:nvSpPr>
        <p:spPr>
          <a:xfrm>
            <a:off x="598606" y="1174701"/>
            <a:ext cx="3365100" cy="114150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800"/>
              <a:buFont typeface="Gill Sans"/>
              <a:buNone/>
            </a:pPr>
            <a:r>
              <a:rPr lang="en" sz="2800"/>
              <a:t>E-CONSENT  </a:t>
            </a:r>
            <a:endParaRPr sz="2800">
              <a:solidFill>
                <a:srgbClr val="C00000"/>
              </a:solidFill>
            </a:endParaRPr>
          </a:p>
        </p:txBody>
      </p:sp>
      <p:sp>
        <p:nvSpPr>
          <p:cNvPr id="643" name="Google Shape;643;p105"/>
          <p:cNvSpPr txBox="1"/>
          <p:nvPr>
            <p:ph idx="1" type="body"/>
          </p:nvPr>
        </p:nvSpPr>
        <p:spPr>
          <a:xfrm>
            <a:off x="5052060" y="804671"/>
            <a:ext cx="3612000" cy="5635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C00000"/>
              </a:buClr>
              <a:buSzPts val="4000"/>
              <a:buNone/>
            </a:pPr>
            <a:r>
              <a:rPr b="1" lang="en" sz="4000"/>
              <a:t>Explore the possibilities</a:t>
            </a:r>
            <a:r>
              <a:rPr lang="en" sz="4000">
                <a:solidFill>
                  <a:srgbClr val="C00000"/>
                </a:solidFill>
              </a:rPr>
              <a:t> </a:t>
            </a:r>
            <a:endParaRPr sz="4000">
              <a:solidFill>
                <a:srgbClr val="C00000"/>
              </a:solidFill>
            </a:endParaRPr>
          </a:p>
          <a:p>
            <a:pPr indent="0" lvl="0" marL="0" rtl="0" algn="ctr">
              <a:lnSpc>
                <a:spcPct val="100000"/>
              </a:lnSpc>
              <a:spcBef>
                <a:spcPts val="2400"/>
              </a:spcBef>
              <a:spcAft>
                <a:spcPts val="0"/>
              </a:spcAft>
              <a:buClr>
                <a:srgbClr val="C00000"/>
              </a:buClr>
              <a:buSzPts val="2800"/>
              <a:buNone/>
            </a:pPr>
            <a:r>
              <a:rPr lang="en" sz="2800"/>
              <a:t>Ask </a:t>
            </a:r>
            <a:r>
              <a:rPr lang="en" sz="2800" u="sng">
                <a:solidFill>
                  <a:schemeClr val="hlink"/>
                </a:solidFill>
                <a:hlinkClick r:id="rId3"/>
              </a:rPr>
              <a:t>hsdinfo@uw.edu</a:t>
            </a:r>
            <a:endParaRPr sz="2800"/>
          </a:p>
          <a:p>
            <a:pPr indent="0" lvl="0" marL="0" rtl="0" algn="ctr">
              <a:lnSpc>
                <a:spcPct val="100000"/>
              </a:lnSpc>
              <a:spcBef>
                <a:spcPts val="2400"/>
              </a:spcBef>
              <a:spcAft>
                <a:spcPts val="0"/>
              </a:spcAft>
              <a:buClr>
                <a:srgbClr val="C00000"/>
              </a:buClr>
              <a:buSzPts val="2800"/>
              <a:buNone/>
            </a:pPr>
            <a:r>
              <a:rPr lang="en" sz="2800"/>
              <a:t>HSD guidance</a:t>
            </a:r>
            <a:endParaRPr/>
          </a:p>
          <a:p>
            <a:pPr indent="0" lvl="0" marL="0" rtl="0" algn="ctr">
              <a:lnSpc>
                <a:spcPct val="100000"/>
              </a:lnSpc>
              <a:spcBef>
                <a:spcPts val="2400"/>
              </a:spcBef>
              <a:spcAft>
                <a:spcPts val="0"/>
              </a:spcAft>
              <a:buClr>
                <a:srgbClr val="C00000"/>
              </a:buClr>
              <a:buSzPts val="2000"/>
              <a:buNone/>
            </a:pPr>
            <a:r>
              <a:rPr lang="en" sz="2000"/>
              <a:t>https://www.washington.edu/research/policies/guidance-electronic-informed-consent/</a:t>
            </a:r>
            <a:endParaRPr/>
          </a:p>
        </p:txBody>
      </p:sp>
      <p:pic>
        <p:nvPicPr>
          <p:cNvPr id="644" name="Google Shape;644;p105"/>
          <p:cNvPicPr preferRelativeResize="0"/>
          <p:nvPr/>
        </p:nvPicPr>
        <p:blipFill rotWithShape="1">
          <a:blip r:embed="rId4">
            <a:alphaModFix/>
          </a:blip>
          <a:srcRect b="0" l="0" r="0" t="0"/>
          <a:stretch/>
        </p:blipFill>
        <p:spPr>
          <a:xfrm>
            <a:off x="1024782" y="3370216"/>
            <a:ext cx="2512642" cy="167509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p106"/>
          <p:cNvSpPr txBox="1"/>
          <p:nvPr>
            <p:ph idx="1" type="body"/>
          </p:nvPr>
        </p:nvSpPr>
        <p:spPr>
          <a:xfrm>
            <a:off x="692028" y="1640263"/>
            <a:ext cx="7807800" cy="1593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accent3"/>
              </a:buClr>
              <a:buSzPts val="4625"/>
              <a:buNone/>
            </a:pPr>
            <a:r>
              <a:rPr lang="en" sz="4625">
                <a:latin typeface="Arial"/>
                <a:ea typeface="Arial"/>
                <a:cs typeface="Arial"/>
                <a:sym typeface="Arial"/>
              </a:rPr>
              <a:t>Sexual Harassment</a:t>
            </a:r>
            <a:endParaRPr/>
          </a:p>
          <a:p>
            <a:pPr indent="0" lvl="0" marL="0" rtl="0" algn="l">
              <a:lnSpc>
                <a:spcPct val="100000"/>
              </a:lnSpc>
              <a:spcBef>
                <a:spcPts val="555"/>
              </a:spcBef>
              <a:spcAft>
                <a:spcPts val="0"/>
              </a:spcAft>
              <a:buClr>
                <a:schemeClr val="accent3"/>
              </a:buClr>
              <a:buSzPts val="2775"/>
              <a:buNone/>
            </a:pPr>
            <a:r>
              <a:rPr i="1" lang="en" sz="2775">
                <a:latin typeface="Arial"/>
                <a:ea typeface="Arial"/>
                <a:cs typeface="Arial"/>
                <a:sym typeface="Arial"/>
              </a:rPr>
              <a:t>Regulations Affecting Research Administration</a:t>
            </a:r>
            <a:endParaRPr/>
          </a:p>
        </p:txBody>
      </p:sp>
      <p:sp>
        <p:nvSpPr>
          <p:cNvPr id="651" name="Google Shape;651;p106"/>
          <p:cNvSpPr txBox="1"/>
          <p:nvPr/>
        </p:nvSpPr>
        <p:spPr>
          <a:xfrm>
            <a:off x="692029" y="4308049"/>
            <a:ext cx="6656700" cy="18126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chemeClr val="lt2"/>
              </a:buClr>
              <a:buSzPts val="2000"/>
              <a:buFont typeface="Arial"/>
              <a:buNone/>
            </a:pPr>
            <a:r>
              <a:rPr b="0" i="0" lang="en" sz="2000" u="none" cap="none" strike="noStrike">
                <a:solidFill>
                  <a:schemeClr val="lt2"/>
                </a:solidFill>
                <a:latin typeface="Arial"/>
                <a:ea typeface="Arial"/>
                <a:cs typeface="Arial"/>
                <a:sym typeface="Arial"/>
              </a:rPr>
              <a:t>MRAM</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January 9, 2020</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Joe Giffels</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Office of Research</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sp>
        <p:nvSpPr>
          <p:cNvPr id="657" name="Google Shape;657;p107"/>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National Science Foundation</a:t>
            </a:r>
            <a:endParaRPr>
              <a:latin typeface="Arial"/>
              <a:ea typeface="Arial"/>
              <a:cs typeface="Arial"/>
              <a:sym typeface="Arial"/>
            </a:endParaRPr>
          </a:p>
        </p:txBody>
      </p:sp>
      <p:sp>
        <p:nvSpPr>
          <p:cNvPr id="658" name="Google Shape;658;p107"/>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Merriweather Sans"/>
              <a:buChar char="&gt;"/>
            </a:pPr>
            <a:r>
              <a:rPr lang="en">
                <a:latin typeface="Arial"/>
                <a:ea typeface="Arial"/>
                <a:cs typeface="Arial"/>
                <a:sym typeface="Arial"/>
              </a:rPr>
              <a:t>UW is required to report when administrative action is taken</a:t>
            </a:r>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NSF may take action</a:t>
            </a:r>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For more information: </a:t>
            </a:r>
            <a:r>
              <a:rPr lang="en" sz="1200" u="sng">
                <a:solidFill>
                  <a:schemeClr val="hlink"/>
                </a:solidFill>
                <a:hlinkClick r:id="rId3"/>
              </a:rPr>
              <a:t>https://www.nsf.gov/od/odi/harassment.jsp</a:t>
            </a:r>
            <a:endParaRPr sz="1200"/>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p:txBody>
      </p:sp>
      <p:sp>
        <p:nvSpPr>
          <p:cNvPr id="659" name="Google Shape;659;p107"/>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Joe Giffels – Office of Research</a:t>
            </a:r>
            <a:endParaRPr/>
          </a:p>
        </p:txBody>
      </p:sp>
      <p:pic>
        <p:nvPicPr>
          <p:cNvPr descr="C:\Users\jgiffels\AppData\Local\Temp\msohtmlclip1\02\clip_image001.png" id="660" name="Google Shape;660;p107"/>
          <p:cNvPicPr preferRelativeResize="0"/>
          <p:nvPr/>
        </p:nvPicPr>
        <p:blipFill rotWithShape="1">
          <a:blip r:embed="rId4">
            <a:alphaModFix/>
          </a:blip>
          <a:srcRect b="0" l="0" r="0" t="0"/>
          <a:stretch/>
        </p:blipFill>
        <p:spPr>
          <a:xfrm>
            <a:off x="5430741" y="3506586"/>
            <a:ext cx="3368454" cy="22456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8">
                                            <p:txEl>
                                              <p:pRg end="0" st="0"/>
                                            </p:txEl>
                                          </p:spTgt>
                                        </p:tgtEl>
                                        <p:attrNameLst>
                                          <p:attrName>style.visibility</p:attrName>
                                        </p:attrNameLst>
                                      </p:cBhvr>
                                      <p:to>
                                        <p:strVal val="visible"/>
                                      </p:to>
                                    </p:set>
                                    <p:animEffect filter="fade" transition="in">
                                      <p:cBhvr>
                                        <p:cTn dur="500"/>
                                        <p:tgtEl>
                                          <p:spTgt spid="6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8">
                                            <p:txEl>
                                              <p:pRg end="1" st="1"/>
                                            </p:txEl>
                                          </p:spTgt>
                                        </p:tgtEl>
                                        <p:attrNameLst>
                                          <p:attrName>style.visibility</p:attrName>
                                        </p:attrNameLst>
                                      </p:cBhvr>
                                      <p:to>
                                        <p:strVal val="visible"/>
                                      </p:to>
                                    </p:set>
                                    <p:animEffect filter="fade" transition="in">
                                      <p:cBhvr>
                                        <p:cTn dur="500"/>
                                        <p:tgtEl>
                                          <p:spTgt spid="6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8">
                                            <p:txEl>
                                              <p:pRg end="2" st="2"/>
                                            </p:txEl>
                                          </p:spTgt>
                                        </p:tgtEl>
                                        <p:attrNameLst>
                                          <p:attrName>style.visibility</p:attrName>
                                        </p:attrNameLst>
                                      </p:cBhvr>
                                      <p:to>
                                        <p:strVal val="visible"/>
                                      </p:to>
                                    </p:set>
                                    <p:animEffect filter="fade" transition="in">
                                      <p:cBhvr>
                                        <p:cTn dur="500"/>
                                        <p:tgtEl>
                                          <p:spTgt spid="65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8">
                                            <p:txEl>
                                              <p:pRg end="3" st="3"/>
                                            </p:txEl>
                                          </p:spTgt>
                                        </p:tgtEl>
                                        <p:attrNameLst>
                                          <p:attrName>style.visibility</p:attrName>
                                        </p:attrNameLst>
                                      </p:cBhvr>
                                      <p:to>
                                        <p:strVal val="visible"/>
                                      </p:to>
                                    </p:set>
                                    <p:animEffect filter="fade" transition="in">
                                      <p:cBhvr>
                                        <p:cTn dur="500"/>
                                        <p:tgtEl>
                                          <p:spTgt spid="65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5" name="Shape 665"/>
        <p:cNvGrpSpPr/>
        <p:nvPr/>
      </p:nvGrpSpPr>
      <p:grpSpPr>
        <a:xfrm>
          <a:off x="0" y="0"/>
          <a:ext cx="0" cy="0"/>
          <a:chOff x="0" y="0"/>
          <a:chExt cx="0" cy="0"/>
        </a:xfrm>
      </p:grpSpPr>
      <p:sp>
        <p:nvSpPr>
          <p:cNvPr id="666" name="Google Shape;666;p108"/>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National Institutes of Health</a:t>
            </a:r>
            <a:endParaRPr>
              <a:latin typeface="Arial"/>
              <a:ea typeface="Arial"/>
              <a:cs typeface="Arial"/>
              <a:sym typeface="Arial"/>
            </a:endParaRPr>
          </a:p>
        </p:txBody>
      </p:sp>
      <p:sp>
        <p:nvSpPr>
          <p:cNvPr id="667" name="Google Shape;667;p108"/>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Merriweather Sans"/>
              <a:buChar char="&gt;"/>
            </a:pPr>
            <a:r>
              <a:rPr lang="en">
                <a:latin typeface="Arial"/>
                <a:ea typeface="Arial"/>
                <a:cs typeface="Arial"/>
                <a:sym typeface="Arial"/>
              </a:rPr>
              <a:t>UW is required to </a:t>
            </a:r>
            <a:r>
              <a:rPr lang="en"/>
              <a:t>inform NIH of administrative actions or other circumstances that change the status of senior/key personnel on an NIH award</a:t>
            </a:r>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NIH may take action</a:t>
            </a:r>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For more information: </a:t>
            </a:r>
            <a:r>
              <a:rPr lang="en" sz="1200" u="sng">
                <a:solidFill>
                  <a:schemeClr val="hlink"/>
                </a:solidFill>
                <a:hlinkClick r:id="rId3"/>
              </a:rPr>
              <a:t>https://www.nih.gov/anti-sexual-harassment/nih-awardee-organizations-those-who-work-there</a:t>
            </a:r>
            <a:endParaRPr sz="1200"/>
          </a:p>
          <a:p>
            <a:pPr indent="-228600" lvl="0" marL="342900" rtl="0" algn="l">
              <a:spcBef>
                <a:spcPts val="360"/>
              </a:spcBef>
              <a:spcAft>
                <a:spcPts val="0"/>
              </a:spcAft>
              <a:buClr>
                <a:srgbClr val="4B2E83"/>
              </a:buClr>
              <a:buSzPts val="1800"/>
              <a:buFont typeface="Merriweather Sans"/>
              <a:buNone/>
            </a:pPr>
            <a:r>
              <a:t/>
            </a:r>
            <a:endParaRPr sz="1800"/>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p:txBody>
      </p:sp>
      <p:sp>
        <p:nvSpPr>
          <p:cNvPr id="668" name="Google Shape;668;p108"/>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Joe Giffels – Office of Research</a:t>
            </a:r>
            <a:endParaRPr/>
          </a:p>
        </p:txBody>
      </p:sp>
      <p:pic>
        <p:nvPicPr>
          <p:cNvPr descr="Machine generated alternative text:&#10;&#10;" id="669" name="Google Shape;669;p108">
            <a:hlinkClick r:id="rId4"/>
          </p:cNvPr>
          <p:cNvPicPr preferRelativeResize="0"/>
          <p:nvPr/>
        </p:nvPicPr>
        <p:blipFill rotWithShape="1">
          <a:blip r:embed="rId5">
            <a:alphaModFix/>
          </a:blip>
          <a:srcRect b="0" l="0" r="0" t="0"/>
          <a:stretch/>
        </p:blipFill>
        <p:spPr>
          <a:xfrm>
            <a:off x="5690895" y="3972972"/>
            <a:ext cx="3164619" cy="1779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7">
                                            <p:txEl>
                                              <p:pRg end="0" st="0"/>
                                            </p:txEl>
                                          </p:spTgt>
                                        </p:tgtEl>
                                        <p:attrNameLst>
                                          <p:attrName>style.visibility</p:attrName>
                                        </p:attrNameLst>
                                      </p:cBhvr>
                                      <p:to>
                                        <p:strVal val="visible"/>
                                      </p:to>
                                    </p:set>
                                    <p:animEffect filter="fade" transition="in">
                                      <p:cBhvr>
                                        <p:cTn dur="500"/>
                                        <p:tgtEl>
                                          <p:spTgt spid="66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7">
                                            <p:txEl>
                                              <p:pRg end="1" st="1"/>
                                            </p:txEl>
                                          </p:spTgt>
                                        </p:tgtEl>
                                        <p:attrNameLst>
                                          <p:attrName>style.visibility</p:attrName>
                                        </p:attrNameLst>
                                      </p:cBhvr>
                                      <p:to>
                                        <p:strVal val="visible"/>
                                      </p:to>
                                    </p:set>
                                    <p:animEffect filter="fade" transition="in">
                                      <p:cBhvr>
                                        <p:cTn dur="500"/>
                                        <p:tgtEl>
                                          <p:spTgt spid="66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7">
                                            <p:txEl>
                                              <p:pRg end="2" st="2"/>
                                            </p:txEl>
                                          </p:spTgt>
                                        </p:tgtEl>
                                        <p:attrNameLst>
                                          <p:attrName>style.visibility</p:attrName>
                                        </p:attrNameLst>
                                      </p:cBhvr>
                                      <p:to>
                                        <p:strVal val="visible"/>
                                      </p:to>
                                    </p:set>
                                    <p:animEffect filter="fade" transition="in">
                                      <p:cBhvr>
                                        <p:cTn dur="500"/>
                                        <p:tgtEl>
                                          <p:spTgt spid="66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7">
                                            <p:txEl>
                                              <p:pRg end="3" st="3"/>
                                            </p:txEl>
                                          </p:spTgt>
                                        </p:tgtEl>
                                        <p:attrNameLst>
                                          <p:attrName>style.visibility</p:attrName>
                                        </p:attrNameLst>
                                      </p:cBhvr>
                                      <p:to>
                                        <p:strVal val="visible"/>
                                      </p:to>
                                    </p:set>
                                    <p:animEffect filter="fade" transition="in">
                                      <p:cBhvr>
                                        <p:cTn dur="500"/>
                                        <p:tgtEl>
                                          <p:spTgt spid="66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7">
                                            <p:txEl>
                                              <p:pRg end="4" st="4"/>
                                            </p:txEl>
                                          </p:spTgt>
                                        </p:tgtEl>
                                        <p:attrNameLst>
                                          <p:attrName>style.visibility</p:attrName>
                                        </p:attrNameLst>
                                      </p:cBhvr>
                                      <p:to>
                                        <p:strVal val="visible"/>
                                      </p:to>
                                    </p:set>
                                    <p:animEffect filter="fade" transition="in">
                                      <p:cBhvr>
                                        <p:cTn dur="500"/>
                                        <p:tgtEl>
                                          <p:spTgt spid="66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91"/>
          <p:cNvSpPr txBox="1"/>
          <p:nvPr>
            <p:ph idx="1" type="body"/>
          </p:nvPr>
        </p:nvSpPr>
        <p:spPr>
          <a:xfrm>
            <a:off x="671757" y="1332224"/>
            <a:ext cx="6972300" cy="2427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2"/>
              </a:buClr>
              <a:buSzPts val="3700"/>
              <a:buNone/>
            </a:pPr>
            <a:r>
              <a:rPr lang="en">
                <a:latin typeface="Encode Sans"/>
                <a:ea typeface="Encode Sans"/>
                <a:cs typeface="Encode Sans"/>
                <a:sym typeface="Encode Sans"/>
              </a:rPr>
              <a:t>EH&amp;S UPDATE </a:t>
            </a:r>
            <a:endParaRPr>
              <a:latin typeface="Encode Sans"/>
              <a:ea typeface="Encode Sans"/>
              <a:cs typeface="Encode Sans"/>
              <a:sym typeface="Encode Sans"/>
            </a:endParaRPr>
          </a:p>
          <a:p>
            <a:pPr indent="0" lvl="0" marL="0" rtl="0" algn="l">
              <a:lnSpc>
                <a:spcPct val="100000"/>
              </a:lnSpc>
              <a:spcBef>
                <a:spcPts val="740"/>
              </a:spcBef>
              <a:spcAft>
                <a:spcPts val="0"/>
              </a:spcAft>
              <a:buClr>
                <a:schemeClr val="lt2"/>
              </a:buClr>
              <a:buSzPts val="3700"/>
              <a:buNone/>
            </a:pPr>
            <a:r>
              <a:rPr lang="en">
                <a:latin typeface="Encode Sans"/>
                <a:ea typeface="Encode Sans"/>
                <a:cs typeface="Encode Sans"/>
                <a:sym typeface="Encode Sans"/>
              </a:rPr>
              <a:t>LAB SAFETY PROGRAM</a:t>
            </a:r>
            <a:endParaRPr>
              <a:latin typeface="Encode Sans"/>
              <a:ea typeface="Encode Sans"/>
              <a:cs typeface="Encode Sans"/>
              <a:sym typeface="Encode Sans"/>
            </a:endParaRPr>
          </a:p>
        </p:txBody>
      </p:sp>
      <p:sp>
        <p:nvSpPr>
          <p:cNvPr id="504" name="Google Shape;504;p91"/>
          <p:cNvSpPr txBox="1"/>
          <p:nvPr>
            <p:ph idx="2" type="body"/>
          </p:nvPr>
        </p:nvSpPr>
        <p:spPr>
          <a:xfrm>
            <a:off x="199103" y="4497725"/>
            <a:ext cx="8944800" cy="1231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1665"/>
              <a:buNone/>
            </a:pPr>
            <a:r>
              <a:rPr lang="en" sz="1665"/>
              <a:t>Katia Harb, Senior Director, Environmental Health &amp; Safety</a:t>
            </a:r>
            <a:endParaRPr/>
          </a:p>
          <a:p>
            <a:pPr indent="0" lvl="0" marL="0" rtl="0" algn="l">
              <a:lnSpc>
                <a:spcPct val="90000"/>
              </a:lnSpc>
              <a:spcBef>
                <a:spcPts val="333"/>
              </a:spcBef>
              <a:spcAft>
                <a:spcPts val="0"/>
              </a:spcAft>
              <a:buClr>
                <a:schemeClr val="lt2"/>
              </a:buClr>
              <a:buSzPts val="1665"/>
              <a:buNone/>
            </a:pPr>
            <a:r>
              <a:rPr lang="en" sz="1665"/>
              <a:t>MRAM</a:t>
            </a:r>
            <a:endParaRPr/>
          </a:p>
          <a:p>
            <a:pPr indent="0" lvl="0" marL="0" rtl="0" algn="l">
              <a:lnSpc>
                <a:spcPct val="90000"/>
              </a:lnSpc>
              <a:spcBef>
                <a:spcPts val="333"/>
              </a:spcBef>
              <a:spcAft>
                <a:spcPts val="0"/>
              </a:spcAft>
              <a:buClr>
                <a:schemeClr val="lt2"/>
              </a:buClr>
              <a:buSzPts val="1665"/>
              <a:buNone/>
            </a:pPr>
            <a:r>
              <a:rPr lang="en" sz="1665"/>
              <a:t>January 9, 2020</a:t>
            </a:r>
            <a:endParaRPr/>
          </a:p>
          <a:p>
            <a:pPr indent="0" lvl="0" marL="0" rtl="0" algn="l">
              <a:lnSpc>
                <a:spcPct val="90000"/>
              </a:lnSpc>
              <a:spcBef>
                <a:spcPts val="333"/>
              </a:spcBef>
              <a:spcAft>
                <a:spcPts val="0"/>
              </a:spcAft>
              <a:buClr>
                <a:schemeClr val="lt2"/>
              </a:buClr>
              <a:buSzPts val="1665"/>
              <a:buNone/>
            </a:pPr>
            <a:r>
              <a:rPr lang="en" sz="1665" u="sng">
                <a:solidFill>
                  <a:schemeClr val="hlink"/>
                </a:solidFill>
                <a:hlinkClick r:id="rId3"/>
              </a:rPr>
              <a:t>kharb@uw.edu</a:t>
            </a:r>
            <a:r>
              <a:rPr lang="en" sz="1665"/>
              <a:t>, 206.616.4146</a:t>
            </a:r>
            <a:endParaRPr sz="1665"/>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4" name="Shape 674"/>
        <p:cNvGrpSpPr/>
        <p:nvPr/>
      </p:nvGrpSpPr>
      <p:grpSpPr>
        <a:xfrm>
          <a:off x="0" y="0"/>
          <a:ext cx="0" cy="0"/>
          <a:chOff x="0" y="0"/>
          <a:chExt cx="0" cy="0"/>
        </a:xfrm>
      </p:grpSpPr>
      <p:sp>
        <p:nvSpPr>
          <p:cNvPr id="675" name="Google Shape;675;p109"/>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National Oceanic and Atmospheric Administration</a:t>
            </a:r>
            <a:endParaRPr>
              <a:latin typeface="Arial"/>
              <a:ea typeface="Arial"/>
              <a:cs typeface="Arial"/>
              <a:sym typeface="Arial"/>
            </a:endParaRPr>
          </a:p>
        </p:txBody>
      </p:sp>
      <p:sp>
        <p:nvSpPr>
          <p:cNvPr id="676" name="Google Shape;676;p109"/>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Merriweather Sans"/>
              <a:buChar char="&gt;"/>
            </a:pPr>
            <a:r>
              <a:rPr lang="en">
                <a:latin typeface="Arial"/>
                <a:ea typeface="Arial"/>
                <a:cs typeface="Arial"/>
                <a:sym typeface="Arial"/>
              </a:rPr>
              <a:t>Training of all personnel is required</a:t>
            </a:r>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For more information:</a:t>
            </a:r>
            <a:endParaRPr sz="1200"/>
          </a:p>
          <a:p>
            <a:pPr indent="0" lvl="0" marL="0" rtl="0" algn="l">
              <a:spcBef>
                <a:spcPts val="240"/>
              </a:spcBef>
              <a:spcAft>
                <a:spcPts val="0"/>
              </a:spcAft>
              <a:buClr>
                <a:srgbClr val="4B2E83"/>
              </a:buClr>
              <a:buSzPts val="1200"/>
              <a:buNone/>
            </a:pPr>
            <a:r>
              <a:rPr lang="en" sz="1200" u="sng">
                <a:solidFill>
                  <a:schemeClr val="hlink"/>
                </a:solidFill>
                <a:hlinkClick r:id="rId3"/>
              </a:rPr>
              <a:t>https://www.corporateservices.noaa.gov/ames/administrative_orders/chapter_202/202-1106.html</a:t>
            </a:r>
            <a:endParaRPr sz="1200"/>
          </a:p>
          <a:p>
            <a:pPr indent="0" lvl="0" marL="0" rtl="0" algn="l">
              <a:spcBef>
                <a:spcPts val="240"/>
              </a:spcBef>
              <a:spcAft>
                <a:spcPts val="0"/>
              </a:spcAft>
              <a:buClr>
                <a:srgbClr val="4B2E83"/>
              </a:buClr>
              <a:buSzPts val="1200"/>
              <a:buNone/>
            </a:pPr>
            <a:r>
              <a:t/>
            </a:r>
            <a:endParaRPr sz="1200"/>
          </a:p>
          <a:p>
            <a:pPr indent="0" lvl="0" marL="0" rtl="0" algn="l">
              <a:spcBef>
                <a:spcPts val="240"/>
              </a:spcBef>
              <a:spcAft>
                <a:spcPts val="0"/>
              </a:spcAft>
              <a:buClr>
                <a:srgbClr val="4B2E83"/>
              </a:buClr>
              <a:buSzPts val="1200"/>
              <a:buNone/>
            </a:pPr>
            <a:r>
              <a:rPr lang="en" sz="1200" u="sng">
                <a:solidFill>
                  <a:schemeClr val="hlink"/>
                </a:solidFill>
                <a:hlinkClick r:id="rId4"/>
              </a:rPr>
              <a:t>https://www.noaa.gov/sites/default/files/atoms/files/1330-52.222-70%20NOAA%20Sexual%20Assault%20and%20Sexual%20Harassment%20Prevention%20and%20Response%20Policy%20for%20Services%20%28except%20for%20services%20for%20the%20use%20of%20vessels%29.pdf</a:t>
            </a:r>
            <a:endParaRPr sz="1200"/>
          </a:p>
        </p:txBody>
      </p:sp>
      <p:sp>
        <p:nvSpPr>
          <p:cNvPr id="677" name="Google Shape;677;p109"/>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Joe Giffels – Office of Research</a:t>
            </a:r>
            <a:endParaRPr/>
          </a:p>
        </p:txBody>
      </p:sp>
      <p:sp>
        <p:nvSpPr>
          <p:cNvPr id="678" name="Google Shape;678;p109"/>
          <p:cNvSpPr/>
          <p:nvPr/>
        </p:nvSpPr>
        <p:spPr>
          <a:xfrm>
            <a:off x="3073179" y="4163940"/>
            <a:ext cx="4572000" cy="1246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Arial"/>
              <a:ea typeface="Arial"/>
              <a:cs typeface="Arial"/>
              <a:sym typeface="Arial"/>
            </a:endParaRPr>
          </a:p>
          <a:p>
            <a:pPr indent="0" lvl="0" marL="0" marR="0" rtl="0" algn="l">
              <a:spcBef>
                <a:spcPts val="0"/>
              </a:spcBef>
              <a:spcAft>
                <a:spcPts val="0"/>
              </a:spcAft>
              <a:buNone/>
            </a:pPr>
            <a:r>
              <a:rPr i="1" lang="en" sz="900">
                <a:solidFill>
                  <a:srgbClr val="1F1F1F"/>
                </a:solidFill>
                <a:latin typeface="Arial"/>
                <a:ea typeface="Arial"/>
                <a:cs typeface="Arial"/>
                <a:sym typeface="Arial"/>
              </a:rPr>
              <a:t>The contractor shall provide all contractor employees assigned to perform under this contract with mandatory sexual assault and sexual harassment prevention and response training in compliance with the requirements of NAO 202-1106, Section 5, Prevention Training and Awareness, as part of their initial in-processing and on an annual basis thereafter. The initial training shall be completed within business days [30 unless a different number is inserted] of contract award or the date a contractor employee is assigned to perform under the contract, as applicable.</a:t>
            </a:r>
            <a:r>
              <a:rPr lang="en" sz="900">
                <a:solidFill>
                  <a:srgbClr val="1F1F1F"/>
                </a:solidFill>
                <a:latin typeface="Arial"/>
                <a:ea typeface="Arial"/>
                <a:cs typeface="Arial"/>
                <a:sym typeface="Arial"/>
              </a:rPr>
              <a:t> </a:t>
            </a:r>
            <a:endParaRPr sz="900">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xEl>
                                              <p:pRg end="0" st="0"/>
                                            </p:txEl>
                                          </p:spTgt>
                                        </p:tgtEl>
                                        <p:attrNameLst>
                                          <p:attrName>style.visibility</p:attrName>
                                        </p:attrNameLst>
                                      </p:cBhvr>
                                      <p:to>
                                        <p:strVal val="visible"/>
                                      </p:to>
                                    </p:set>
                                    <p:animEffect filter="fade" transition="in">
                                      <p:cBhvr>
                                        <p:cTn dur="500"/>
                                        <p:tgtEl>
                                          <p:spTgt spid="6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xEl>
                                              <p:pRg end="1" st="1"/>
                                            </p:txEl>
                                          </p:spTgt>
                                        </p:tgtEl>
                                        <p:attrNameLst>
                                          <p:attrName>style.visibility</p:attrName>
                                        </p:attrNameLst>
                                      </p:cBhvr>
                                      <p:to>
                                        <p:strVal val="visible"/>
                                      </p:to>
                                    </p:set>
                                    <p:animEffect filter="fade" transition="in">
                                      <p:cBhvr>
                                        <p:cTn dur="500"/>
                                        <p:tgtEl>
                                          <p:spTgt spid="67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xEl>
                                              <p:pRg end="2" st="2"/>
                                            </p:txEl>
                                          </p:spTgt>
                                        </p:tgtEl>
                                        <p:attrNameLst>
                                          <p:attrName>style.visibility</p:attrName>
                                        </p:attrNameLst>
                                      </p:cBhvr>
                                      <p:to>
                                        <p:strVal val="visible"/>
                                      </p:to>
                                    </p:set>
                                    <p:animEffect filter="fade" transition="in">
                                      <p:cBhvr>
                                        <p:cTn dur="500"/>
                                        <p:tgtEl>
                                          <p:spTgt spid="67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xEl>
                                              <p:pRg end="3" st="3"/>
                                            </p:txEl>
                                          </p:spTgt>
                                        </p:tgtEl>
                                        <p:attrNameLst>
                                          <p:attrName>style.visibility</p:attrName>
                                        </p:attrNameLst>
                                      </p:cBhvr>
                                      <p:to>
                                        <p:strVal val="visible"/>
                                      </p:to>
                                    </p:set>
                                    <p:animEffect filter="fade" transition="in">
                                      <p:cBhvr>
                                        <p:cTn dur="500"/>
                                        <p:tgtEl>
                                          <p:spTgt spid="67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xEl>
                                              <p:pRg end="4" st="4"/>
                                            </p:txEl>
                                          </p:spTgt>
                                        </p:tgtEl>
                                        <p:attrNameLst>
                                          <p:attrName>style.visibility</p:attrName>
                                        </p:attrNameLst>
                                      </p:cBhvr>
                                      <p:to>
                                        <p:strVal val="visible"/>
                                      </p:to>
                                    </p:set>
                                    <p:animEffect filter="fade" transition="in">
                                      <p:cBhvr>
                                        <p:cTn dur="500"/>
                                        <p:tgtEl>
                                          <p:spTgt spid="67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3" name="Shape 683"/>
        <p:cNvGrpSpPr/>
        <p:nvPr/>
      </p:nvGrpSpPr>
      <p:grpSpPr>
        <a:xfrm>
          <a:off x="0" y="0"/>
          <a:ext cx="0" cy="0"/>
          <a:chOff x="0" y="0"/>
          <a:chExt cx="0" cy="0"/>
        </a:xfrm>
      </p:grpSpPr>
      <p:sp>
        <p:nvSpPr>
          <p:cNvPr id="684" name="Google Shape;684;p110"/>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FFFFF"/>
              </a:buClr>
              <a:buSzPts val="3000"/>
              <a:buNone/>
            </a:pPr>
            <a:r>
              <a:rPr lang="en" u="sng">
                <a:solidFill>
                  <a:schemeClr val="hlink"/>
                </a:solidFill>
                <a:latin typeface="Encode Sans"/>
                <a:ea typeface="Encode Sans"/>
                <a:cs typeface="Encode Sans"/>
                <a:sym typeface="Encode Sans"/>
                <a:hlinkClick r:id="rId3"/>
              </a:rPr>
              <a:t>UW Title IX Office</a:t>
            </a:r>
            <a:endParaRPr>
              <a:latin typeface="Encode Sans"/>
              <a:ea typeface="Encode Sans"/>
              <a:cs typeface="Encode Sans"/>
              <a:sym typeface="Encode Sans"/>
            </a:endParaRPr>
          </a:p>
        </p:txBody>
      </p:sp>
      <p:pic>
        <p:nvPicPr>
          <p:cNvPr id="685" name="Google Shape;685;p110"/>
          <p:cNvPicPr preferRelativeResize="0"/>
          <p:nvPr/>
        </p:nvPicPr>
        <p:blipFill rotWithShape="1">
          <a:blip r:embed="rId4">
            <a:alphaModFix/>
          </a:blip>
          <a:srcRect b="0" l="0" r="0" t="0"/>
          <a:stretch/>
        </p:blipFill>
        <p:spPr>
          <a:xfrm>
            <a:off x="1544193" y="1774550"/>
            <a:ext cx="5297968" cy="4363677"/>
          </a:xfrm>
          <a:prstGeom prst="rect">
            <a:avLst/>
          </a:prstGeom>
          <a:noFill/>
          <a:ln>
            <a:noFill/>
          </a:ln>
        </p:spPr>
      </p:pic>
      <p:sp>
        <p:nvSpPr>
          <p:cNvPr id="686" name="Google Shape;686;p110"/>
          <p:cNvSpPr txBox="1"/>
          <p:nvPr/>
        </p:nvSpPr>
        <p:spPr>
          <a:xfrm>
            <a:off x="671758" y="6301355"/>
            <a:ext cx="33516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chemeClr val="accent2"/>
              </a:buClr>
              <a:buSzPts val="1200"/>
              <a:buFont typeface="Arial"/>
              <a:buNone/>
            </a:pPr>
            <a:r>
              <a:rPr b="1" i="0" lang="en" sz="1200">
                <a:solidFill>
                  <a:schemeClr val="accent2"/>
                </a:solidFill>
                <a:latin typeface="Arial"/>
                <a:ea typeface="Arial"/>
                <a:cs typeface="Arial"/>
                <a:sym typeface="Arial"/>
              </a:rPr>
              <a:t>MRAM – Joe Giffels – Office of Research</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1" name="Shape 691"/>
        <p:cNvGrpSpPr/>
        <p:nvPr/>
      </p:nvGrpSpPr>
      <p:grpSpPr>
        <a:xfrm>
          <a:off x="0" y="0"/>
          <a:ext cx="0" cy="0"/>
          <a:chOff x="0" y="0"/>
          <a:chExt cx="0" cy="0"/>
        </a:xfrm>
      </p:grpSpPr>
      <p:sp>
        <p:nvSpPr>
          <p:cNvPr id="692" name="Google Shape;692;p111"/>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FFFFF"/>
              </a:buClr>
              <a:buSzPts val="3000"/>
              <a:buNone/>
            </a:pPr>
            <a:r>
              <a:rPr lang="en">
                <a:latin typeface="Encode Sans"/>
                <a:ea typeface="Encode Sans"/>
                <a:cs typeface="Encode Sans"/>
                <a:sym typeface="Encode Sans"/>
              </a:rPr>
              <a:t>Assess Research Sponsor Reporting Requirement</a:t>
            </a:r>
            <a:endParaRPr>
              <a:latin typeface="Encode Sans"/>
              <a:ea typeface="Encode Sans"/>
              <a:cs typeface="Encode Sans"/>
              <a:sym typeface="Encode Sans"/>
            </a:endParaRPr>
          </a:p>
        </p:txBody>
      </p:sp>
      <p:sp>
        <p:nvSpPr>
          <p:cNvPr id="693" name="Google Shape;693;p111"/>
          <p:cNvSpPr txBox="1"/>
          <p:nvPr>
            <p:ph idx="2" type="body"/>
          </p:nvPr>
        </p:nvSpPr>
        <p:spPr>
          <a:xfrm>
            <a:off x="659305" y="1736725"/>
            <a:ext cx="8076900" cy="4015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FFFFFF"/>
              </a:buClr>
              <a:buSzPts val="2400"/>
              <a:buNone/>
            </a:pPr>
            <a:r>
              <a:rPr lang="en"/>
              <a:t>Ask for consult…</a:t>
            </a:r>
            <a:endParaRPr/>
          </a:p>
          <a:p>
            <a:pPr indent="0" lvl="0" marL="0" rtl="0" algn="l">
              <a:spcBef>
                <a:spcPts val="480"/>
              </a:spcBef>
              <a:spcAft>
                <a:spcPts val="0"/>
              </a:spcAft>
              <a:buClr>
                <a:srgbClr val="FFFFFF"/>
              </a:buClr>
              <a:buSzPts val="2400"/>
              <a:buNone/>
            </a:pPr>
            <a:r>
              <a:t/>
            </a:r>
            <a:endParaRPr/>
          </a:p>
          <a:p>
            <a:pPr indent="0" lvl="0" marL="0" rtl="0" algn="l">
              <a:spcBef>
                <a:spcPts val="960"/>
              </a:spcBef>
              <a:spcAft>
                <a:spcPts val="0"/>
              </a:spcAft>
              <a:buClr>
                <a:srgbClr val="FFFFFF"/>
              </a:buClr>
              <a:buSzPts val="4800"/>
              <a:buNone/>
            </a:pPr>
            <a:r>
              <a:rPr lang="en" sz="4800" u="sng"/>
              <a:t>research@uw.edu</a:t>
            </a:r>
            <a:endParaRPr sz="4800" u="sng"/>
          </a:p>
        </p:txBody>
      </p:sp>
      <p:sp>
        <p:nvSpPr>
          <p:cNvPr id="694" name="Google Shape;694;p111"/>
          <p:cNvSpPr txBox="1"/>
          <p:nvPr/>
        </p:nvSpPr>
        <p:spPr>
          <a:xfrm>
            <a:off x="671758" y="6301355"/>
            <a:ext cx="33516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chemeClr val="accent2"/>
              </a:buClr>
              <a:buSzPts val="1200"/>
              <a:buFont typeface="Arial"/>
              <a:buNone/>
            </a:pPr>
            <a:r>
              <a:rPr b="1" i="0" lang="en" sz="1200">
                <a:solidFill>
                  <a:schemeClr val="accent2"/>
                </a:solidFill>
                <a:latin typeface="Arial"/>
                <a:ea typeface="Arial"/>
                <a:cs typeface="Arial"/>
                <a:sym typeface="Arial"/>
              </a:rPr>
              <a:t>MRAM – Joe Giffels – Office of Research</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9" name="Shape 699"/>
        <p:cNvGrpSpPr/>
        <p:nvPr/>
      </p:nvGrpSpPr>
      <p:grpSpPr>
        <a:xfrm>
          <a:off x="0" y="0"/>
          <a:ext cx="0" cy="0"/>
          <a:chOff x="0" y="0"/>
          <a:chExt cx="0" cy="0"/>
        </a:xfrm>
      </p:grpSpPr>
      <p:sp>
        <p:nvSpPr>
          <p:cNvPr id="700" name="Google Shape;700;p112"/>
          <p:cNvSpPr txBox="1"/>
          <p:nvPr>
            <p:ph idx="1" type="body"/>
          </p:nvPr>
        </p:nvSpPr>
        <p:spPr>
          <a:xfrm>
            <a:off x="671757" y="1179824"/>
            <a:ext cx="6972300" cy="2641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accent3"/>
              </a:buClr>
              <a:buSzPts val="5000"/>
              <a:buNone/>
            </a:pPr>
            <a:r>
              <a:rPr lang="en">
                <a:latin typeface="Arial"/>
                <a:ea typeface="Arial"/>
                <a:cs typeface="Arial"/>
                <a:sym typeface="Arial"/>
              </a:rPr>
              <a:t>Questions</a:t>
            </a:r>
            <a:endParaRPr>
              <a:latin typeface="Arial"/>
              <a:ea typeface="Arial"/>
              <a:cs typeface="Arial"/>
              <a:sym typeface="Arial"/>
            </a:endParaRPr>
          </a:p>
        </p:txBody>
      </p:sp>
      <p:sp>
        <p:nvSpPr>
          <p:cNvPr id="701" name="Google Shape;701;p112"/>
          <p:cNvSpPr/>
          <p:nvPr/>
        </p:nvSpPr>
        <p:spPr>
          <a:xfrm>
            <a:off x="4194332" y="2967335"/>
            <a:ext cx="755400" cy="156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9600" cap="none">
                <a:solidFill>
                  <a:schemeClr val="lt1"/>
                </a:solidFill>
                <a:latin typeface="Calibri"/>
                <a:ea typeface="Calibri"/>
                <a:cs typeface="Calibri"/>
                <a:sym typeface="Calibri"/>
              </a:rPr>
              <a:t>?</a:t>
            </a:r>
            <a:endParaRPr b="1" sz="9600" cap="none">
              <a:solidFill>
                <a:schemeClr val="lt1"/>
              </a:solidFill>
              <a:latin typeface="Calibri"/>
              <a:ea typeface="Calibri"/>
              <a:cs typeface="Calibri"/>
              <a:sym typeface="Calibri"/>
            </a:endParaRPr>
          </a:p>
        </p:txBody>
      </p:sp>
      <p:sp>
        <p:nvSpPr>
          <p:cNvPr id="702" name="Google Shape;702;p112"/>
          <p:cNvSpPr txBox="1"/>
          <p:nvPr/>
        </p:nvSpPr>
        <p:spPr>
          <a:xfrm>
            <a:off x="671757" y="6284584"/>
            <a:ext cx="3351600" cy="330900"/>
          </a:xfrm>
          <a:prstGeom prst="rect">
            <a:avLst/>
          </a:prstGeom>
          <a:solidFill>
            <a:schemeClr val="accent1"/>
          </a:solid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chemeClr val="accent2"/>
              </a:buClr>
              <a:buSzPts val="1200"/>
              <a:buFont typeface="Arial"/>
              <a:buNone/>
            </a:pPr>
            <a:r>
              <a:rPr b="1" i="0" lang="en" sz="1200">
                <a:solidFill>
                  <a:schemeClr val="accent2"/>
                </a:solidFill>
                <a:latin typeface="Arial"/>
                <a:ea typeface="Arial"/>
                <a:cs typeface="Arial"/>
                <a:sym typeface="Arial"/>
              </a:rPr>
              <a:t>MRAM – Joe Giffels – Office of Research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1"/>
                                        </p:tgtEl>
                                        <p:attrNameLst>
                                          <p:attrName>style.visibility</p:attrName>
                                        </p:attrNameLst>
                                      </p:cBhvr>
                                      <p:to>
                                        <p:strVal val="visible"/>
                                      </p:to>
                                    </p:set>
                                    <p:animEffect filter="fade" transition="in">
                                      <p:cBhvr>
                                        <p:cTn dur="1000"/>
                                        <p:tgtEl>
                                          <p:spTgt spid="7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6" name="Shape 706"/>
        <p:cNvGrpSpPr/>
        <p:nvPr/>
      </p:nvGrpSpPr>
      <p:grpSpPr>
        <a:xfrm>
          <a:off x="0" y="0"/>
          <a:ext cx="0" cy="0"/>
          <a:chOff x="0" y="0"/>
          <a:chExt cx="0" cy="0"/>
        </a:xfrm>
      </p:grpSpPr>
      <p:sp>
        <p:nvSpPr>
          <p:cNvPr id="707" name="Google Shape;707;p113"/>
          <p:cNvSpPr txBox="1"/>
          <p:nvPr>
            <p:ph idx="1" type="body"/>
          </p:nvPr>
        </p:nvSpPr>
        <p:spPr>
          <a:xfrm>
            <a:off x="692029" y="1640263"/>
            <a:ext cx="6972300" cy="1593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3"/>
              </a:buClr>
              <a:buSzPts val="5000"/>
              <a:buNone/>
            </a:pPr>
            <a:r>
              <a:rPr lang="en">
                <a:latin typeface="Arial"/>
                <a:ea typeface="Arial"/>
                <a:cs typeface="Arial"/>
                <a:sym typeface="Arial"/>
              </a:rPr>
              <a:t>COMPLIANCE CORNER</a:t>
            </a:r>
            <a:endParaRPr/>
          </a:p>
        </p:txBody>
      </p:sp>
      <p:sp>
        <p:nvSpPr>
          <p:cNvPr id="708" name="Google Shape;708;p113"/>
          <p:cNvSpPr txBox="1"/>
          <p:nvPr/>
        </p:nvSpPr>
        <p:spPr>
          <a:xfrm>
            <a:off x="692029" y="4308049"/>
            <a:ext cx="6656700" cy="18126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chemeClr val="lt2"/>
              </a:buClr>
              <a:buSzPts val="2000"/>
              <a:buFont typeface="Arial"/>
              <a:buNone/>
            </a:pPr>
            <a:r>
              <a:rPr b="0" i="0" lang="en" sz="2000" u="none" cap="none" strike="noStrike">
                <a:solidFill>
                  <a:schemeClr val="lt2"/>
                </a:solidFill>
                <a:latin typeface="Arial"/>
                <a:ea typeface="Arial"/>
                <a:cs typeface="Arial"/>
                <a:sym typeface="Arial"/>
              </a:rPr>
              <a:t>MRAM</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January 2020</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Matt Gardner &amp; Andra Sawyer</a:t>
            </a:r>
            <a:endParaRPr/>
          </a:p>
          <a:p>
            <a:pPr indent="0" lvl="0" marL="0" marR="0" rtl="0" algn="l">
              <a:lnSpc>
                <a:spcPct val="150000"/>
              </a:lnSpc>
              <a:spcBef>
                <a:spcPts val="320"/>
              </a:spcBef>
              <a:spcAft>
                <a:spcPts val="0"/>
              </a:spcAft>
              <a:buClr>
                <a:schemeClr val="lt2"/>
              </a:buClr>
              <a:buSzPts val="1600"/>
              <a:buFont typeface="Arial"/>
              <a:buNone/>
            </a:pPr>
            <a:r>
              <a:rPr b="0" i="0" lang="en" sz="1600" u="none" cap="none" strike="noStrike">
                <a:solidFill>
                  <a:schemeClr val="lt2"/>
                </a:solidFill>
                <a:latin typeface="Arial"/>
                <a:ea typeface="Arial"/>
                <a:cs typeface="Arial"/>
                <a:sym typeface="Arial"/>
              </a:rPr>
              <a:t>Post Award Fiscal Compliance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2" name="Shape 712"/>
        <p:cNvGrpSpPr/>
        <p:nvPr/>
      </p:nvGrpSpPr>
      <p:grpSpPr>
        <a:xfrm>
          <a:off x="0" y="0"/>
          <a:ext cx="0" cy="0"/>
          <a:chOff x="0" y="0"/>
          <a:chExt cx="0" cy="0"/>
        </a:xfrm>
      </p:grpSpPr>
      <p:sp>
        <p:nvSpPr>
          <p:cNvPr id="713" name="Google Shape;713;p114"/>
          <p:cNvSpPr txBox="1"/>
          <p:nvPr>
            <p:ph idx="1" type="body"/>
          </p:nvPr>
        </p:nvSpPr>
        <p:spPr>
          <a:xfrm>
            <a:off x="671757" y="371510"/>
            <a:ext cx="8184600" cy="1091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B2E83"/>
              </a:buClr>
              <a:buSzPts val="3600"/>
              <a:buNone/>
            </a:pPr>
            <a:r>
              <a:rPr lang="en" sz="3600">
                <a:latin typeface="Arial"/>
                <a:ea typeface="Arial"/>
                <a:cs typeface="Arial"/>
                <a:sym typeface="Arial"/>
              </a:rPr>
              <a:t>Academic Student Employee (“ASE”)</a:t>
            </a:r>
            <a:endParaRPr/>
          </a:p>
          <a:p>
            <a:pPr indent="0" lvl="0" marL="0" rtl="0" algn="l">
              <a:lnSpc>
                <a:spcPct val="90000"/>
              </a:lnSpc>
              <a:spcBef>
                <a:spcPts val="720"/>
              </a:spcBef>
              <a:spcAft>
                <a:spcPts val="0"/>
              </a:spcAft>
              <a:buClr>
                <a:srgbClr val="4B2E83"/>
              </a:buClr>
              <a:buSzPts val="3600"/>
              <a:buNone/>
            </a:pPr>
            <a:r>
              <a:rPr lang="en" sz="3600">
                <a:latin typeface="Arial"/>
                <a:ea typeface="Arial"/>
                <a:cs typeface="Arial"/>
                <a:sym typeface="Arial"/>
              </a:rPr>
              <a:t>Lump Sum Payments</a:t>
            </a:r>
            <a:endParaRPr/>
          </a:p>
        </p:txBody>
      </p:sp>
      <p:sp>
        <p:nvSpPr>
          <p:cNvPr id="714" name="Google Shape;714;p114"/>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Merriweather Sans"/>
              <a:buChar char="&gt;"/>
            </a:pPr>
            <a:r>
              <a:rPr lang="en">
                <a:latin typeface="Arial"/>
                <a:ea typeface="Arial"/>
                <a:cs typeface="Arial"/>
                <a:sym typeface="Arial"/>
              </a:rPr>
              <a:t>UW-UAW contract (6/3/18 – 4/30/21)</a:t>
            </a:r>
            <a:endParaRPr/>
          </a:p>
          <a:p>
            <a:pPr indent="-254000" lvl="0" marL="342900" rtl="0" algn="l">
              <a:spcBef>
                <a:spcPts val="280"/>
              </a:spcBef>
              <a:spcAft>
                <a:spcPts val="0"/>
              </a:spcAft>
              <a:buClr>
                <a:srgbClr val="4B2E83"/>
              </a:buClr>
              <a:buSzPts val="1400"/>
              <a:buFont typeface="Merriweather Sans"/>
              <a:buNone/>
            </a:pPr>
            <a:r>
              <a:t/>
            </a:r>
            <a:endParaRPr sz="1400">
              <a:latin typeface="Arial"/>
              <a:ea typeface="Arial"/>
              <a:cs typeface="Arial"/>
              <a:sym typeface="Arial"/>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Under the contract:</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Lump sum payment of $100</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ASEs with a 50% FTE appointment</a:t>
            </a:r>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Paid during the first quarter of employment during each year of the contract starting with the 2018/2019 academic year</a:t>
            </a:r>
            <a:endParaRPr/>
          </a:p>
          <a:p>
            <a:pPr indent="-254000" lvl="0" marL="342900" rtl="0" algn="l">
              <a:spcBef>
                <a:spcPts val="280"/>
              </a:spcBef>
              <a:spcAft>
                <a:spcPts val="0"/>
              </a:spcAft>
              <a:buClr>
                <a:srgbClr val="4B2E83"/>
              </a:buClr>
              <a:buSzPts val="1400"/>
              <a:buFont typeface="Merriweather Sans"/>
              <a:buNone/>
            </a:pPr>
            <a:r>
              <a:t/>
            </a:r>
            <a:endParaRPr sz="1400">
              <a:latin typeface="Arial"/>
              <a:ea typeface="Arial"/>
              <a:cs typeface="Arial"/>
              <a:sym typeface="Arial"/>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Payments are being charged under object code 01-80 on some sponsored awards</a:t>
            </a:r>
            <a:endParaRPr/>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p:txBody>
      </p:sp>
      <p:sp>
        <p:nvSpPr>
          <p:cNvPr id="715" name="Google Shape;715;p114"/>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9" name="Shape 719"/>
        <p:cNvGrpSpPr/>
        <p:nvPr/>
      </p:nvGrpSpPr>
      <p:grpSpPr>
        <a:xfrm>
          <a:off x="0" y="0"/>
          <a:ext cx="0" cy="0"/>
          <a:chOff x="0" y="0"/>
          <a:chExt cx="0" cy="0"/>
        </a:xfrm>
      </p:grpSpPr>
      <p:sp>
        <p:nvSpPr>
          <p:cNvPr id="720" name="Google Shape;720;p115"/>
          <p:cNvSpPr txBox="1"/>
          <p:nvPr>
            <p:ph idx="1" type="body"/>
          </p:nvPr>
        </p:nvSpPr>
        <p:spPr>
          <a:xfrm>
            <a:off x="671757" y="371510"/>
            <a:ext cx="8184600" cy="1091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B2E83"/>
              </a:buClr>
              <a:buSzPts val="3600"/>
              <a:buNone/>
            </a:pPr>
            <a:r>
              <a:rPr lang="en" sz="3600">
                <a:latin typeface="Arial"/>
                <a:ea typeface="Arial"/>
                <a:cs typeface="Arial"/>
                <a:sym typeface="Arial"/>
              </a:rPr>
              <a:t>Are ASE Payments Allowable on Sponsored Awards?</a:t>
            </a:r>
            <a:endParaRPr sz="3600">
              <a:latin typeface="Arial"/>
              <a:ea typeface="Arial"/>
              <a:cs typeface="Arial"/>
              <a:sym typeface="Arial"/>
            </a:endParaRPr>
          </a:p>
        </p:txBody>
      </p:sp>
      <p:sp>
        <p:nvSpPr>
          <p:cNvPr id="721" name="Google Shape;721;p115"/>
          <p:cNvSpPr txBox="1"/>
          <p:nvPr>
            <p:ph idx="2" type="body"/>
          </p:nvPr>
        </p:nvSpPr>
        <p:spPr>
          <a:xfrm>
            <a:off x="659300" y="1736725"/>
            <a:ext cx="8196300" cy="17157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Merriweather Sans"/>
              <a:buChar char="&gt;"/>
            </a:pPr>
            <a:r>
              <a:rPr lang="en">
                <a:latin typeface="Arial"/>
                <a:ea typeface="Arial"/>
                <a:cs typeface="Arial"/>
                <a:sym typeface="Arial"/>
              </a:rPr>
              <a:t>ASE payments are </a:t>
            </a:r>
            <a:r>
              <a:rPr lang="en" u="sng">
                <a:solidFill>
                  <a:schemeClr val="dk1"/>
                </a:solidFill>
                <a:latin typeface="Arial"/>
                <a:ea typeface="Arial"/>
                <a:cs typeface="Arial"/>
                <a:sym typeface="Arial"/>
              </a:rPr>
              <a:t>unallowable</a:t>
            </a:r>
            <a:r>
              <a:rPr lang="en">
                <a:latin typeface="Arial"/>
                <a:ea typeface="Arial"/>
                <a:cs typeface="Arial"/>
                <a:sym typeface="Arial"/>
              </a:rPr>
              <a:t> on NRSA Training Grants and Fellowships </a:t>
            </a:r>
            <a:endParaRPr sz="200">
              <a:latin typeface="Arial"/>
              <a:ea typeface="Arial"/>
              <a:cs typeface="Arial"/>
              <a:sym typeface="Arial"/>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Any ASE charges to NRSA Training Grants or Fellowships must be removed and transferred to a non-sponsored award</a:t>
            </a:r>
            <a:endParaRPr sz="1600">
              <a:latin typeface="Arial"/>
              <a:ea typeface="Arial"/>
              <a:cs typeface="Arial"/>
              <a:sym typeface="Arial"/>
            </a:endParaRPr>
          </a:p>
          <a:p>
            <a:pPr indent="-184150" lvl="1" marL="742950" rtl="0" algn="l">
              <a:spcBef>
                <a:spcPts val="320"/>
              </a:spcBef>
              <a:spcAft>
                <a:spcPts val="0"/>
              </a:spcAft>
              <a:buClr>
                <a:srgbClr val="4B2E83"/>
              </a:buClr>
              <a:buSzPts val="1600"/>
              <a:buNone/>
            </a:pPr>
            <a:r>
              <a:t/>
            </a:r>
            <a:endParaRPr sz="1600">
              <a:latin typeface="Arial"/>
              <a:ea typeface="Arial"/>
              <a:cs typeface="Arial"/>
              <a:sym typeface="Arial"/>
            </a:endParaRPr>
          </a:p>
          <a:p>
            <a:pPr indent="-158750" lvl="1" marL="742950" rtl="0" algn="l">
              <a:spcBef>
                <a:spcPts val="400"/>
              </a:spcBef>
              <a:spcAft>
                <a:spcPts val="0"/>
              </a:spcAft>
              <a:buClr>
                <a:srgbClr val="4B2E83"/>
              </a:buClr>
              <a:buSzPts val="2000"/>
              <a:buNone/>
            </a:pPr>
            <a:r>
              <a:t/>
            </a:r>
            <a:endParaRPr>
              <a:latin typeface="Arial"/>
              <a:ea typeface="Arial"/>
              <a:cs typeface="Arial"/>
              <a:sym typeface="Arial"/>
            </a:endParaRPr>
          </a:p>
        </p:txBody>
      </p:sp>
      <p:sp>
        <p:nvSpPr>
          <p:cNvPr id="722" name="Google Shape;722;p115"/>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a:t>
            </a:r>
            <a:endParaRPr/>
          </a:p>
        </p:txBody>
      </p:sp>
      <p:sp>
        <p:nvSpPr>
          <p:cNvPr id="723" name="Google Shape;723;p115"/>
          <p:cNvSpPr txBox="1"/>
          <p:nvPr>
            <p:ph idx="2" type="body"/>
          </p:nvPr>
        </p:nvSpPr>
        <p:spPr>
          <a:xfrm>
            <a:off x="665938" y="3452300"/>
            <a:ext cx="8196300" cy="859800"/>
          </a:xfrm>
          <a:prstGeom prst="rect">
            <a:avLst/>
          </a:prstGeom>
          <a:noFill/>
          <a:ln>
            <a:noFill/>
          </a:ln>
        </p:spPr>
        <p:txBody>
          <a:bodyPr anchorCtr="0" anchor="t" bIns="45700" lIns="91425" spcFirstLastPara="1" rIns="91425" wrap="square" tIns="45700">
            <a:noAutofit/>
          </a:bodyPr>
          <a:lstStyle/>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ASE payments are generally allowable on other sponsored awards</a:t>
            </a:r>
            <a:endParaRPr sz="1600">
              <a:latin typeface="Arial"/>
              <a:ea typeface="Arial"/>
              <a:cs typeface="Arial"/>
              <a:sym typeface="Arial"/>
            </a:endParaRPr>
          </a:p>
          <a:p>
            <a:pPr indent="-158750" lvl="1" marL="742950" rtl="0" algn="l">
              <a:spcBef>
                <a:spcPts val="400"/>
              </a:spcBef>
              <a:spcAft>
                <a:spcPts val="0"/>
              </a:spcAft>
              <a:buClr>
                <a:srgbClr val="4B2E83"/>
              </a:buClr>
              <a:buSzPts val="2000"/>
              <a:buNone/>
            </a:pPr>
            <a:r>
              <a:t/>
            </a:r>
            <a:endParaRPr>
              <a:latin typeface="Arial"/>
              <a:ea typeface="Arial"/>
              <a:cs typeface="Arial"/>
              <a:sym typeface="Arial"/>
            </a:endParaRPr>
          </a:p>
        </p:txBody>
      </p:sp>
      <p:sp>
        <p:nvSpPr>
          <p:cNvPr id="724" name="Google Shape;724;p115"/>
          <p:cNvSpPr txBox="1"/>
          <p:nvPr>
            <p:ph idx="2" type="body"/>
          </p:nvPr>
        </p:nvSpPr>
        <p:spPr>
          <a:xfrm>
            <a:off x="659300" y="4463175"/>
            <a:ext cx="8196300" cy="1347600"/>
          </a:xfrm>
          <a:prstGeom prst="rect">
            <a:avLst/>
          </a:prstGeom>
          <a:noFill/>
          <a:ln>
            <a:noFill/>
          </a:ln>
        </p:spPr>
        <p:txBody>
          <a:bodyPr anchorCtr="0" anchor="t" bIns="45700" lIns="91425" spcFirstLastPara="1" rIns="91425" wrap="square" tIns="45700">
            <a:noAutofit/>
          </a:bodyPr>
          <a:lstStyle/>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See the PAFC FAQ on Compensation for additional information</a:t>
            </a:r>
            <a:endParaRPr/>
          </a:p>
          <a:p>
            <a:pPr indent="-285750" lvl="1" marL="742950" rtl="0" algn="l">
              <a:spcBef>
                <a:spcPts val="320"/>
              </a:spcBef>
              <a:spcAft>
                <a:spcPts val="0"/>
              </a:spcAft>
              <a:buClr>
                <a:srgbClr val="4B2E83"/>
              </a:buClr>
              <a:buSzPts val="1600"/>
              <a:buChar char="–"/>
            </a:pPr>
            <a:r>
              <a:rPr lang="en" sz="1600" u="sng">
                <a:solidFill>
                  <a:schemeClr val="hlink"/>
                </a:solidFill>
                <a:latin typeface="Arial"/>
                <a:ea typeface="Arial"/>
                <a:cs typeface="Arial"/>
                <a:sym typeface="Arial"/>
                <a:hlinkClick r:id="rId3"/>
              </a:rPr>
              <a:t>https://finance.uw.edu/pafc/faq?term_node_tid_depth=Compensation</a:t>
            </a:r>
            <a:endParaRPr sz="1600">
              <a:latin typeface="Arial"/>
              <a:ea typeface="Arial"/>
              <a:cs typeface="Arial"/>
              <a:sym typeface="Arial"/>
            </a:endParaRPr>
          </a:p>
          <a:p>
            <a:pPr indent="-184150" lvl="1" marL="742950" rtl="0" algn="l">
              <a:spcBef>
                <a:spcPts val="320"/>
              </a:spcBef>
              <a:spcAft>
                <a:spcPts val="0"/>
              </a:spcAft>
              <a:buClr>
                <a:srgbClr val="4B2E83"/>
              </a:buClr>
              <a:buSzPts val="1600"/>
              <a:buNone/>
            </a:pPr>
            <a:r>
              <a:t/>
            </a:r>
            <a:endParaRPr sz="1600">
              <a:latin typeface="Arial"/>
              <a:ea typeface="Arial"/>
              <a:cs typeface="Arial"/>
              <a:sym typeface="Arial"/>
            </a:endParaRPr>
          </a:p>
          <a:p>
            <a:pPr indent="-158750" lvl="1" marL="742950" rtl="0" algn="l">
              <a:spcBef>
                <a:spcPts val="400"/>
              </a:spcBef>
              <a:spcAft>
                <a:spcPts val="0"/>
              </a:spcAft>
              <a:buClr>
                <a:srgbClr val="4B2E83"/>
              </a:buClr>
              <a:buSzPts val="2000"/>
              <a:buNone/>
            </a:pPr>
            <a:r>
              <a:t/>
            </a:r>
            <a:endParaRPr>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1"/>
                                        </p:tgtEl>
                                        <p:attrNameLst>
                                          <p:attrName>style.visibility</p:attrName>
                                        </p:attrNameLst>
                                      </p:cBhvr>
                                      <p:to>
                                        <p:strVal val="visible"/>
                                      </p:to>
                                    </p:set>
                                    <p:anim calcmode="lin" valueType="num">
                                      <p:cBhvr additive="base">
                                        <p:cTn dur="500"/>
                                        <p:tgtEl>
                                          <p:spTgt spid="72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3"/>
                                        </p:tgtEl>
                                        <p:attrNameLst>
                                          <p:attrName>style.visibility</p:attrName>
                                        </p:attrNameLst>
                                      </p:cBhvr>
                                      <p:to>
                                        <p:strVal val="visible"/>
                                      </p:to>
                                    </p:set>
                                    <p:anim calcmode="lin" valueType="num">
                                      <p:cBhvr additive="base">
                                        <p:cTn dur="1000"/>
                                        <p:tgtEl>
                                          <p:spTgt spid="72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4"/>
                                        </p:tgtEl>
                                        <p:attrNameLst>
                                          <p:attrName>style.visibility</p:attrName>
                                        </p:attrNameLst>
                                      </p:cBhvr>
                                      <p:to>
                                        <p:strVal val="visible"/>
                                      </p:to>
                                    </p:set>
                                    <p:anim calcmode="lin" valueType="num">
                                      <p:cBhvr additive="base">
                                        <p:cTn dur="1000"/>
                                        <p:tgtEl>
                                          <p:spTgt spid="72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8" name="Shape 728"/>
        <p:cNvGrpSpPr/>
        <p:nvPr/>
      </p:nvGrpSpPr>
      <p:grpSpPr>
        <a:xfrm>
          <a:off x="0" y="0"/>
          <a:ext cx="0" cy="0"/>
          <a:chOff x="0" y="0"/>
          <a:chExt cx="0" cy="0"/>
        </a:xfrm>
      </p:grpSpPr>
      <p:sp>
        <p:nvSpPr>
          <p:cNvPr id="729" name="Google Shape;729;p116"/>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NIH Grants Policy Statement</a:t>
            </a:r>
            <a:endParaRPr>
              <a:latin typeface="Arial"/>
              <a:ea typeface="Arial"/>
              <a:cs typeface="Arial"/>
              <a:sym typeface="Arial"/>
            </a:endParaRPr>
          </a:p>
        </p:txBody>
      </p:sp>
      <p:sp>
        <p:nvSpPr>
          <p:cNvPr id="730" name="Google Shape;730;p116"/>
          <p:cNvSpPr txBox="1"/>
          <p:nvPr>
            <p:ph idx="2" type="body"/>
          </p:nvPr>
        </p:nvSpPr>
        <p:spPr>
          <a:xfrm>
            <a:off x="659300" y="1736725"/>
            <a:ext cx="8196300" cy="24330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Merriweather Sans"/>
              <a:buChar char="&gt;"/>
            </a:pPr>
            <a:r>
              <a:rPr lang="en">
                <a:latin typeface="Arial"/>
                <a:ea typeface="Arial"/>
                <a:cs typeface="Arial"/>
                <a:sym typeface="Arial"/>
              </a:rPr>
              <a:t>NIH published the revised Grants Policy Statement on December 10, 2019</a:t>
            </a:r>
            <a:endParaRPr>
              <a:latin typeface="Arial"/>
              <a:ea typeface="Arial"/>
              <a:cs typeface="Arial"/>
              <a:sym typeface="Arial"/>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Applies to all NIH grants and cooperative beginning on or after October 1, 2019</a:t>
            </a:r>
            <a:endParaRPr>
              <a:latin typeface="Arial"/>
              <a:ea typeface="Arial"/>
              <a:cs typeface="Arial"/>
              <a:sym typeface="Arial"/>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No significant changes with respect to post award fiscal compliance policies</a:t>
            </a:r>
            <a:endParaRPr>
              <a:latin typeface="Arial"/>
              <a:ea typeface="Arial"/>
              <a:cs typeface="Arial"/>
              <a:sym typeface="Arial"/>
            </a:endParaRPr>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p:txBody>
      </p:sp>
      <p:sp>
        <p:nvSpPr>
          <p:cNvPr id="731" name="Google Shape;731;p116"/>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a:t>
            </a:r>
            <a:endParaRPr/>
          </a:p>
        </p:txBody>
      </p:sp>
      <p:sp>
        <p:nvSpPr>
          <p:cNvPr id="732" name="Google Shape;732;p116"/>
          <p:cNvSpPr txBox="1"/>
          <p:nvPr>
            <p:ph idx="2" type="body"/>
          </p:nvPr>
        </p:nvSpPr>
        <p:spPr>
          <a:xfrm>
            <a:off x="473850" y="4169725"/>
            <a:ext cx="8196300" cy="1698300"/>
          </a:xfrm>
          <a:prstGeom prst="rect">
            <a:avLst/>
          </a:prstGeom>
          <a:noFill/>
          <a:ln>
            <a:noFill/>
          </a:ln>
        </p:spPr>
        <p:txBody>
          <a:bodyPr anchorCtr="0" anchor="t" bIns="45700" lIns="91425" spcFirstLastPara="1" rIns="91425" wrap="square" tIns="45700">
            <a:noAutofit/>
          </a:bodyPr>
          <a:lstStyle/>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Summary of the significant changes can be found at NIH: </a:t>
            </a:r>
            <a:r>
              <a:rPr lang="en" u="sng">
                <a:solidFill>
                  <a:schemeClr val="hlink"/>
                </a:solidFill>
                <a:latin typeface="Arial"/>
                <a:ea typeface="Arial"/>
                <a:cs typeface="Arial"/>
                <a:sym typeface="Arial"/>
                <a:hlinkClick r:id="rId3"/>
              </a:rPr>
              <a:t>https://grants.nih.gov/grants/policy/nihgps/Significant-Changes-Table-NIHGPS-2019.pdf</a:t>
            </a:r>
            <a:endParaRPr>
              <a:latin typeface="Arial"/>
              <a:ea typeface="Arial"/>
              <a:cs typeface="Arial"/>
              <a:sym typeface="Arial"/>
            </a:endParaRPr>
          </a:p>
          <a:p>
            <a:pPr indent="-190500" lvl="0" marL="342900" rtl="0" algn="l">
              <a:spcBef>
                <a:spcPts val="480"/>
              </a:spcBef>
              <a:spcAft>
                <a:spcPts val="0"/>
              </a:spcAft>
              <a:buClr>
                <a:srgbClr val="4B2E83"/>
              </a:buClr>
              <a:buSzPts val="2400"/>
              <a:buFont typeface="Merriweather Sans"/>
              <a:buNone/>
            </a:pPr>
            <a:r>
              <a:t/>
            </a:r>
            <a:endParaRPr>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30"/>
                                        </p:tgtEl>
                                        <p:attrNameLst>
                                          <p:attrName>style.visibility</p:attrName>
                                        </p:attrNameLst>
                                      </p:cBhvr>
                                      <p:to>
                                        <p:strVal val="visible"/>
                                      </p:to>
                                    </p:set>
                                    <p:anim calcmode="lin" valueType="num">
                                      <p:cBhvr additive="base">
                                        <p:cTn dur="500"/>
                                        <p:tgtEl>
                                          <p:spTgt spid="73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32"/>
                                        </p:tgtEl>
                                        <p:attrNameLst>
                                          <p:attrName>style.visibility</p:attrName>
                                        </p:attrNameLst>
                                      </p:cBhvr>
                                      <p:to>
                                        <p:strVal val="visible"/>
                                      </p:to>
                                    </p:set>
                                    <p:anim calcmode="lin" valueType="num">
                                      <p:cBhvr additive="base">
                                        <p:cTn dur="1000"/>
                                        <p:tgtEl>
                                          <p:spTgt spid="73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6" name="Shape 736"/>
        <p:cNvGrpSpPr/>
        <p:nvPr/>
      </p:nvGrpSpPr>
      <p:grpSpPr>
        <a:xfrm>
          <a:off x="0" y="0"/>
          <a:ext cx="0" cy="0"/>
          <a:chOff x="0" y="0"/>
          <a:chExt cx="0" cy="0"/>
        </a:xfrm>
      </p:grpSpPr>
      <p:sp>
        <p:nvSpPr>
          <p:cNvPr id="737" name="Google Shape;737;p117"/>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B2E83"/>
              </a:buClr>
              <a:buSzPts val="3000"/>
              <a:buNone/>
            </a:pPr>
            <a:r>
              <a:rPr lang="en">
                <a:latin typeface="Arial"/>
                <a:ea typeface="Arial"/>
                <a:cs typeface="Arial"/>
                <a:sym typeface="Arial"/>
              </a:rPr>
              <a:t>NSF Proposal &amp; Award Policies and Procedures Guide (PAPPG)</a:t>
            </a:r>
            <a:endParaRPr>
              <a:latin typeface="Arial"/>
              <a:ea typeface="Arial"/>
              <a:cs typeface="Arial"/>
              <a:sym typeface="Arial"/>
            </a:endParaRPr>
          </a:p>
        </p:txBody>
      </p:sp>
      <p:sp>
        <p:nvSpPr>
          <p:cNvPr id="738" name="Google Shape;738;p117"/>
          <p:cNvSpPr txBox="1"/>
          <p:nvPr>
            <p:ph idx="2" type="body"/>
          </p:nvPr>
        </p:nvSpPr>
        <p:spPr>
          <a:xfrm>
            <a:off x="659300" y="1736725"/>
            <a:ext cx="8196300" cy="20679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Merriweather Sans"/>
              <a:buChar char="&gt;"/>
            </a:pPr>
            <a:r>
              <a:rPr lang="en">
                <a:latin typeface="Arial"/>
                <a:ea typeface="Arial"/>
                <a:cs typeface="Arial"/>
                <a:sym typeface="Arial"/>
              </a:rPr>
              <a:t>The annual PAPPG revision is delayed</a:t>
            </a:r>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Per NSF, the revised guide will be released in the “coming months”</a:t>
            </a:r>
            <a:endParaRPr/>
          </a:p>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The revised PAPPG will be effective 90 days after release</a:t>
            </a:r>
            <a:endParaRPr>
              <a:latin typeface="Arial"/>
              <a:ea typeface="Arial"/>
              <a:cs typeface="Arial"/>
              <a:sym typeface="Arial"/>
            </a:endParaRPr>
          </a:p>
        </p:txBody>
      </p:sp>
      <p:sp>
        <p:nvSpPr>
          <p:cNvPr id="739" name="Google Shape;739;p117"/>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Matt Gardner - PAFC</a:t>
            </a:r>
            <a:endParaRPr/>
          </a:p>
        </p:txBody>
      </p:sp>
      <p:sp>
        <p:nvSpPr>
          <p:cNvPr id="740" name="Google Shape;740;p117"/>
          <p:cNvSpPr txBox="1"/>
          <p:nvPr>
            <p:ph idx="2" type="body"/>
          </p:nvPr>
        </p:nvSpPr>
        <p:spPr>
          <a:xfrm>
            <a:off x="665925" y="3804625"/>
            <a:ext cx="8196300" cy="1461600"/>
          </a:xfrm>
          <a:prstGeom prst="rect">
            <a:avLst/>
          </a:prstGeom>
          <a:noFill/>
          <a:ln>
            <a:noFill/>
          </a:ln>
        </p:spPr>
        <p:txBody>
          <a:bodyPr anchorCtr="0" anchor="t" bIns="45700" lIns="91425" spcFirstLastPara="1" rIns="91425" wrap="square" tIns="45700">
            <a:noAutofit/>
          </a:bodyPr>
          <a:lstStyle/>
          <a:p>
            <a:pPr indent="-342900" lvl="0" marL="342900" rtl="0" algn="l">
              <a:spcBef>
                <a:spcPts val="480"/>
              </a:spcBef>
              <a:spcAft>
                <a:spcPts val="0"/>
              </a:spcAft>
              <a:buClr>
                <a:srgbClr val="4B2E83"/>
              </a:buClr>
              <a:buSzPts val="2400"/>
              <a:buFont typeface="Merriweather Sans"/>
              <a:buChar char="&gt;"/>
            </a:pPr>
            <a:r>
              <a:rPr lang="en">
                <a:latin typeface="Arial"/>
                <a:ea typeface="Arial"/>
                <a:cs typeface="Arial"/>
                <a:sym typeface="Arial"/>
              </a:rPr>
              <a:t>Until then… continue to follow the current PAPPG</a:t>
            </a:r>
            <a:endParaRPr/>
          </a:p>
          <a:p>
            <a:pPr indent="-342900" lvl="0" marL="342900" rtl="0" algn="l">
              <a:spcBef>
                <a:spcPts val="480"/>
              </a:spcBef>
              <a:spcAft>
                <a:spcPts val="0"/>
              </a:spcAft>
              <a:buClr>
                <a:srgbClr val="4B2E83"/>
              </a:buClr>
              <a:buSzPts val="2400"/>
              <a:buFont typeface="Merriweather Sans"/>
              <a:buChar char="&gt;"/>
            </a:pPr>
            <a:r>
              <a:rPr lang="en" u="sng">
                <a:solidFill>
                  <a:schemeClr val="hlink"/>
                </a:solidFill>
                <a:latin typeface="Arial"/>
                <a:ea typeface="Arial"/>
                <a:cs typeface="Arial"/>
                <a:sym typeface="Arial"/>
                <a:hlinkClick r:id="rId3"/>
              </a:rPr>
              <a:t>https://www.nsf.gov/publications/pub_summ.jsp?ods_key=nsf19001</a:t>
            </a:r>
            <a:endParaRPr>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8">
                                            <p:txEl>
                                              <p:pRg end="0" st="0"/>
                                            </p:txEl>
                                          </p:spTgt>
                                        </p:tgtEl>
                                        <p:attrNameLst>
                                          <p:attrName>style.visibility</p:attrName>
                                        </p:attrNameLst>
                                      </p:cBhvr>
                                      <p:to>
                                        <p:strVal val="visible"/>
                                      </p:to>
                                    </p:set>
                                    <p:animEffect filter="fade" transition="in">
                                      <p:cBhvr>
                                        <p:cTn dur="1000"/>
                                        <p:tgtEl>
                                          <p:spTgt spid="7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8">
                                            <p:txEl>
                                              <p:pRg end="1" st="1"/>
                                            </p:txEl>
                                          </p:spTgt>
                                        </p:tgtEl>
                                        <p:attrNameLst>
                                          <p:attrName>style.visibility</p:attrName>
                                        </p:attrNameLst>
                                      </p:cBhvr>
                                      <p:to>
                                        <p:strVal val="visible"/>
                                      </p:to>
                                    </p:set>
                                    <p:animEffect filter="fade" transition="in">
                                      <p:cBhvr>
                                        <p:cTn dur="1000"/>
                                        <p:tgtEl>
                                          <p:spTgt spid="73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8">
                                            <p:txEl>
                                              <p:pRg end="2" st="2"/>
                                            </p:txEl>
                                          </p:spTgt>
                                        </p:tgtEl>
                                        <p:attrNameLst>
                                          <p:attrName>style.visibility</p:attrName>
                                        </p:attrNameLst>
                                      </p:cBhvr>
                                      <p:to>
                                        <p:strVal val="visible"/>
                                      </p:to>
                                    </p:set>
                                    <p:animEffect filter="fade" transition="in">
                                      <p:cBhvr>
                                        <p:cTn dur="1000"/>
                                        <p:tgtEl>
                                          <p:spTgt spid="73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0"/>
                                        </p:tgtEl>
                                        <p:attrNameLst>
                                          <p:attrName>style.visibility</p:attrName>
                                        </p:attrNameLst>
                                      </p:cBhvr>
                                      <p:to>
                                        <p:strVal val="visible"/>
                                      </p:to>
                                    </p:set>
                                    <p:animEffect filter="fade" transition="in">
                                      <p:cBhvr>
                                        <p:cTn dur="1000"/>
                                        <p:tgtEl>
                                          <p:spTgt spid="7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4" name="Shape 744"/>
        <p:cNvGrpSpPr/>
        <p:nvPr/>
      </p:nvGrpSpPr>
      <p:grpSpPr>
        <a:xfrm>
          <a:off x="0" y="0"/>
          <a:ext cx="0" cy="0"/>
          <a:chOff x="0" y="0"/>
          <a:chExt cx="0" cy="0"/>
        </a:xfrm>
      </p:grpSpPr>
      <p:sp>
        <p:nvSpPr>
          <p:cNvPr id="745" name="Google Shape;745;p118"/>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B2E83"/>
              </a:buClr>
              <a:buSzPts val="3200"/>
              <a:buNone/>
            </a:pPr>
            <a:r>
              <a:rPr lang="en" sz="3200">
                <a:latin typeface="Encode Sans"/>
                <a:ea typeface="Encode Sans"/>
                <a:cs typeface="Encode Sans"/>
                <a:sym typeface="Encode Sans"/>
              </a:rPr>
              <a:t>Airfare on Federal Awards: Review</a:t>
            </a:r>
            <a:endParaRPr sz="3200">
              <a:latin typeface="Arial"/>
              <a:ea typeface="Arial"/>
              <a:cs typeface="Arial"/>
              <a:sym typeface="Arial"/>
            </a:endParaRPr>
          </a:p>
        </p:txBody>
      </p:sp>
      <p:sp>
        <p:nvSpPr>
          <p:cNvPr id="746" name="Google Shape;746;p118"/>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Andra Sawyer – PAFC </a:t>
            </a:r>
            <a:endParaRPr/>
          </a:p>
        </p:txBody>
      </p:sp>
      <p:sp>
        <p:nvSpPr>
          <p:cNvPr id="747" name="Google Shape;747;p118"/>
          <p:cNvSpPr txBox="1"/>
          <p:nvPr/>
        </p:nvSpPr>
        <p:spPr>
          <a:xfrm>
            <a:off x="838200" y="1825625"/>
            <a:ext cx="7817400" cy="4351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4B2E83"/>
              </a:buClr>
              <a:buSzPts val="2200"/>
              <a:buFont typeface="Arial"/>
              <a:buChar char="•"/>
            </a:pPr>
            <a:r>
              <a:rPr b="1" i="0" lang="en" sz="2200" u="none" cap="none" strike="noStrike">
                <a:solidFill>
                  <a:srgbClr val="4B2E83"/>
                </a:solidFill>
                <a:latin typeface="Open Sans"/>
                <a:ea typeface="Open Sans"/>
                <a:cs typeface="Open Sans"/>
                <a:sym typeface="Open Sans"/>
              </a:rPr>
              <a:t>Cost is NOT the primary consideration when purchasing airfare, instead it must be: </a:t>
            </a:r>
            <a:endParaRPr b="1" i="0" sz="2200" u="none" cap="none" strike="noStrike">
              <a:solidFill>
                <a:srgbClr val="4B2E83"/>
              </a:solidFill>
              <a:latin typeface="Open Sans"/>
              <a:ea typeface="Open Sans"/>
              <a:cs typeface="Open Sans"/>
              <a:sym typeface="Open Sans"/>
            </a:endParaRPr>
          </a:p>
          <a:p>
            <a:pPr indent="-285750" lvl="1" marL="742950" marR="0" rtl="0" algn="l">
              <a:spcBef>
                <a:spcPts val="440"/>
              </a:spcBef>
              <a:spcAft>
                <a:spcPts val="0"/>
              </a:spcAft>
              <a:buClr>
                <a:srgbClr val="4B2E83"/>
              </a:buClr>
              <a:buSzPts val="2200"/>
              <a:buFont typeface="Arial"/>
              <a:buChar char="•"/>
            </a:pPr>
            <a:r>
              <a:rPr b="1" i="0" lang="en" sz="2200" u="none" cap="none" strike="noStrike">
                <a:solidFill>
                  <a:srgbClr val="4B2E83"/>
                </a:solidFill>
                <a:latin typeface="Open Sans"/>
                <a:ea typeface="Open Sans"/>
                <a:cs typeface="Open Sans"/>
                <a:sym typeface="Open Sans"/>
              </a:rPr>
              <a:t>In compliance with the Fly America Act</a:t>
            </a:r>
            <a:endParaRPr/>
          </a:p>
          <a:p>
            <a:pPr indent="-285750" lvl="1" marL="742950" marR="0" rtl="0" algn="l">
              <a:spcBef>
                <a:spcPts val="440"/>
              </a:spcBef>
              <a:spcAft>
                <a:spcPts val="0"/>
              </a:spcAft>
              <a:buClr>
                <a:srgbClr val="4B2E83"/>
              </a:buClr>
              <a:buSzPts val="2200"/>
              <a:buFont typeface="Arial"/>
              <a:buChar char="•"/>
            </a:pPr>
            <a:r>
              <a:rPr b="1" i="0" lang="en" sz="2200" u="none" cap="none" strike="noStrike">
                <a:solidFill>
                  <a:srgbClr val="4B2E83"/>
                </a:solidFill>
                <a:latin typeface="Open Sans"/>
                <a:ea typeface="Open Sans"/>
                <a:cs typeface="Open Sans"/>
                <a:sym typeface="Open Sans"/>
              </a:rPr>
              <a:t>“Basic” Class of Service</a:t>
            </a:r>
            <a:endParaRPr b="1" i="0" sz="2200" u="none" cap="none" strike="noStrike">
              <a:solidFill>
                <a:srgbClr val="4B2E83"/>
              </a:solidFill>
              <a:latin typeface="Open Sans"/>
              <a:ea typeface="Open Sans"/>
              <a:cs typeface="Open Sans"/>
              <a:sym typeface="Open Sans"/>
            </a:endParaRPr>
          </a:p>
          <a:p>
            <a:pPr indent="-285750" lvl="1" marL="742950" marR="0" rtl="0" algn="l">
              <a:spcBef>
                <a:spcPts val="440"/>
              </a:spcBef>
              <a:spcAft>
                <a:spcPts val="0"/>
              </a:spcAft>
              <a:buClr>
                <a:srgbClr val="4B2E83"/>
              </a:buClr>
              <a:buSzPts val="2200"/>
              <a:buFont typeface="Arial"/>
              <a:buChar char="•"/>
            </a:pPr>
            <a:r>
              <a:rPr b="1" i="0" lang="en" sz="2200" u="none" cap="none" strike="noStrike">
                <a:solidFill>
                  <a:srgbClr val="4B2E83"/>
                </a:solidFill>
                <a:latin typeface="Open Sans"/>
                <a:ea typeface="Open Sans"/>
                <a:cs typeface="Open Sans"/>
                <a:sym typeface="Open Sans"/>
              </a:rPr>
              <a:t>Refundable Ticket (allowable if used, unallowable if not used)</a:t>
            </a:r>
            <a:endParaRPr/>
          </a:p>
          <a:p>
            <a:pPr indent="0" lvl="1" marL="342900" marR="0" rtl="0" algn="l">
              <a:spcBef>
                <a:spcPts val="440"/>
              </a:spcBef>
              <a:spcAft>
                <a:spcPts val="0"/>
              </a:spcAft>
              <a:buClr>
                <a:srgbClr val="4B2E83"/>
              </a:buClr>
              <a:buSzPts val="2200"/>
              <a:buFont typeface="Arial"/>
              <a:buNone/>
            </a:pPr>
            <a:r>
              <a:rPr b="1" i="0" lang="en" sz="2200" u="none" cap="none" strike="noStrike">
                <a:solidFill>
                  <a:srgbClr val="4B2E83"/>
                </a:solidFill>
                <a:latin typeface="Open Sans"/>
                <a:ea typeface="Open Sans"/>
                <a:cs typeface="Open Sans"/>
                <a:sym typeface="Open Sans"/>
              </a:rPr>
              <a:t>And then…</a:t>
            </a:r>
            <a:endParaRPr/>
          </a:p>
          <a:p>
            <a:pPr indent="-285750" lvl="1" marL="742950" marR="0" rtl="0" algn="l">
              <a:spcBef>
                <a:spcPts val="440"/>
              </a:spcBef>
              <a:spcAft>
                <a:spcPts val="0"/>
              </a:spcAft>
              <a:buClr>
                <a:srgbClr val="4B2E83"/>
              </a:buClr>
              <a:buSzPts val="2200"/>
              <a:buFont typeface="Arial"/>
              <a:buChar char="•"/>
            </a:pPr>
            <a:r>
              <a:rPr b="1" i="0" lang="en" sz="2200" u="none" cap="none" strike="noStrike">
                <a:solidFill>
                  <a:srgbClr val="4B2E83"/>
                </a:solidFill>
                <a:latin typeface="Open Sans"/>
                <a:ea typeface="Open Sans"/>
                <a:cs typeface="Open Sans"/>
                <a:sym typeface="Open Sans"/>
              </a:rPr>
              <a:t>Cheapest available</a:t>
            </a:r>
            <a:endParaRPr/>
          </a:p>
          <a:p>
            <a:pPr indent="-107950" lvl="1" marL="742950" marR="0" rtl="0" algn="l">
              <a:spcBef>
                <a:spcPts val="56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80000"/>
              </a:lnSpc>
              <a:spcBef>
                <a:spcPts val="420"/>
              </a:spcBef>
              <a:spcAft>
                <a:spcPts val="0"/>
              </a:spcAft>
              <a:buClr>
                <a:srgbClr val="4B2E83"/>
              </a:buClr>
              <a:buSzPts val="2100"/>
              <a:buFont typeface="Merriweather Sans"/>
              <a:buNone/>
            </a:pPr>
            <a:r>
              <a:rPr b="1" i="0" lang="en" sz="2100" u="sng" cap="none" strike="noStrike">
                <a:solidFill>
                  <a:srgbClr val="4B2E83"/>
                </a:solidFill>
                <a:latin typeface="Open Sans"/>
                <a:ea typeface="Open Sans"/>
                <a:cs typeface="Open Sans"/>
                <a:sym typeface="Open Sans"/>
                <a:hlinkClick r:id="rId3"/>
              </a:rPr>
              <a:t>https://finance.uw.edu/pafc/travel</a:t>
            </a:r>
            <a:endParaRPr b="1" i="0" sz="2100" u="none" cap="none" strike="noStrike">
              <a:solidFill>
                <a:srgbClr val="4B2E83"/>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9" name="Shape 509"/>
        <p:cNvGrpSpPr/>
        <p:nvPr/>
      </p:nvGrpSpPr>
      <p:grpSpPr>
        <a:xfrm>
          <a:off x="0" y="0"/>
          <a:ext cx="0" cy="0"/>
          <a:chOff x="0" y="0"/>
          <a:chExt cx="0" cy="0"/>
        </a:xfrm>
      </p:grpSpPr>
      <p:sp>
        <p:nvSpPr>
          <p:cNvPr id="510" name="Google Shape;510;p92"/>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LABORATORY SAFETY SURVEY PROGRAM</a:t>
            </a:r>
            <a:endParaRPr>
              <a:latin typeface="Encode Sans"/>
              <a:ea typeface="Encode Sans"/>
              <a:cs typeface="Encode Sans"/>
              <a:sym typeface="Encode Sans"/>
            </a:endParaRPr>
          </a:p>
        </p:txBody>
      </p:sp>
      <p:sp>
        <p:nvSpPr>
          <p:cNvPr id="511" name="Google Shape;511;p92"/>
          <p:cNvSpPr txBox="1"/>
          <p:nvPr>
            <p:ph idx="2" type="body"/>
          </p:nvPr>
        </p:nvSpPr>
        <p:spPr>
          <a:xfrm>
            <a:off x="671757" y="2590055"/>
            <a:ext cx="8197200" cy="2857500"/>
          </a:xfrm>
          <a:prstGeom prst="rect">
            <a:avLst/>
          </a:prstGeom>
          <a:noFill/>
          <a:ln>
            <a:noFill/>
          </a:ln>
        </p:spPr>
        <p:txBody>
          <a:bodyPr anchorCtr="0" anchor="t" bIns="45700" lIns="91425" spcFirstLastPara="1" rIns="91425" wrap="square" tIns="45700">
            <a:noAutofit/>
          </a:bodyPr>
          <a:lstStyle/>
          <a:p>
            <a:pPr indent="-257175" lvl="0" marL="257175" rtl="0" algn="l">
              <a:lnSpc>
                <a:spcPct val="100000"/>
              </a:lnSpc>
              <a:spcBef>
                <a:spcPts val="0"/>
              </a:spcBef>
              <a:spcAft>
                <a:spcPts val="0"/>
              </a:spcAft>
              <a:buClr>
                <a:schemeClr val="dk1"/>
              </a:buClr>
              <a:buSzPts val="1800"/>
              <a:buFont typeface="Noto Sans Symbols"/>
              <a:buChar char="▪"/>
            </a:pPr>
            <a:r>
              <a:rPr lang="en"/>
              <a:t>Approximately 950 Investigator groups</a:t>
            </a:r>
            <a:endParaRPr/>
          </a:p>
          <a:p>
            <a:pPr indent="-257175" lvl="0" marL="257175" rtl="0" algn="l">
              <a:lnSpc>
                <a:spcPct val="100000"/>
              </a:lnSpc>
              <a:spcBef>
                <a:spcPts val="360"/>
              </a:spcBef>
              <a:spcAft>
                <a:spcPts val="0"/>
              </a:spcAft>
              <a:buClr>
                <a:schemeClr val="dk1"/>
              </a:buClr>
              <a:buSzPts val="1800"/>
              <a:buFont typeface="Noto Sans Symbols"/>
              <a:buChar char="▪"/>
            </a:pPr>
            <a:r>
              <a:rPr lang="en"/>
              <a:t>Over 4,400 laboratory spaces</a:t>
            </a:r>
            <a:endParaRPr/>
          </a:p>
          <a:p>
            <a:pPr indent="-257175" lvl="0" marL="257175" rtl="0" algn="l">
              <a:lnSpc>
                <a:spcPct val="100000"/>
              </a:lnSpc>
              <a:spcBef>
                <a:spcPts val="360"/>
              </a:spcBef>
              <a:spcAft>
                <a:spcPts val="0"/>
              </a:spcAft>
              <a:buClr>
                <a:schemeClr val="dk1"/>
              </a:buClr>
              <a:buSzPts val="1800"/>
              <a:buFont typeface="Noto Sans Symbols"/>
              <a:buChar char="▪"/>
            </a:pPr>
            <a:r>
              <a:rPr lang="en"/>
              <a:t>60% Investigators have biological use authorization </a:t>
            </a:r>
            <a:endParaRPr/>
          </a:p>
          <a:p>
            <a:pPr indent="-257175" lvl="0" marL="257175" rtl="0" algn="l">
              <a:lnSpc>
                <a:spcPct val="100000"/>
              </a:lnSpc>
              <a:spcBef>
                <a:spcPts val="360"/>
              </a:spcBef>
              <a:spcAft>
                <a:spcPts val="0"/>
              </a:spcAft>
              <a:buClr>
                <a:schemeClr val="dk1"/>
              </a:buClr>
              <a:buSzPts val="1800"/>
              <a:buFont typeface="Noto Sans Symbols"/>
              <a:buChar char="▪"/>
            </a:pPr>
            <a:r>
              <a:rPr lang="en"/>
              <a:t>12% have radiological use authorization</a:t>
            </a:r>
            <a:endParaRPr/>
          </a:p>
          <a:p>
            <a:pPr indent="-257175" lvl="0" marL="257175" rtl="0" algn="l">
              <a:lnSpc>
                <a:spcPct val="100000"/>
              </a:lnSpc>
              <a:spcBef>
                <a:spcPts val="360"/>
              </a:spcBef>
              <a:spcAft>
                <a:spcPts val="0"/>
              </a:spcAft>
              <a:buClr>
                <a:schemeClr val="dk1"/>
              </a:buClr>
              <a:buSzPts val="1800"/>
              <a:buFont typeface="Noto Sans Symbols"/>
              <a:buChar char="▪"/>
            </a:pPr>
            <a:r>
              <a:rPr lang="en"/>
              <a:t>Each lab surveyed every 14 months</a:t>
            </a:r>
            <a:endParaRPr/>
          </a:p>
          <a:p>
            <a:pPr indent="-257175" lvl="0" marL="257175" rtl="0" algn="l">
              <a:lnSpc>
                <a:spcPct val="100000"/>
              </a:lnSpc>
              <a:spcBef>
                <a:spcPts val="360"/>
              </a:spcBef>
              <a:spcAft>
                <a:spcPts val="0"/>
              </a:spcAft>
              <a:buClr>
                <a:schemeClr val="dk1"/>
              </a:buClr>
              <a:buSzPts val="1800"/>
              <a:buFont typeface="Noto Sans Symbols"/>
              <a:buChar char="▪"/>
            </a:pPr>
            <a:r>
              <a:rPr lang="en"/>
              <a:t>Laboratory safety initiative pilot project 2016-2018</a:t>
            </a:r>
            <a:endParaRPr/>
          </a:p>
          <a:p>
            <a:pPr indent="0" lvl="0" marL="0" rtl="0" algn="l">
              <a:lnSpc>
                <a:spcPct val="100000"/>
              </a:lnSpc>
              <a:spcBef>
                <a:spcPts val="360"/>
              </a:spcBef>
              <a:spcAft>
                <a:spcPts val="0"/>
              </a:spcAft>
              <a:buClr>
                <a:schemeClr val="dk1"/>
              </a:buClr>
              <a:buSzPts val="1800"/>
              <a:buNone/>
            </a:pPr>
            <a:r>
              <a:rPr lang="en"/>
              <a:t> </a:t>
            </a:r>
            <a:endParaRPr/>
          </a:p>
        </p:txBody>
      </p:sp>
      <p:sp>
        <p:nvSpPr>
          <p:cNvPr id="512" name="Google Shape;512;p92"/>
          <p:cNvSpPr txBox="1"/>
          <p:nvPr>
            <p:ph idx="3" type="body"/>
          </p:nvPr>
        </p:nvSpPr>
        <p:spPr>
          <a:xfrm>
            <a:off x="671758" y="1730667"/>
            <a:ext cx="8184600" cy="411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t/>
            </a:r>
            <a:endParaRPr/>
          </a:p>
        </p:txBody>
      </p:sp>
      <p:pic>
        <p:nvPicPr>
          <p:cNvPr id="513" name="Google Shape;513;p92"/>
          <p:cNvPicPr preferRelativeResize="0"/>
          <p:nvPr/>
        </p:nvPicPr>
        <p:blipFill rotWithShape="1">
          <a:blip r:embed="rId3">
            <a:alphaModFix/>
          </a:blip>
          <a:srcRect b="0" l="0" r="0" t="0"/>
          <a:stretch/>
        </p:blipFill>
        <p:spPr>
          <a:xfrm>
            <a:off x="6304856" y="2463629"/>
            <a:ext cx="2551567" cy="1913676"/>
          </a:xfrm>
          <a:prstGeom prst="rect">
            <a:avLst/>
          </a:prstGeom>
          <a:noFill/>
          <a:ln cap="flat" cmpd="sng" w="9525">
            <a:solidFill>
              <a:srgbClr val="7030A0"/>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1" name="Shape 751"/>
        <p:cNvGrpSpPr/>
        <p:nvPr/>
      </p:nvGrpSpPr>
      <p:grpSpPr>
        <a:xfrm>
          <a:off x="0" y="0"/>
          <a:ext cx="0" cy="0"/>
          <a:chOff x="0" y="0"/>
          <a:chExt cx="0" cy="0"/>
        </a:xfrm>
      </p:grpSpPr>
      <p:sp>
        <p:nvSpPr>
          <p:cNvPr id="752" name="Google Shape;752;p119"/>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B2E83"/>
              </a:buClr>
              <a:buSzPts val="3000"/>
              <a:buNone/>
            </a:pPr>
            <a:r>
              <a:rPr lang="en">
                <a:latin typeface="Encode Sans"/>
                <a:ea typeface="Encode Sans"/>
                <a:cs typeface="Encode Sans"/>
                <a:sym typeface="Encode Sans"/>
              </a:rPr>
              <a:t>Travel: “Package Deals” on Federal Awards</a:t>
            </a:r>
            <a:endParaRPr>
              <a:latin typeface="Arial"/>
              <a:ea typeface="Arial"/>
              <a:cs typeface="Arial"/>
              <a:sym typeface="Arial"/>
            </a:endParaRPr>
          </a:p>
        </p:txBody>
      </p:sp>
      <p:sp>
        <p:nvSpPr>
          <p:cNvPr id="753" name="Google Shape;753;p119"/>
          <p:cNvSpPr txBox="1"/>
          <p:nvPr>
            <p:ph idx="2" type="body"/>
          </p:nvPr>
        </p:nvSpPr>
        <p:spPr>
          <a:xfrm>
            <a:off x="659300" y="1736725"/>
            <a:ext cx="8196300" cy="12192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4B2E83"/>
              </a:buClr>
              <a:buSzPts val="2040"/>
              <a:buFont typeface="Arial"/>
              <a:buChar char="•"/>
            </a:pPr>
            <a:r>
              <a:rPr lang="en" sz="2040"/>
              <a:t>Definition: a single vendor provides multiple travel services (e.g., airfare + lodging from Expedia)</a:t>
            </a:r>
            <a:endParaRPr sz="2040"/>
          </a:p>
          <a:p>
            <a:pPr indent="-342900" lvl="0" marL="342900" rtl="0" algn="l">
              <a:lnSpc>
                <a:spcPct val="90000"/>
              </a:lnSpc>
              <a:spcBef>
                <a:spcPts val="408"/>
              </a:spcBef>
              <a:spcAft>
                <a:spcPts val="0"/>
              </a:spcAft>
              <a:buClr>
                <a:srgbClr val="4B2E83"/>
              </a:buClr>
              <a:buSzPts val="2040"/>
              <a:buFont typeface="Arial"/>
              <a:buChar char="•"/>
            </a:pPr>
            <a:r>
              <a:rPr lang="en" sz="2040"/>
              <a:t>Package Deals can only be used on Federal Awards IF the vendor provides detailed information on airfare, including:</a:t>
            </a:r>
            <a:endParaRPr sz="2040"/>
          </a:p>
        </p:txBody>
      </p:sp>
      <p:sp>
        <p:nvSpPr>
          <p:cNvPr id="754" name="Google Shape;754;p119"/>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Andra Sawyer – PAFC </a:t>
            </a:r>
            <a:endParaRPr/>
          </a:p>
        </p:txBody>
      </p:sp>
      <p:sp>
        <p:nvSpPr>
          <p:cNvPr id="755" name="Google Shape;755;p119"/>
          <p:cNvSpPr txBox="1"/>
          <p:nvPr>
            <p:ph idx="2" type="body"/>
          </p:nvPr>
        </p:nvSpPr>
        <p:spPr>
          <a:xfrm>
            <a:off x="805675" y="2856250"/>
            <a:ext cx="4921500" cy="714300"/>
          </a:xfrm>
          <a:prstGeom prst="rect">
            <a:avLst/>
          </a:prstGeom>
          <a:noFill/>
          <a:ln>
            <a:noFill/>
          </a:ln>
        </p:spPr>
        <p:txBody>
          <a:bodyPr anchorCtr="0" anchor="t" bIns="45700" lIns="91425" spcFirstLastPara="1" rIns="91425" wrap="square" tIns="45700">
            <a:noAutofit/>
          </a:bodyPr>
          <a:lstStyle/>
          <a:p>
            <a:pPr indent="-285750" lvl="1" marL="742950" rtl="0" algn="l">
              <a:lnSpc>
                <a:spcPct val="90000"/>
              </a:lnSpc>
              <a:spcBef>
                <a:spcPts val="340"/>
              </a:spcBef>
              <a:spcAft>
                <a:spcPts val="0"/>
              </a:spcAft>
              <a:buClr>
                <a:srgbClr val="4B2E83"/>
              </a:buClr>
              <a:buSzPts val="1700"/>
              <a:buChar char="–"/>
            </a:pPr>
            <a:r>
              <a:rPr lang="en" sz="1700"/>
              <a:t>compliance with the Fly America Act</a:t>
            </a:r>
            <a:endParaRPr/>
          </a:p>
          <a:p>
            <a:pPr indent="-285750" lvl="1" marL="742950" rtl="0" algn="l">
              <a:lnSpc>
                <a:spcPct val="90000"/>
              </a:lnSpc>
              <a:spcBef>
                <a:spcPts val="340"/>
              </a:spcBef>
              <a:spcAft>
                <a:spcPts val="0"/>
              </a:spcAft>
              <a:buClr>
                <a:srgbClr val="4B2E83"/>
              </a:buClr>
              <a:buSzPts val="1700"/>
              <a:buChar char="–"/>
            </a:pPr>
            <a:r>
              <a:rPr lang="en" sz="1700"/>
              <a:t>class of service</a:t>
            </a:r>
            <a:endParaRPr sz="2040"/>
          </a:p>
        </p:txBody>
      </p:sp>
      <p:sp>
        <p:nvSpPr>
          <p:cNvPr id="756" name="Google Shape;756;p119"/>
          <p:cNvSpPr txBox="1"/>
          <p:nvPr>
            <p:ph idx="2" type="body"/>
          </p:nvPr>
        </p:nvSpPr>
        <p:spPr>
          <a:xfrm>
            <a:off x="659288" y="4228825"/>
            <a:ext cx="8196300" cy="15135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408"/>
              </a:spcBef>
              <a:spcAft>
                <a:spcPts val="0"/>
              </a:spcAft>
              <a:buClr>
                <a:srgbClr val="4B2E83"/>
              </a:buClr>
              <a:buSzPts val="2040"/>
              <a:buFont typeface="Arial"/>
              <a:buChar char="•"/>
            </a:pPr>
            <a:r>
              <a:rPr lang="en" sz="2040"/>
              <a:t>Other considerations for Package Deals, please see the UW Travel webpage:</a:t>
            </a:r>
            <a:br>
              <a:rPr lang="en" sz="2040"/>
            </a:br>
            <a:endParaRPr sz="2040"/>
          </a:p>
          <a:p>
            <a:pPr indent="0" lvl="0" marL="0" rtl="0" algn="l">
              <a:lnSpc>
                <a:spcPct val="90000"/>
              </a:lnSpc>
              <a:spcBef>
                <a:spcPts val="408"/>
              </a:spcBef>
              <a:spcAft>
                <a:spcPts val="0"/>
              </a:spcAft>
              <a:buClr>
                <a:srgbClr val="4B2E83"/>
              </a:buClr>
              <a:buSzPts val="2040"/>
              <a:buNone/>
            </a:pPr>
            <a:r>
              <a:rPr lang="en" sz="2040" u="sng">
                <a:solidFill>
                  <a:schemeClr val="hlink"/>
                </a:solidFill>
                <a:hlinkClick r:id="rId3"/>
              </a:rPr>
              <a:t>https://finance.uw.edu/travel/airfare#Package%20Deal</a:t>
            </a:r>
            <a:endParaRPr sz="2040"/>
          </a:p>
        </p:txBody>
      </p:sp>
      <p:sp>
        <p:nvSpPr>
          <p:cNvPr id="757" name="Google Shape;757;p119"/>
          <p:cNvSpPr txBox="1"/>
          <p:nvPr>
            <p:ph idx="2" type="body"/>
          </p:nvPr>
        </p:nvSpPr>
        <p:spPr>
          <a:xfrm>
            <a:off x="659300" y="3491291"/>
            <a:ext cx="8196300" cy="7644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408"/>
              </a:spcBef>
              <a:spcAft>
                <a:spcPts val="0"/>
              </a:spcAft>
              <a:buClr>
                <a:srgbClr val="4B2E83"/>
              </a:buClr>
              <a:buSzPts val="2040"/>
              <a:buFont typeface="Arial"/>
              <a:buChar char="•"/>
            </a:pPr>
            <a:r>
              <a:rPr lang="en" sz="2040"/>
              <a:t>Unused non-refundable packages cannot be charged to a Federal Award</a:t>
            </a:r>
            <a:endParaRPr sz="204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1" name="Shape 761"/>
        <p:cNvGrpSpPr/>
        <p:nvPr/>
      </p:nvGrpSpPr>
      <p:grpSpPr>
        <a:xfrm>
          <a:off x="0" y="0"/>
          <a:ext cx="0" cy="0"/>
          <a:chOff x="0" y="0"/>
          <a:chExt cx="0" cy="0"/>
        </a:xfrm>
      </p:grpSpPr>
      <p:sp>
        <p:nvSpPr>
          <p:cNvPr id="762" name="Google Shape;762;p120"/>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0"/>
              </a:spcBef>
              <a:spcAft>
                <a:spcPts val="0"/>
              </a:spcAft>
              <a:buClr>
                <a:srgbClr val="4B2E83"/>
              </a:buClr>
              <a:buSzPts val="3000"/>
              <a:buNone/>
            </a:pPr>
            <a:r>
              <a:rPr lang="en">
                <a:latin typeface="Encode Sans"/>
                <a:ea typeface="Encode Sans"/>
                <a:cs typeface="Encode Sans"/>
                <a:sym typeface="Encode Sans"/>
              </a:rPr>
              <a:t>Cost Share Update: </a:t>
            </a:r>
            <a:endParaRPr>
              <a:latin typeface="Encode Sans"/>
              <a:ea typeface="Encode Sans"/>
              <a:cs typeface="Encode Sans"/>
              <a:sym typeface="Encode Sans"/>
            </a:endParaRPr>
          </a:p>
          <a:p>
            <a:pPr indent="0" lvl="0" marL="0" rtl="0" algn="l">
              <a:lnSpc>
                <a:spcPct val="80000"/>
              </a:lnSpc>
              <a:spcBef>
                <a:spcPts val="600"/>
              </a:spcBef>
              <a:spcAft>
                <a:spcPts val="0"/>
              </a:spcAft>
              <a:buClr>
                <a:srgbClr val="4B2E83"/>
              </a:buClr>
              <a:buSzPts val="3000"/>
              <a:buNone/>
            </a:pPr>
            <a:r>
              <a:rPr lang="en">
                <a:latin typeface="Encode Sans"/>
                <a:ea typeface="Encode Sans"/>
                <a:cs typeface="Encode Sans"/>
                <a:sym typeface="Encode Sans"/>
              </a:rPr>
              <a:t>1. What is NOT Cost Share</a:t>
            </a:r>
            <a:endParaRPr>
              <a:latin typeface="Arial"/>
              <a:ea typeface="Arial"/>
              <a:cs typeface="Arial"/>
              <a:sym typeface="Arial"/>
            </a:endParaRPr>
          </a:p>
        </p:txBody>
      </p:sp>
      <p:sp>
        <p:nvSpPr>
          <p:cNvPr id="763" name="Google Shape;763;p120"/>
          <p:cNvSpPr txBox="1"/>
          <p:nvPr>
            <p:ph idx="2" type="body"/>
          </p:nvPr>
        </p:nvSpPr>
        <p:spPr>
          <a:xfrm>
            <a:off x="659300" y="1736725"/>
            <a:ext cx="8196300" cy="864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B2E83"/>
              </a:buClr>
              <a:buSzPts val="2400"/>
              <a:buNone/>
            </a:pPr>
            <a:r>
              <a:rPr lang="en"/>
              <a:t>Costs are being shared but not recorded as Cost Share in UW Systems:</a:t>
            </a:r>
            <a:endParaRPr/>
          </a:p>
        </p:txBody>
      </p:sp>
      <p:sp>
        <p:nvSpPr>
          <p:cNvPr id="764" name="Google Shape;764;p120"/>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Andra Sawyer – PAFC </a:t>
            </a:r>
            <a:endParaRPr/>
          </a:p>
        </p:txBody>
      </p:sp>
      <p:sp>
        <p:nvSpPr>
          <p:cNvPr id="765" name="Google Shape;765;p120"/>
          <p:cNvSpPr txBox="1"/>
          <p:nvPr>
            <p:ph idx="2" type="body"/>
          </p:nvPr>
        </p:nvSpPr>
        <p:spPr>
          <a:xfrm>
            <a:off x="665925" y="2600725"/>
            <a:ext cx="8196300" cy="1422000"/>
          </a:xfrm>
          <a:prstGeom prst="rect">
            <a:avLst/>
          </a:prstGeom>
          <a:noFill/>
          <a:ln>
            <a:noFill/>
          </a:ln>
        </p:spPr>
        <p:txBody>
          <a:bodyPr anchorCtr="0" anchor="t" bIns="45700" lIns="91425" spcFirstLastPara="1" rIns="91425" wrap="square" tIns="45700">
            <a:noAutofit/>
          </a:bodyPr>
          <a:lstStyle/>
          <a:p>
            <a:pPr indent="-285750" lvl="1" marL="742950" rtl="0" algn="l">
              <a:spcBef>
                <a:spcPts val="480"/>
              </a:spcBef>
              <a:spcAft>
                <a:spcPts val="0"/>
              </a:spcAft>
              <a:buClr>
                <a:srgbClr val="4B2E83"/>
              </a:buClr>
              <a:buSzPts val="2400"/>
              <a:buFont typeface="Arial"/>
              <a:buChar char="•"/>
            </a:pPr>
            <a:r>
              <a:rPr lang="en" sz="2400"/>
              <a:t>Intramural (Sponsor-Provided)</a:t>
            </a:r>
            <a:endParaRPr/>
          </a:p>
          <a:p>
            <a:pPr indent="-285750" lvl="1" marL="742950" rtl="0" algn="l">
              <a:spcBef>
                <a:spcPts val="480"/>
              </a:spcBef>
              <a:spcAft>
                <a:spcPts val="0"/>
              </a:spcAft>
              <a:buClr>
                <a:srgbClr val="4B2E83"/>
              </a:buClr>
              <a:buSzPts val="2400"/>
              <a:buFont typeface="Arial"/>
              <a:buChar char="•"/>
            </a:pPr>
            <a:r>
              <a:rPr lang="en" sz="2400"/>
              <a:t>Agreements that are not part of the Sponsored Award</a:t>
            </a:r>
            <a:endParaRPr sz="2000"/>
          </a:p>
          <a:p>
            <a:pPr indent="-190500" lvl="0" marL="342900" rtl="0" algn="l">
              <a:spcBef>
                <a:spcPts val="480"/>
              </a:spcBef>
              <a:spcAft>
                <a:spcPts val="0"/>
              </a:spcAft>
              <a:buClr>
                <a:srgbClr val="4B2E83"/>
              </a:buClr>
              <a:buSzPts val="2400"/>
              <a:buFont typeface="Merriweather Sans"/>
              <a:buNone/>
            </a:pPr>
            <a:r>
              <a:t/>
            </a:r>
            <a:endParaRPr/>
          </a:p>
        </p:txBody>
      </p:sp>
      <p:sp>
        <p:nvSpPr>
          <p:cNvPr id="766" name="Google Shape;766;p120"/>
          <p:cNvSpPr txBox="1"/>
          <p:nvPr>
            <p:ph idx="2" type="body"/>
          </p:nvPr>
        </p:nvSpPr>
        <p:spPr>
          <a:xfrm>
            <a:off x="659300" y="4022725"/>
            <a:ext cx="8196300" cy="1765500"/>
          </a:xfrm>
          <a:prstGeom prst="rect">
            <a:avLst/>
          </a:prstGeom>
          <a:noFill/>
          <a:ln>
            <a:noFill/>
          </a:ln>
        </p:spPr>
        <p:txBody>
          <a:bodyPr anchorCtr="0" anchor="t" bIns="45700" lIns="91425" spcFirstLastPara="1" rIns="91425" wrap="square" tIns="45700">
            <a:noAutofit/>
          </a:bodyPr>
          <a:lstStyle/>
          <a:p>
            <a:pPr indent="-285750" lvl="1" marL="742950" rtl="0" algn="l">
              <a:spcBef>
                <a:spcPts val="480"/>
              </a:spcBef>
              <a:spcAft>
                <a:spcPts val="0"/>
              </a:spcAft>
              <a:buClr>
                <a:srgbClr val="4B2E83"/>
              </a:buClr>
              <a:buSzPts val="2400"/>
              <a:buFont typeface="Arial"/>
              <a:buChar char="•"/>
            </a:pPr>
            <a:r>
              <a:rPr lang="en" sz="2400"/>
              <a:t>Expenses incurred in support of but not charged to an NIH Training Grant</a:t>
            </a:r>
            <a:endParaRPr/>
          </a:p>
          <a:p>
            <a:pPr indent="0" lvl="1" marL="457200" rtl="0" algn="l">
              <a:spcBef>
                <a:spcPts val="400"/>
              </a:spcBef>
              <a:spcAft>
                <a:spcPts val="0"/>
              </a:spcAft>
              <a:buClr>
                <a:srgbClr val="4B2E83"/>
              </a:buClr>
              <a:buSzPts val="2000"/>
              <a:buNone/>
            </a:pPr>
            <a:r>
              <a:t/>
            </a:r>
            <a:endParaRPr/>
          </a:p>
          <a:p>
            <a:pPr indent="0" lvl="0" marL="0" rtl="0" algn="l">
              <a:spcBef>
                <a:spcPts val="400"/>
              </a:spcBef>
              <a:spcAft>
                <a:spcPts val="0"/>
              </a:spcAft>
              <a:buClr>
                <a:srgbClr val="4B2E83"/>
              </a:buClr>
              <a:buSzPts val="2000"/>
              <a:buNone/>
            </a:pPr>
            <a:r>
              <a:rPr lang="en" sz="2000" u="sng">
                <a:solidFill>
                  <a:schemeClr val="hlink"/>
                </a:solidFill>
                <a:hlinkClick r:id="rId3"/>
              </a:rPr>
              <a:t>https://finance.uw.edu/gca/cost-share#Not_Cost_Share</a:t>
            </a:r>
            <a:endParaRPr sz="2000"/>
          </a:p>
          <a:p>
            <a:pPr indent="-190500" lvl="0" marL="342900" rtl="0" algn="l">
              <a:spcBef>
                <a:spcPts val="480"/>
              </a:spcBef>
              <a:spcAft>
                <a:spcPts val="0"/>
              </a:spcAft>
              <a:buClr>
                <a:srgbClr val="4B2E83"/>
              </a:buClr>
              <a:buSzPts val="2400"/>
              <a:buFont typeface="Merriweather Sans"/>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0" name="Shape 770"/>
        <p:cNvGrpSpPr/>
        <p:nvPr/>
      </p:nvGrpSpPr>
      <p:grpSpPr>
        <a:xfrm>
          <a:off x="0" y="0"/>
          <a:ext cx="0" cy="0"/>
          <a:chOff x="0" y="0"/>
          <a:chExt cx="0" cy="0"/>
        </a:xfrm>
      </p:grpSpPr>
      <p:sp>
        <p:nvSpPr>
          <p:cNvPr id="771" name="Google Shape;771;p121"/>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0"/>
              </a:spcBef>
              <a:spcAft>
                <a:spcPts val="0"/>
              </a:spcAft>
              <a:buClr>
                <a:srgbClr val="4B2E83"/>
              </a:buClr>
              <a:buSzPts val="3000"/>
              <a:buNone/>
            </a:pPr>
            <a:r>
              <a:rPr lang="en">
                <a:latin typeface="Encode Sans"/>
                <a:ea typeface="Encode Sans"/>
                <a:cs typeface="Encode Sans"/>
                <a:sym typeface="Encode Sans"/>
              </a:rPr>
              <a:t>Cost Share Update: </a:t>
            </a:r>
            <a:endParaRPr>
              <a:latin typeface="Encode Sans"/>
              <a:ea typeface="Encode Sans"/>
              <a:cs typeface="Encode Sans"/>
              <a:sym typeface="Encode Sans"/>
            </a:endParaRPr>
          </a:p>
          <a:p>
            <a:pPr indent="0" lvl="0" marL="0" rtl="0" algn="l">
              <a:lnSpc>
                <a:spcPct val="80000"/>
              </a:lnSpc>
              <a:spcBef>
                <a:spcPts val="600"/>
              </a:spcBef>
              <a:spcAft>
                <a:spcPts val="0"/>
              </a:spcAft>
              <a:buClr>
                <a:srgbClr val="4B2E83"/>
              </a:buClr>
              <a:buSzPts val="3000"/>
              <a:buNone/>
            </a:pPr>
            <a:r>
              <a:rPr lang="en">
                <a:latin typeface="Encode Sans"/>
                <a:ea typeface="Encode Sans"/>
                <a:cs typeface="Encode Sans"/>
                <a:sym typeface="Encode Sans"/>
              </a:rPr>
              <a:t>2. Third (3</a:t>
            </a:r>
            <a:r>
              <a:rPr baseline="30000" lang="en">
                <a:latin typeface="Encode Sans"/>
                <a:ea typeface="Encode Sans"/>
                <a:cs typeface="Encode Sans"/>
                <a:sym typeface="Encode Sans"/>
              </a:rPr>
              <a:t>rd</a:t>
            </a:r>
            <a:r>
              <a:rPr lang="en">
                <a:latin typeface="Encode Sans"/>
                <a:ea typeface="Encode Sans"/>
                <a:cs typeface="Encode Sans"/>
                <a:sym typeface="Encode Sans"/>
              </a:rPr>
              <a:t>) Party</a:t>
            </a:r>
            <a:endParaRPr>
              <a:latin typeface="Arial"/>
              <a:ea typeface="Arial"/>
              <a:cs typeface="Arial"/>
              <a:sym typeface="Arial"/>
            </a:endParaRPr>
          </a:p>
        </p:txBody>
      </p:sp>
      <p:sp>
        <p:nvSpPr>
          <p:cNvPr id="772" name="Google Shape;772;p121"/>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Arial"/>
              <a:buChar char="•"/>
            </a:pPr>
            <a:r>
              <a:rPr lang="en"/>
              <a:t>If a proposed 3</a:t>
            </a:r>
            <a:r>
              <a:rPr baseline="30000" lang="en"/>
              <a:t>rd</a:t>
            </a:r>
            <a:r>
              <a:rPr lang="en"/>
              <a:t> Party cannot provide the necessary Cost Share documentation, that is NOT a reason to not meet the Cost Share Commitment.</a:t>
            </a:r>
            <a:endParaRPr/>
          </a:p>
          <a:p>
            <a:pPr indent="-190500" lvl="0" marL="342900" rtl="0" algn="l">
              <a:spcBef>
                <a:spcPts val="480"/>
              </a:spcBef>
              <a:spcAft>
                <a:spcPts val="0"/>
              </a:spcAft>
              <a:buClr>
                <a:srgbClr val="4B2E83"/>
              </a:buClr>
              <a:buSzPts val="2400"/>
              <a:buFont typeface="Arial"/>
              <a:buNone/>
            </a:pPr>
            <a:r>
              <a:t/>
            </a:r>
            <a:endParaRPr/>
          </a:p>
          <a:p>
            <a:pPr indent="-342900" lvl="0" marL="342900" rtl="0" algn="l">
              <a:spcBef>
                <a:spcPts val="480"/>
              </a:spcBef>
              <a:spcAft>
                <a:spcPts val="0"/>
              </a:spcAft>
              <a:buClr>
                <a:srgbClr val="4B2E83"/>
              </a:buClr>
              <a:buSzPts val="2400"/>
              <a:buFont typeface="Arial"/>
              <a:buChar char="•"/>
            </a:pPr>
            <a:r>
              <a:rPr lang="en"/>
              <a:t>An individual within an organization can certify his/her own effort; the individual becomes the 3</a:t>
            </a:r>
            <a:r>
              <a:rPr baseline="30000" lang="en"/>
              <a:t>rd</a:t>
            </a:r>
            <a:r>
              <a:rPr lang="en"/>
              <a:t> party.</a:t>
            </a:r>
            <a:endParaRPr/>
          </a:p>
          <a:p>
            <a:pPr indent="-190500" lvl="0" marL="342900" rtl="0" algn="l">
              <a:spcBef>
                <a:spcPts val="480"/>
              </a:spcBef>
              <a:spcAft>
                <a:spcPts val="0"/>
              </a:spcAft>
              <a:buClr>
                <a:srgbClr val="4B2E83"/>
              </a:buClr>
              <a:buSzPts val="2400"/>
              <a:buFont typeface="Merriweather Sans"/>
              <a:buNone/>
            </a:pPr>
            <a:r>
              <a:t/>
            </a:r>
            <a:endParaRPr/>
          </a:p>
          <a:p>
            <a:pPr indent="0" lvl="0" marL="0" rtl="0" algn="l">
              <a:spcBef>
                <a:spcPts val="380"/>
              </a:spcBef>
              <a:spcAft>
                <a:spcPts val="0"/>
              </a:spcAft>
              <a:buClr>
                <a:srgbClr val="4B2E83"/>
              </a:buClr>
              <a:buSzPts val="1900"/>
              <a:buNone/>
            </a:pPr>
            <a:r>
              <a:rPr lang="en" sz="1900" u="sng">
                <a:solidFill>
                  <a:schemeClr val="hlink"/>
                </a:solidFill>
                <a:hlinkClick r:id="rId3"/>
              </a:rPr>
              <a:t>https://finance.uw.edu/gca/cost-share#Cost_Share_Contributions</a:t>
            </a:r>
            <a:endParaRPr sz="1900"/>
          </a:p>
          <a:p>
            <a:pPr indent="-190500" lvl="0" marL="342900" rtl="0" algn="l">
              <a:spcBef>
                <a:spcPts val="480"/>
              </a:spcBef>
              <a:spcAft>
                <a:spcPts val="0"/>
              </a:spcAft>
              <a:buClr>
                <a:srgbClr val="4B2E83"/>
              </a:buClr>
              <a:buSzPts val="2400"/>
              <a:buFont typeface="Merriweather Sans"/>
              <a:buNone/>
            </a:pPr>
            <a:r>
              <a:t/>
            </a:r>
            <a:endParaRPr/>
          </a:p>
        </p:txBody>
      </p:sp>
      <p:sp>
        <p:nvSpPr>
          <p:cNvPr id="773" name="Google Shape;773;p121"/>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Andra Sawyer – PAFC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7" name="Shape 777"/>
        <p:cNvGrpSpPr/>
        <p:nvPr/>
      </p:nvGrpSpPr>
      <p:grpSpPr>
        <a:xfrm>
          <a:off x="0" y="0"/>
          <a:ext cx="0" cy="0"/>
          <a:chOff x="0" y="0"/>
          <a:chExt cx="0" cy="0"/>
        </a:xfrm>
      </p:grpSpPr>
      <p:sp>
        <p:nvSpPr>
          <p:cNvPr id="778" name="Google Shape;778;p122"/>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0"/>
              </a:spcBef>
              <a:spcAft>
                <a:spcPts val="0"/>
              </a:spcAft>
              <a:buClr>
                <a:srgbClr val="4B2E83"/>
              </a:buClr>
              <a:buSzPts val="3000"/>
              <a:buNone/>
            </a:pPr>
            <a:r>
              <a:rPr lang="en">
                <a:latin typeface="Encode Sans"/>
                <a:ea typeface="Encode Sans"/>
                <a:cs typeface="Encode Sans"/>
                <a:sym typeface="Encode Sans"/>
              </a:rPr>
              <a:t>Cost Share Update: </a:t>
            </a:r>
            <a:endParaRPr>
              <a:latin typeface="Encode Sans"/>
              <a:ea typeface="Encode Sans"/>
              <a:cs typeface="Encode Sans"/>
              <a:sym typeface="Encode Sans"/>
            </a:endParaRPr>
          </a:p>
          <a:p>
            <a:pPr indent="0" lvl="0" marL="0" rtl="0" algn="l">
              <a:lnSpc>
                <a:spcPct val="80000"/>
              </a:lnSpc>
              <a:spcBef>
                <a:spcPts val="600"/>
              </a:spcBef>
              <a:spcAft>
                <a:spcPts val="0"/>
              </a:spcAft>
              <a:buClr>
                <a:srgbClr val="4B2E83"/>
              </a:buClr>
              <a:buSzPts val="3000"/>
              <a:buNone/>
            </a:pPr>
            <a:r>
              <a:rPr lang="en">
                <a:latin typeface="Encode Sans"/>
                <a:ea typeface="Encode Sans"/>
                <a:cs typeface="Encode Sans"/>
                <a:sym typeface="Encode Sans"/>
              </a:rPr>
              <a:t>3. Subawards &amp; 3</a:t>
            </a:r>
            <a:r>
              <a:rPr baseline="30000" lang="en">
                <a:latin typeface="Encode Sans"/>
                <a:ea typeface="Encode Sans"/>
                <a:cs typeface="Encode Sans"/>
                <a:sym typeface="Encode Sans"/>
              </a:rPr>
              <a:t>rd</a:t>
            </a:r>
            <a:r>
              <a:rPr lang="en">
                <a:latin typeface="Encode Sans"/>
                <a:ea typeface="Encode Sans"/>
                <a:cs typeface="Encode Sans"/>
                <a:sym typeface="Encode Sans"/>
              </a:rPr>
              <a:t> Party</a:t>
            </a:r>
            <a:endParaRPr>
              <a:latin typeface="Arial"/>
              <a:ea typeface="Arial"/>
              <a:cs typeface="Arial"/>
              <a:sym typeface="Arial"/>
            </a:endParaRPr>
          </a:p>
        </p:txBody>
      </p:sp>
      <p:sp>
        <p:nvSpPr>
          <p:cNvPr id="779" name="Google Shape;779;p122"/>
          <p:cNvSpPr txBox="1"/>
          <p:nvPr>
            <p:ph idx="2" type="body"/>
          </p:nvPr>
        </p:nvSpPr>
        <p:spPr>
          <a:xfrm>
            <a:off x="659300" y="1736725"/>
            <a:ext cx="8196300" cy="13278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4B2E83"/>
              </a:buClr>
              <a:buSzPts val="2220"/>
              <a:buFont typeface="Arial"/>
              <a:buChar char="•"/>
            </a:pPr>
            <a:r>
              <a:rPr lang="en" sz="2220"/>
              <a:t>Subaward and 3</a:t>
            </a:r>
            <a:r>
              <a:rPr baseline="30000" lang="en" sz="2220"/>
              <a:t>rd</a:t>
            </a:r>
            <a:r>
              <a:rPr lang="en" sz="2220"/>
              <a:t> Party Cost Share are two separate Cost Share Components</a:t>
            </a:r>
            <a:endParaRPr/>
          </a:p>
          <a:p>
            <a:pPr indent="-285750" lvl="1" marL="742950" rtl="0" algn="l">
              <a:lnSpc>
                <a:spcPct val="90000"/>
              </a:lnSpc>
              <a:spcBef>
                <a:spcPts val="370"/>
              </a:spcBef>
              <a:spcAft>
                <a:spcPts val="0"/>
              </a:spcAft>
              <a:buClr>
                <a:srgbClr val="4B2E83"/>
              </a:buClr>
              <a:buSzPts val="1850"/>
              <a:buFont typeface="Arial"/>
              <a:buChar char="•"/>
            </a:pPr>
            <a:r>
              <a:rPr lang="en" sz="1850"/>
              <a:t>Subaward: contractual agreement as part of the Award</a:t>
            </a:r>
            <a:endParaRPr/>
          </a:p>
          <a:p>
            <a:pPr indent="-285750" lvl="1" marL="742950" rtl="0" algn="l">
              <a:lnSpc>
                <a:spcPct val="90000"/>
              </a:lnSpc>
              <a:spcBef>
                <a:spcPts val="370"/>
              </a:spcBef>
              <a:spcAft>
                <a:spcPts val="0"/>
              </a:spcAft>
              <a:buClr>
                <a:srgbClr val="4B2E83"/>
              </a:buClr>
              <a:buSzPts val="1850"/>
              <a:buFont typeface="Arial"/>
              <a:buChar char="•"/>
            </a:pPr>
            <a:r>
              <a:rPr lang="en" sz="1850"/>
              <a:t>3</a:t>
            </a:r>
            <a:r>
              <a:rPr baseline="30000" lang="en" sz="1850"/>
              <a:t>rd</a:t>
            </a:r>
            <a:r>
              <a:rPr lang="en" sz="1850"/>
              <a:t> Party: no contractual agreement on the Award</a:t>
            </a:r>
            <a:endParaRPr sz="2220"/>
          </a:p>
        </p:txBody>
      </p:sp>
      <p:sp>
        <p:nvSpPr>
          <p:cNvPr id="780" name="Google Shape;780;p122"/>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Andra Sawyer – PAFC </a:t>
            </a:r>
            <a:endParaRPr/>
          </a:p>
        </p:txBody>
      </p:sp>
      <p:sp>
        <p:nvSpPr>
          <p:cNvPr id="781" name="Google Shape;781;p122"/>
          <p:cNvSpPr txBox="1"/>
          <p:nvPr>
            <p:ph idx="2" type="body"/>
          </p:nvPr>
        </p:nvSpPr>
        <p:spPr>
          <a:xfrm>
            <a:off x="665938" y="3064525"/>
            <a:ext cx="8196300" cy="23199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444"/>
              </a:spcBef>
              <a:spcAft>
                <a:spcPts val="0"/>
              </a:spcAft>
              <a:buClr>
                <a:srgbClr val="4B2E83"/>
              </a:buClr>
              <a:buSzPts val="2220"/>
              <a:buFont typeface="Arial"/>
              <a:buChar char="•"/>
            </a:pPr>
            <a:r>
              <a:rPr lang="en" sz="2220"/>
              <a:t>UW systems/policies do not make that distinction</a:t>
            </a:r>
            <a:endParaRPr sz="2220"/>
          </a:p>
          <a:p>
            <a:pPr indent="-285750" lvl="1" marL="742950" rtl="0" algn="l">
              <a:lnSpc>
                <a:spcPct val="90000"/>
              </a:lnSpc>
              <a:spcBef>
                <a:spcPts val="370"/>
              </a:spcBef>
              <a:spcAft>
                <a:spcPts val="0"/>
              </a:spcAft>
              <a:buClr>
                <a:srgbClr val="4B2E83"/>
              </a:buClr>
              <a:buSzPts val="1850"/>
              <a:buFont typeface="Arial"/>
              <a:buChar char="•"/>
            </a:pPr>
            <a:r>
              <a:rPr lang="en" sz="1850"/>
              <a:t>GIM 21: under review</a:t>
            </a:r>
            <a:endParaRPr/>
          </a:p>
          <a:p>
            <a:pPr indent="-285750" lvl="1" marL="742950" rtl="0" algn="l">
              <a:lnSpc>
                <a:spcPct val="90000"/>
              </a:lnSpc>
              <a:spcBef>
                <a:spcPts val="370"/>
              </a:spcBef>
              <a:spcAft>
                <a:spcPts val="0"/>
              </a:spcAft>
              <a:buClr>
                <a:srgbClr val="4B2E83"/>
              </a:buClr>
              <a:buSzPts val="1850"/>
              <a:buFont typeface="Arial"/>
              <a:buChar char="•"/>
            </a:pPr>
            <a:r>
              <a:rPr lang="en" sz="1850"/>
              <a:t>Cost Share Addendum.xlsx &amp; Instructions: updated</a:t>
            </a:r>
            <a:endParaRPr sz="1850"/>
          </a:p>
          <a:p>
            <a:pPr indent="-285750" lvl="1" marL="742950" rtl="0" algn="l">
              <a:lnSpc>
                <a:spcPct val="90000"/>
              </a:lnSpc>
              <a:spcBef>
                <a:spcPts val="370"/>
              </a:spcBef>
              <a:spcAft>
                <a:spcPts val="0"/>
              </a:spcAft>
              <a:buClr>
                <a:srgbClr val="4B2E83"/>
              </a:buClr>
              <a:buSzPts val="1850"/>
              <a:buFont typeface="Arial"/>
              <a:buChar char="•"/>
            </a:pPr>
            <a:r>
              <a:rPr lang="en" sz="1850"/>
              <a:t>Cost Share Summary/eFECS System: 3</a:t>
            </a:r>
            <a:r>
              <a:rPr baseline="30000" lang="en" sz="1850"/>
              <a:t>rd</a:t>
            </a:r>
            <a:r>
              <a:rPr lang="en" sz="1850"/>
              <a:t> Party category used for both, can include name of entity</a:t>
            </a:r>
            <a:br>
              <a:rPr lang="en" sz="1850"/>
            </a:br>
            <a:endParaRPr sz="1850"/>
          </a:p>
          <a:p>
            <a:pPr indent="0" lvl="0" marL="0" rtl="0" algn="l">
              <a:lnSpc>
                <a:spcPct val="90000"/>
              </a:lnSpc>
              <a:spcBef>
                <a:spcPts val="351"/>
              </a:spcBef>
              <a:spcAft>
                <a:spcPts val="0"/>
              </a:spcAft>
              <a:buClr>
                <a:srgbClr val="4B2E83"/>
              </a:buClr>
              <a:buSzPts val="1757"/>
              <a:buNone/>
            </a:pPr>
            <a:r>
              <a:rPr lang="en" sz="1757" u="sng">
                <a:solidFill>
                  <a:schemeClr val="hlink"/>
                </a:solidFill>
                <a:hlinkClick r:id="rId3"/>
              </a:rPr>
              <a:t>https://finance.uw.edu/gca/cost-share#Cost_Share_Components</a:t>
            </a:r>
            <a:endParaRPr sz="1757"/>
          </a:p>
          <a:p>
            <a:pPr indent="-201930" lvl="0" marL="342900" rtl="0" algn="l">
              <a:lnSpc>
                <a:spcPct val="90000"/>
              </a:lnSpc>
              <a:spcBef>
                <a:spcPts val="444"/>
              </a:spcBef>
              <a:spcAft>
                <a:spcPts val="0"/>
              </a:spcAft>
              <a:buClr>
                <a:srgbClr val="4B2E83"/>
              </a:buClr>
              <a:buSzPts val="2220"/>
              <a:buFont typeface="Merriweather Sans"/>
              <a:buNone/>
            </a:pPr>
            <a:r>
              <a:t/>
            </a:r>
            <a:endParaRPr sz="222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5" name="Shape 785"/>
        <p:cNvGrpSpPr/>
        <p:nvPr/>
      </p:nvGrpSpPr>
      <p:grpSpPr>
        <a:xfrm>
          <a:off x="0" y="0"/>
          <a:ext cx="0" cy="0"/>
          <a:chOff x="0" y="0"/>
          <a:chExt cx="0" cy="0"/>
        </a:xfrm>
      </p:grpSpPr>
      <p:sp>
        <p:nvSpPr>
          <p:cNvPr id="786" name="Google Shape;786;p123"/>
          <p:cNvSpPr txBox="1"/>
          <p:nvPr>
            <p:ph idx="1" type="body"/>
          </p:nvPr>
        </p:nvSpPr>
        <p:spPr>
          <a:xfrm>
            <a:off x="671757"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B2E83"/>
              </a:buClr>
              <a:buSzPts val="4000"/>
              <a:buNone/>
            </a:pPr>
            <a:r>
              <a:rPr lang="en" sz="4000">
                <a:latin typeface="Arial"/>
                <a:ea typeface="Arial"/>
                <a:cs typeface="Arial"/>
                <a:sym typeface="Arial"/>
              </a:rPr>
              <a:t>Questions? </a:t>
            </a:r>
            <a:endParaRPr sz="4000">
              <a:latin typeface="Arial"/>
              <a:ea typeface="Arial"/>
              <a:cs typeface="Arial"/>
              <a:sym typeface="Arial"/>
            </a:endParaRPr>
          </a:p>
        </p:txBody>
      </p:sp>
      <p:sp>
        <p:nvSpPr>
          <p:cNvPr id="787" name="Google Shape;787;p123"/>
          <p:cNvSpPr txBox="1"/>
          <p:nvPr>
            <p:ph idx="2" type="body"/>
          </p:nvPr>
        </p:nvSpPr>
        <p:spPr>
          <a:xfrm>
            <a:off x="659305" y="1736725"/>
            <a:ext cx="8196300" cy="4015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Arial"/>
              <a:buChar char="•"/>
            </a:pPr>
            <a:r>
              <a:rPr lang="en">
                <a:latin typeface="Arial"/>
                <a:ea typeface="Arial"/>
                <a:cs typeface="Arial"/>
                <a:sym typeface="Arial"/>
              </a:rPr>
              <a:t>Post Award Fiscal Compliance (PAFC)</a:t>
            </a:r>
            <a:endParaRPr/>
          </a:p>
          <a:p>
            <a:pPr indent="-285750" lvl="1" marL="742950" rtl="0" algn="l">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3"/>
              </a:rPr>
              <a:t>gcafco@uw.edu</a:t>
            </a:r>
            <a:endParaRPr>
              <a:latin typeface="Arial"/>
              <a:ea typeface="Arial"/>
              <a:cs typeface="Arial"/>
              <a:sym typeface="Arial"/>
            </a:endParaRPr>
          </a:p>
          <a:p>
            <a:pPr indent="-285750" lvl="1" marL="742950" rtl="0" algn="l">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4"/>
              </a:rPr>
              <a:t>https://finance.uw.edu/pafc/</a:t>
            </a:r>
            <a:endParaRPr>
              <a:latin typeface="Arial"/>
              <a:ea typeface="Arial"/>
              <a:cs typeface="Arial"/>
              <a:sym typeface="Arial"/>
            </a:endParaRPr>
          </a:p>
          <a:p>
            <a:pPr indent="-209550" lvl="1" marL="742950" rtl="0" algn="l">
              <a:spcBef>
                <a:spcPts val="240"/>
              </a:spcBef>
              <a:spcAft>
                <a:spcPts val="0"/>
              </a:spcAft>
              <a:buClr>
                <a:srgbClr val="4B2E83"/>
              </a:buClr>
              <a:buSzPts val="1200"/>
              <a:buNone/>
            </a:pPr>
            <a:r>
              <a:t/>
            </a:r>
            <a:endParaRPr sz="1200">
              <a:latin typeface="Arial"/>
              <a:ea typeface="Arial"/>
              <a:cs typeface="Arial"/>
              <a:sym typeface="Arial"/>
            </a:endParaRPr>
          </a:p>
          <a:p>
            <a:pPr indent="-342900" lvl="0" marL="342900" rtl="0" algn="l">
              <a:spcBef>
                <a:spcPts val="480"/>
              </a:spcBef>
              <a:spcAft>
                <a:spcPts val="0"/>
              </a:spcAft>
              <a:buClr>
                <a:srgbClr val="4B2E83"/>
              </a:buClr>
              <a:buSzPts val="2400"/>
              <a:buFont typeface="Arial"/>
              <a:buChar char="•"/>
            </a:pPr>
            <a:r>
              <a:rPr lang="en">
                <a:latin typeface="Arial"/>
                <a:ea typeface="Arial"/>
                <a:cs typeface="Arial"/>
                <a:sym typeface="Arial"/>
              </a:rPr>
              <a:t>Andra Sawyer</a:t>
            </a:r>
            <a:endParaRPr/>
          </a:p>
          <a:p>
            <a:pPr indent="-285750" lvl="1" marL="742950" rtl="0" algn="l">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5"/>
              </a:rPr>
              <a:t>andra2@uw.edu</a:t>
            </a:r>
            <a:endParaRPr>
              <a:latin typeface="Arial"/>
              <a:ea typeface="Arial"/>
              <a:cs typeface="Arial"/>
              <a:sym typeface="Arial"/>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206-685-8902</a:t>
            </a:r>
            <a:br>
              <a:rPr lang="en">
                <a:latin typeface="Arial"/>
                <a:ea typeface="Arial"/>
                <a:cs typeface="Arial"/>
                <a:sym typeface="Arial"/>
              </a:rPr>
            </a:br>
            <a:endParaRPr>
              <a:latin typeface="Arial"/>
              <a:ea typeface="Arial"/>
              <a:cs typeface="Arial"/>
              <a:sym typeface="Arial"/>
            </a:endParaRPr>
          </a:p>
          <a:p>
            <a:pPr indent="-342900" lvl="0" marL="342900" rtl="0" algn="l">
              <a:spcBef>
                <a:spcPts val="480"/>
              </a:spcBef>
              <a:spcAft>
                <a:spcPts val="0"/>
              </a:spcAft>
              <a:buClr>
                <a:srgbClr val="4B2E83"/>
              </a:buClr>
              <a:buSzPts val="2400"/>
              <a:buFont typeface="Arial"/>
              <a:buChar char="•"/>
            </a:pPr>
            <a:r>
              <a:rPr lang="en">
                <a:latin typeface="Arial"/>
                <a:ea typeface="Arial"/>
                <a:cs typeface="Arial"/>
                <a:sym typeface="Arial"/>
              </a:rPr>
              <a:t>Matt Gardner</a:t>
            </a:r>
            <a:endParaRPr/>
          </a:p>
          <a:p>
            <a:pPr indent="-285750" lvl="1" marL="742950" rtl="0" algn="l">
              <a:spcBef>
                <a:spcPts val="400"/>
              </a:spcBef>
              <a:spcAft>
                <a:spcPts val="0"/>
              </a:spcAft>
              <a:buClr>
                <a:srgbClr val="4B2E83"/>
              </a:buClr>
              <a:buSzPts val="2000"/>
              <a:buChar char="–"/>
            </a:pPr>
            <a:r>
              <a:rPr lang="en" u="sng">
                <a:solidFill>
                  <a:schemeClr val="hlink"/>
                </a:solidFill>
                <a:latin typeface="Arial"/>
                <a:ea typeface="Arial"/>
                <a:cs typeface="Arial"/>
                <a:sym typeface="Arial"/>
                <a:hlinkClick r:id="rId6"/>
              </a:rPr>
              <a:t>mgard4@uw.edu</a:t>
            </a:r>
            <a:endParaRPr>
              <a:latin typeface="Arial"/>
              <a:ea typeface="Arial"/>
              <a:cs typeface="Arial"/>
              <a:sym typeface="Arial"/>
            </a:endParaRPr>
          </a:p>
          <a:p>
            <a:pPr indent="-285750" lvl="1" marL="742950" rtl="0" algn="l">
              <a:spcBef>
                <a:spcPts val="400"/>
              </a:spcBef>
              <a:spcAft>
                <a:spcPts val="0"/>
              </a:spcAft>
              <a:buClr>
                <a:srgbClr val="4B2E83"/>
              </a:buClr>
              <a:buSzPts val="2000"/>
              <a:buChar char="–"/>
            </a:pPr>
            <a:r>
              <a:rPr lang="en">
                <a:latin typeface="Arial"/>
                <a:ea typeface="Arial"/>
                <a:cs typeface="Arial"/>
                <a:sym typeface="Arial"/>
              </a:rPr>
              <a:t>206-543-2610</a:t>
            </a:r>
            <a:endParaRPr/>
          </a:p>
          <a:p>
            <a:pPr indent="-209550" lvl="1" marL="742950" rtl="0" algn="l">
              <a:spcBef>
                <a:spcPts val="240"/>
              </a:spcBef>
              <a:spcAft>
                <a:spcPts val="0"/>
              </a:spcAft>
              <a:buClr>
                <a:srgbClr val="4B2E83"/>
              </a:buClr>
              <a:buSzPts val="1200"/>
              <a:buNone/>
            </a:pPr>
            <a:r>
              <a:t/>
            </a:r>
            <a:endParaRPr sz="1200">
              <a:latin typeface="Arial"/>
              <a:ea typeface="Arial"/>
              <a:cs typeface="Arial"/>
              <a:sym typeface="Arial"/>
            </a:endParaRPr>
          </a:p>
          <a:p>
            <a:pPr indent="-158750" lvl="1" marL="742950" rtl="0" algn="l">
              <a:spcBef>
                <a:spcPts val="400"/>
              </a:spcBef>
              <a:spcAft>
                <a:spcPts val="0"/>
              </a:spcAft>
              <a:buClr>
                <a:srgbClr val="4B2E83"/>
              </a:buClr>
              <a:buSzPts val="2000"/>
              <a:buNone/>
            </a:pPr>
            <a:r>
              <a:t/>
            </a:r>
            <a:endParaRPr>
              <a:latin typeface="Arial"/>
              <a:ea typeface="Arial"/>
              <a:cs typeface="Arial"/>
              <a:sym typeface="Arial"/>
            </a:endParaRPr>
          </a:p>
          <a:p>
            <a:pPr indent="-190500" lvl="0" marL="342900" rtl="0" algn="l">
              <a:spcBef>
                <a:spcPts val="480"/>
              </a:spcBef>
              <a:spcAft>
                <a:spcPts val="0"/>
              </a:spcAft>
              <a:buClr>
                <a:srgbClr val="4B2E83"/>
              </a:buClr>
              <a:buSzPts val="2400"/>
              <a:buNone/>
            </a:pPr>
            <a:r>
              <a:t/>
            </a:r>
            <a:endParaRPr>
              <a:latin typeface="Arial"/>
              <a:ea typeface="Arial"/>
              <a:cs typeface="Arial"/>
              <a:sym typeface="Arial"/>
            </a:endParaRPr>
          </a:p>
        </p:txBody>
      </p:sp>
      <p:sp>
        <p:nvSpPr>
          <p:cNvPr id="788" name="Google Shape;788;p123"/>
          <p:cNvSpPr txBox="1"/>
          <p:nvPr/>
        </p:nvSpPr>
        <p:spPr>
          <a:xfrm>
            <a:off x="671758" y="6301355"/>
            <a:ext cx="7229400" cy="330900"/>
          </a:xfrm>
          <a:prstGeom prst="rect">
            <a:avLst/>
          </a:prstGeom>
          <a:noFill/>
          <a:ln>
            <a:noFill/>
          </a:ln>
        </p:spPr>
        <p:txBody>
          <a:bodyPr anchorCtr="0" anchor="b" bIns="45700" lIns="91425" spcFirstLastPara="1" rIns="91425" wrap="square" tIns="45700">
            <a:noAutofit/>
          </a:bodyPr>
          <a:lstStyle/>
          <a:p>
            <a:pPr indent="0" lvl="0" marL="0" marR="0" rtl="0" algn="l">
              <a:lnSpc>
                <a:spcPct val="150000"/>
              </a:lnSpc>
              <a:spcBef>
                <a:spcPts val="0"/>
              </a:spcBef>
              <a:spcAft>
                <a:spcPts val="0"/>
              </a:spcAft>
              <a:buClr>
                <a:srgbClr val="4B2E83"/>
              </a:buClr>
              <a:buSzPts val="1200"/>
              <a:buFont typeface="Arial"/>
              <a:buNone/>
            </a:pPr>
            <a:r>
              <a:rPr b="1" i="0" lang="en" sz="1200" u="none" cap="none" strike="noStrike">
                <a:solidFill>
                  <a:srgbClr val="4B2E83"/>
                </a:solidFill>
                <a:latin typeface="Arial"/>
                <a:ea typeface="Arial"/>
                <a:cs typeface="Arial"/>
                <a:sym typeface="Arial"/>
              </a:rPr>
              <a:t>MRAM – Post Award Fiscal Compliance</a:t>
            </a:r>
            <a:endParaRPr/>
          </a:p>
        </p:txBody>
      </p:sp>
      <p:pic>
        <p:nvPicPr>
          <p:cNvPr id="789" name="Google Shape;789;p123"/>
          <p:cNvPicPr preferRelativeResize="0"/>
          <p:nvPr/>
        </p:nvPicPr>
        <p:blipFill rotWithShape="1">
          <a:blip r:embed="rId7">
            <a:alphaModFix/>
          </a:blip>
          <a:srcRect b="0" l="0" r="0" t="0"/>
          <a:stretch/>
        </p:blipFill>
        <p:spPr>
          <a:xfrm>
            <a:off x="5377213" y="2762865"/>
            <a:ext cx="2965314" cy="298935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sp>
        <p:nvSpPr>
          <p:cNvPr id="795" name="Google Shape;795;p124"/>
          <p:cNvSpPr/>
          <p:nvPr/>
        </p:nvSpPr>
        <p:spPr>
          <a:xfrm>
            <a:off x="7119436" y="1083677"/>
            <a:ext cx="2024700" cy="4572000"/>
          </a:xfrm>
          <a:prstGeom prst="rect">
            <a:avLst/>
          </a:prstGeom>
          <a:solidFill>
            <a:srgbClr val="DDD9C3"/>
          </a:solidFill>
          <a:ln cap="flat" cmpd="sng" w="254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6" name="Google Shape;796;p124"/>
          <p:cNvSpPr/>
          <p:nvPr/>
        </p:nvSpPr>
        <p:spPr>
          <a:xfrm>
            <a:off x="1" y="1066799"/>
            <a:ext cx="7119300" cy="4572000"/>
          </a:xfrm>
          <a:prstGeom prst="rect">
            <a:avLst/>
          </a:prstGeom>
          <a:solidFill>
            <a:srgbClr val="595959"/>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7" name="Google Shape;797;p124"/>
          <p:cNvSpPr/>
          <p:nvPr/>
        </p:nvSpPr>
        <p:spPr>
          <a:xfrm>
            <a:off x="0" y="0"/>
            <a:ext cx="9153600" cy="1083600"/>
          </a:xfrm>
          <a:prstGeom prst="rect">
            <a:avLst/>
          </a:prstGeom>
          <a:solidFill>
            <a:srgbClr val="917B4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8" name="Google Shape;798;p124"/>
          <p:cNvSpPr txBox="1"/>
          <p:nvPr/>
        </p:nvSpPr>
        <p:spPr>
          <a:xfrm>
            <a:off x="548963" y="345013"/>
            <a:ext cx="5471100" cy="55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 sz="3600" u="none" cap="none" strike="noStrike">
                <a:solidFill>
                  <a:schemeClr val="lt1"/>
                </a:solidFill>
                <a:latin typeface="Encode Sans"/>
                <a:ea typeface="Encode Sans"/>
                <a:cs typeface="Encode Sans"/>
                <a:sym typeface="Encode Sans"/>
              </a:rPr>
              <a:t>UPDATES</a:t>
            </a:r>
            <a:endParaRPr b="1" sz="3600">
              <a:solidFill>
                <a:schemeClr val="lt1"/>
              </a:solidFill>
              <a:latin typeface="Encode Sans"/>
              <a:ea typeface="Encode Sans"/>
              <a:cs typeface="Encode Sans"/>
              <a:sym typeface="Encode Sans"/>
            </a:endParaRPr>
          </a:p>
        </p:txBody>
      </p:sp>
      <p:grpSp>
        <p:nvGrpSpPr>
          <p:cNvPr id="799" name="Google Shape;799;p124"/>
          <p:cNvGrpSpPr/>
          <p:nvPr/>
        </p:nvGrpSpPr>
        <p:grpSpPr>
          <a:xfrm>
            <a:off x="1137225" y="2882443"/>
            <a:ext cx="6454140" cy="307800"/>
            <a:chOff x="0" y="1401986"/>
            <a:chExt cx="5334000" cy="307800"/>
          </a:xfrm>
        </p:grpSpPr>
        <p:sp>
          <p:nvSpPr>
            <p:cNvPr id="800" name="Google Shape;800;p124"/>
            <p:cNvSpPr txBox="1"/>
            <p:nvPr/>
          </p:nvSpPr>
          <p:spPr>
            <a:xfrm>
              <a:off x="0" y="1401986"/>
              <a:ext cx="609600" cy="307800"/>
            </a:xfrm>
            <a:prstGeom prst="rect">
              <a:avLst/>
            </a:prstGeom>
            <a:noFill/>
            <a:ln>
              <a:noFill/>
            </a:ln>
          </p:spPr>
          <p:txBody>
            <a:bodyPr anchorCtr="0" anchor="t" bIns="45700" lIns="0" spcFirstLastPara="1" rIns="0" wrap="square" tIns="45700">
              <a:noAutofit/>
            </a:bodyPr>
            <a:lstStyle/>
            <a:p>
              <a:pPr indent="0" lvl="0" marL="0" marR="0" rtl="0" algn="r">
                <a:spcBef>
                  <a:spcPts val="0"/>
                </a:spcBef>
                <a:spcAft>
                  <a:spcPts val="0"/>
                </a:spcAft>
                <a:buNone/>
              </a:pPr>
              <a:r>
                <a:t/>
              </a:r>
              <a:endParaRPr b="1" sz="1400" u="none">
                <a:solidFill>
                  <a:srgbClr val="595959"/>
                </a:solidFill>
                <a:latin typeface="Calibri"/>
                <a:ea typeface="Calibri"/>
                <a:cs typeface="Calibri"/>
                <a:sym typeface="Calibri"/>
              </a:endParaRPr>
            </a:p>
          </p:txBody>
        </p:sp>
        <p:sp>
          <p:nvSpPr>
            <p:cNvPr id="801" name="Google Shape;801;p124"/>
            <p:cNvSpPr txBox="1"/>
            <p:nvPr/>
          </p:nvSpPr>
          <p:spPr>
            <a:xfrm>
              <a:off x="838200" y="1401986"/>
              <a:ext cx="4495800" cy="307800"/>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None/>
              </a:pPr>
              <a:r>
                <a:t/>
              </a:r>
              <a:endParaRPr sz="1400">
                <a:solidFill>
                  <a:srgbClr val="5F497A"/>
                </a:solidFill>
                <a:latin typeface="Calibri"/>
                <a:ea typeface="Calibri"/>
                <a:cs typeface="Calibri"/>
                <a:sym typeface="Calibri"/>
              </a:endParaRPr>
            </a:p>
          </p:txBody>
        </p:sp>
      </p:grpSp>
      <p:sp>
        <p:nvSpPr>
          <p:cNvPr id="802" name="Google Shape;802;p124"/>
          <p:cNvSpPr txBox="1"/>
          <p:nvPr/>
        </p:nvSpPr>
        <p:spPr>
          <a:xfrm>
            <a:off x="7288040" y="3036331"/>
            <a:ext cx="1779900" cy="1107900"/>
          </a:xfrm>
          <a:prstGeom prst="rect">
            <a:avLst/>
          </a:prstGeom>
          <a:noFill/>
          <a:ln>
            <a:noFill/>
          </a:ln>
        </p:spPr>
        <p:txBody>
          <a:bodyPr anchorCtr="0" anchor="t" bIns="45700" lIns="0" spcFirstLastPara="1" rIns="91425" wrap="square" tIns="45700">
            <a:noAutofit/>
          </a:bodyPr>
          <a:lstStyle/>
          <a:p>
            <a:pPr indent="0" lvl="0" marL="0" marR="0" rtl="0" algn="l">
              <a:spcBef>
                <a:spcPts val="0"/>
              </a:spcBef>
              <a:spcAft>
                <a:spcPts val="0"/>
              </a:spcAft>
              <a:buNone/>
            </a:pPr>
            <a:r>
              <a:rPr b="1" lang="en" sz="1800">
                <a:solidFill>
                  <a:srgbClr val="3F3F3F"/>
                </a:solidFill>
                <a:latin typeface="Calibri"/>
                <a:ea typeface="Calibri"/>
                <a:cs typeface="Calibri"/>
                <a:sym typeface="Calibri"/>
              </a:rPr>
              <a:t>Registration: </a:t>
            </a:r>
            <a:r>
              <a:rPr lang="en" sz="1200" u="sng">
                <a:solidFill>
                  <a:srgbClr val="0000FF"/>
                </a:solidFill>
                <a:latin typeface="Calibri"/>
                <a:ea typeface="Calibri"/>
                <a:cs typeface="Calibri"/>
                <a:sym typeface="Calibri"/>
                <a:hlinkClick r:id="rId3"/>
              </a:rPr>
              <a:t>https://uwresearch.gosignmeup.com/public/course/browse</a:t>
            </a:r>
            <a:r>
              <a:rPr lang="en" sz="1200">
                <a:solidFill>
                  <a:srgbClr val="0000FF"/>
                </a:solidFill>
                <a:latin typeface="Calibri"/>
                <a:ea typeface="Calibri"/>
                <a:cs typeface="Calibri"/>
                <a:sym typeface="Calibri"/>
              </a:rPr>
              <a:t> </a:t>
            </a:r>
            <a:endParaRPr>
              <a:solidFill>
                <a:srgbClr val="0000FF"/>
              </a:solidFill>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03" name="Google Shape;803;p124"/>
          <p:cNvSpPr txBox="1"/>
          <p:nvPr/>
        </p:nvSpPr>
        <p:spPr>
          <a:xfrm>
            <a:off x="152400" y="3555529"/>
            <a:ext cx="737700" cy="307800"/>
          </a:xfrm>
          <a:prstGeom prst="rect">
            <a:avLst/>
          </a:prstGeom>
          <a:noFill/>
          <a:ln>
            <a:noFill/>
          </a:ln>
        </p:spPr>
        <p:txBody>
          <a:bodyPr anchorCtr="0" anchor="t" bIns="45700" lIns="0" spcFirstLastPara="1" rIns="0" wrap="square" tIns="45700">
            <a:noAutofit/>
          </a:bodyPr>
          <a:lstStyle/>
          <a:p>
            <a:pPr indent="0" lvl="0" marL="0" marR="0" rtl="0" algn="r">
              <a:spcBef>
                <a:spcPts val="0"/>
              </a:spcBef>
              <a:spcAft>
                <a:spcPts val="0"/>
              </a:spcAft>
              <a:buNone/>
            </a:pPr>
            <a:r>
              <a:t/>
            </a:r>
            <a:endParaRPr b="1" sz="1400" u="none">
              <a:solidFill>
                <a:srgbClr val="595959"/>
              </a:solidFill>
              <a:latin typeface="Calibri"/>
              <a:ea typeface="Calibri"/>
              <a:cs typeface="Calibri"/>
              <a:sym typeface="Calibri"/>
            </a:endParaRPr>
          </a:p>
        </p:txBody>
      </p:sp>
      <p:pic>
        <p:nvPicPr>
          <p:cNvPr descr="C:\Users\hient2\Desktop\Untitled-1.png" id="804" name="Google Shape;804;p124"/>
          <p:cNvPicPr preferRelativeResize="0"/>
          <p:nvPr/>
        </p:nvPicPr>
        <p:blipFill rotWithShape="1">
          <a:blip r:embed="rId4">
            <a:alphaModFix/>
          </a:blip>
          <a:srcRect b="0" l="0" r="0" t="0"/>
          <a:stretch/>
        </p:blipFill>
        <p:spPr>
          <a:xfrm>
            <a:off x="6553200" y="152400"/>
            <a:ext cx="2768928" cy="1006186"/>
          </a:xfrm>
          <a:prstGeom prst="rect">
            <a:avLst/>
          </a:prstGeom>
          <a:noFill/>
          <a:ln>
            <a:noFill/>
          </a:ln>
        </p:spPr>
      </p:pic>
      <p:pic>
        <p:nvPicPr>
          <p:cNvPr id="805" name="Google Shape;805;p124"/>
          <p:cNvPicPr preferRelativeResize="0"/>
          <p:nvPr/>
        </p:nvPicPr>
        <p:blipFill rotWithShape="1">
          <a:blip r:embed="rId5">
            <a:alphaModFix/>
          </a:blip>
          <a:srcRect b="44053" l="-510" r="510" t="27351"/>
          <a:stretch/>
        </p:blipFill>
        <p:spPr>
          <a:xfrm>
            <a:off x="-46751" y="5587163"/>
            <a:ext cx="9190751" cy="1290933"/>
          </a:xfrm>
          <a:prstGeom prst="rect">
            <a:avLst/>
          </a:prstGeom>
          <a:noFill/>
          <a:ln>
            <a:noFill/>
          </a:ln>
        </p:spPr>
      </p:pic>
      <p:sp>
        <p:nvSpPr>
          <p:cNvPr id="806" name="Google Shape;806;p124"/>
          <p:cNvSpPr txBox="1"/>
          <p:nvPr/>
        </p:nvSpPr>
        <p:spPr>
          <a:xfrm>
            <a:off x="7174720" y="1227004"/>
            <a:ext cx="2057400" cy="73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800">
                <a:solidFill>
                  <a:srgbClr val="3F3F3F"/>
                </a:solidFill>
                <a:latin typeface="Calibri"/>
                <a:ea typeface="Calibri"/>
                <a:cs typeface="Calibri"/>
                <a:sym typeface="Calibri"/>
              </a:rPr>
              <a:t>CORE homepage:</a:t>
            </a:r>
            <a:endParaRPr/>
          </a:p>
          <a:p>
            <a:pPr indent="0" lvl="0" marL="0" marR="0" rtl="0" algn="l">
              <a:spcBef>
                <a:spcPts val="0"/>
              </a:spcBef>
              <a:spcAft>
                <a:spcPts val="0"/>
              </a:spcAft>
              <a:buNone/>
            </a:pPr>
            <a:r>
              <a:rPr lang="en" sz="1200" u="sng">
                <a:solidFill>
                  <a:srgbClr val="0000FF"/>
                </a:solidFill>
                <a:latin typeface="Calibri"/>
                <a:ea typeface="Calibri"/>
                <a:cs typeface="Calibri"/>
                <a:sym typeface="Calibri"/>
                <a:hlinkClick r:id="rId6"/>
              </a:rPr>
              <a:t>https://www.washington.edu/research/training/core//</a:t>
            </a:r>
            <a:endParaRPr sz="1200" u="sng">
              <a:solidFill>
                <a:srgbClr val="0000FF"/>
              </a:solidFill>
              <a:latin typeface="Calibri"/>
              <a:ea typeface="Calibri"/>
              <a:cs typeface="Calibri"/>
              <a:sym typeface="Calibri"/>
            </a:endParaRPr>
          </a:p>
        </p:txBody>
      </p:sp>
      <p:pic>
        <p:nvPicPr>
          <p:cNvPr id="807" name="Google Shape;807;p124"/>
          <p:cNvPicPr preferRelativeResize="0"/>
          <p:nvPr/>
        </p:nvPicPr>
        <p:blipFill rotWithShape="1">
          <a:blip r:embed="rId7">
            <a:alphaModFix/>
          </a:blip>
          <a:srcRect b="0" l="0" r="0" t="0"/>
          <a:stretch/>
        </p:blipFill>
        <p:spPr>
          <a:xfrm>
            <a:off x="-28205" y="5943600"/>
            <a:ext cx="1358020" cy="914400"/>
          </a:xfrm>
          <a:prstGeom prst="rect">
            <a:avLst/>
          </a:prstGeom>
          <a:noFill/>
          <a:ln>
            <a:noFill/>
          </a:ln>
        </p:spPr>
      </p:pic>
      <p:sp>
        <p:nvSpPr>
          <p:cNvPr id="808" name="Google Shape;808;p124"/>
          <p:cNvSpPr txBox="1"/>
          <p:nvPr/>
        </p:nvSpPr>
        <p:spPr>
          <a:xfrm>
            <a:off x="109042" y="1227004"/>
            <a:ext cx="67491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2000">
                <a:solidFill>
                  <a:schemeClr val="lt1"/>
                </a:solidFill>
                <a:latin typeface="Calibri"/>
                <a:ea typeface="Calibri"/>
                <a:cs typeface="Calibri"/>
                <a:sym typeface="Calibri"/>
              </a:rPr>
              <a:t>Certificate Enrollment: 178</a:t>
            </a:r>
            <a:endParaRPr sz="2000">
              <a:solidFill>
                <a:schemeClr val="lt1"/>
              </a:solidFill>
              <a:latin typeface="Calibri"/>
              <a:ea typeface="Calibri"/>
              <a:cs typeface="Calibri"/>
              <a:sym typeface="Calibri"/>
            </a:endParaRPr>
          </a:p>
        </p:txBody>
      </p:sp>
      <p:sp>
        <p:nvSpPr>
          <p:cNvPr id="809" name="Google Shape;809;p124"/>
          <p:cNvSpPr txBox="1"/>
          <p:nvPr/>
        </p:nvSpPr>
        <p:spPr>
          <a:xfrm>
            <a:off x="109042" y="1964341"/>
            <a:ext cx="6749100" cy="70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2000">
                <a:solidFill>
                  <a:schemeClr val="lt1"/>
                </a:solidFill>
                <a:latin typeface="Calibri"/>
                <a:ea typeface="Calibri"/>
                <a:cs typeface="Calibri"/>
                <a:sym typeface="Calibri"/>
              </a:rPr>
              <a:t>Existing eLearning updated to address user feedback, and better meet accessibility standards</a:t>
            </a:r>
            <a:endParaRPr sz="2000">
              <a:solidFill>
                <a:schemeClr val="lt1"/>
              </a:solidFill>
              <a:latin typeface="Calibri"/>
              <a:ea typeface="Calibri"/>
              <a:cs typeface="Calibri"/>
              <a:sym typeface="Calibri"/>
            </a:endParaRPr>
          </a:p>
        </p:txBody>
      </p:sp>
      <p:sp>
        <p:nvSpPr>
          <p:cNvPr id="810" name="Google Shape;810;p124"/>
          <p:cNvSpPr txBox="1"/>
          <p:nvPr/>
        </p:nvSpPr>
        <p:spPr>
          <a:xfrm>
            <a:off x="109042" y="3009454"/>
            <a:ext cx="67491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2000">
                <a:solidFill>
                  <a:schemeClr val="lt1"/>
                </a:solidFill>
                <a:latin typeface="Calibri"/>
                <a:ea typeface="Calibri"/>
                <a:cs typeface="Calibri"/>
                <a:sym typeface="Calibri"/>
              </a:rPr>
              <a:t>New eLearning coming soon –Nonfinancial Compliance Basics</a:t>
            </a:r>
            <a:endParaRPr sz="2000">
              <a:solidFill>
                <a:schemeClr val="lt1"/>
              </a:solidFill>
              <a:latin typeface="Calibri"/>
              <a:ea typeface="Calibri"/>
              <a:cs typeface="Calibri"/>
              <a:sym typeface="Calibri"/>
            </a:endParaRPr>
          </a:p>
        </p:txBody>
      </p:sp>
      <p:sp>
        <p:nvSpPr>
          <p:cNvPr id="811" name="Google Shape;811;p124"/>
          <p:cNvSpPr txBox="1"/>
          <p:nvPr/>
        </p:nvSpPr>
        <p:spPr>
          <a:xfrm>
            <a:off x="12700" y="3746791"/>
            <a:ext cx="67491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2000">
                <a:solidFill>
                  <a:schemeClr val="lt1"/>
                </a:solidFill>
                <a:latin typeface="Calibri"/>
                <a:ea typeface="Calibri"/>
                <a:cs typeface="Calibri"/>
                <a:sym typeface="Calibri"/>
              </a:rPr>
              <a:t>Late Arrival Policy: No credit for arrivals later than 15 minutes</a:t>
            </a:r>
            <a:endParaRPr sz="2000">
              <a:solidFill>
                <a:schemeClr val="lt1"/>
              </a:solidFill>
              <a:latin typeface="Calibri"/>
              <a:ea typeface="Calibri"/>
              <a:cs typeface="Calibri"/>
              <a:sym typeface="Calibri"/>
            </a:endParaRPr>
          </a:p>
        </p:txBody>
      </p:sp>
      <p:sp>
        <p:nvSpPr>
          <p:cNvPr id="812" name="Google Shape;812;p124"/>
          <p:cNvSpPr txBox="1"/>
          <p:nvPr/>
        </p:nvSpPr>
        <p:spPr>
          <a:xfrm>
            <a:off x="820" y="4484128"/>
            <a:ext cx="6749100" cy="70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2000">
                <a:solidFill>
                  <a:schemeClr val="lt1"/>
                </a:solidFill>
                <a:latin typeface="Calibri"/>
                <a:ea typeface="Calibri"/>
                <a:cs typeface="Calibri"/>
                <a:sym typeface="Calibri"/>
              </a:rPr>
              <a:t>Course Enrollments: Larger rooms used this quarter for most classes to accommodate the demand</a:t>
            </a:r>
            <a:endParaRPr sz="20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7" name="Shape 817"/>
        <p:cNvGrpSpPr/>
        <p:nvPr/>
      </p:nvGrpSpPr>
      <p:grpSpPr>
        <a:xfrm>
          <a:off x="0" y="0"/>
          <a:ext cx="0" cy="0"/>
          <a:chOff x="0" y="0"/>
          <a:chExt cx="0" cy="0"/>
        </a:xfrm>
      </p:grpSpPr>
      <p:sp>
        <p:nvSpPr>
          <p:cNvPr id="818" name="Google Shape;818;p125"/>
          <p:cNvSpPr/>
          <p:nvPr/>
        </p:nvSpPr>
        <p:spPr>
          <a:xfrm>
            <a:off x="0" y="0"/>
            <a:ext cx="9153600" cy="1083600"/>
          </a:xfrm>
          <a:prstGeom prst="rect">
            <a:avLst/>
          </a:prstGeom>
          <a:solidFill>
            <a:srgbClr val="917B4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9" name="Google Shape;819;p125"/>
          <p:cNvSpPr txBox="1"/>
          <p:nvPr/>
        </p:nvSpPr>
        <p:spPr>
          <a:xfrm>
            <a:off x="152400" y="304800"/>
            <a:ext cx="5471100" cy="73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 sz="2400">
                <a:solidFill>
                  <a:schemeClr val="lt1"/>
                </a:solidFill>
                <a:latin typeface="Encode Sans"/>
                <a:ea typeface="Encode Sans"/>
                <a:cs typeface="Encode Sans"/>
                <a:sym typeface="Encode Sans"/>
              </a:rPr>
              <a:t>UPCOMING COURSES IN </a:t>
            </a:r>
            <a:endParaRPr/>
          </a:p>
          <a:p>
            <a:pPr indent="0" lvl="0" marL="0" marR="0" rtl="0" algn="l">
              <a:spcBef>
                <a:spcPts val="0"/>
              </a:spcBef>
              <a:spcAft>
                <a:spcPts val="0"/>
              </a:spcAft>
              <a:buNone/>
            </a:pPr>
            <a:r>
              <a:rPr b="1" lang="en" sz="2400">
                <a:solidFill>
                  <a:schemeClr val="lt1"/>
                </a:solidFill>
                <a:latin typeface="Encode Sans"/>
                <a:ea typeface="Encode Sans"/>
                <a:cs typeface="Encode Sans"/>
                <a:sym typeface="Encode Sans"/>
              </a:rPr>
              <a:t>RESEARCH ADMINISTRATION</a:t>
            </a:r>
            <a:endParaRPr b="1" sz="2400">
              <a:solidFill>
                <a:schemeClr val="lt1"/>
              </a:solidFill>
              <a:latin typeface="Encode Sans"/>
              <a:ea typeface="Encode Sans"/>
              <a:cs typeface="Encode Sans"/>
              <a:sym typeface="Encode Sans"/>
            </a:endParaRPr>
          </a:p>
        </p:txBody>
      </p:sp>
      <p:grpSp>
        <p:nvGrpSpPr>
          <p:cNvPr id="820" name="Google Shape;820;p125"/>
          <p:cNvGrpSpPr/>
          <p:nvPr/>
        </p:nvGrpSpPr>
        <p:grpSpPr>
          <a:xfrm>
            <a:off x="1137225" y="2882443"/>
            <a:ext cx="6454140" cy="307800"/>
            <a:chOff x="0" y="1401986"/>
            <a:chExt cx="5334000" cy="307800"/>
          </a:xfrm>
        </p:grpSpPr>
        <p:sp>
          <p:nvSpPr>
            <p:cNvPr id="821" name="Google Shape;821;p125"/>
            <p:cNvSpPr txBox="1"/>
            <p:nvPr/>
          </p:nvSpPr>
          <p:spPr>
            <a:xfrm>
              <a:off x="0" y="1401986"/>
              <a:ext cx="609600" cy="307800"/>
            </a:xfrm>
            <a:prstGeom prst="rect">
              <a:avLst/>
            </a:prstGeom>
            <a:noFill/>
            <a:ln>
              <a:noFill/>
            </a:ln>
          </p:spPr>
          <p:txBody>
            <a:bodyPr anchorCtr="0" anchor="t" bIns="45700" lIns="0" spcFirstLastPara="1" rIns="0" wrap="square" tIns="45700">
              <a:noAutofit/>
            </a:bodyPr>
            <a:lstStyle/>
            <a:p>
              <a:pPr indent="0" lvl="0" marL="0" marR="0" rtl="0" algn="r">
                <a:spcBef>
                  <a:spcPts val="0"/>
                </a:spcBef>
                <a:spcAft>
                  <a:spcPts val="0"/>
                </a:spcAft>
                <a:buNone/>
              </a:pPr>
              <a:r>
                <a:t/>
              </a:r>
              <a:endParaRPr b="1" sz="1400">
                <a:solidFill>
                  <a:srgbClr val="595959"/>
                </a:solidFill>
                <a:latin typeface="Calibri"/>
                <a:ea typeface="Calibri"/>
                <a:cs typeface="Calibri"/>
                <a:sym typeface="Calibri"/>
              </a:endParaRPr>
            </a:p>
          </p:txBody>
        </p:sp>
        <p:sp>
          <p:nvSpPr>
            <p:cNvPr id="822" name="Google Shape;822;p125"/>
            <p:cNvSpPr txBox="1"/>
            <p:nvPr/>
          </p:nvSpPr>
          <p:spPr>
            <a:xfrm>
              <a:off x="838200" y="1401986"/>
              <a:ext cx="4495800" cy="307800"/>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None/>
              </a:pPr>
              <a:r>
                <a:t/>
              </a:r>
              <a:endParaRPr sz="1400">
                <a:solidFill>
                  <a:srgbClr val="5F497A"/>
                </a:solidFill>
                <a:latin typeface="Calibri"/>
                <a:ea typeface="Calibri"/>
                <a:cs typeface="Calibri"/>
                <a:sym typeface="Calibri"/>
              </a:endParaRPr>
            </a:p>
          </p:txBody>
        </p:sp>
      </p:grpSp>
      <p:sp>
        <p:nvSpPr>
          <p:cNvPr id="823" name="Google Shape;823;p125"/>
          <p:cNvSpPr txBox="1"/>
          <p:nvPr/>
        </p:nvSpPr>
        <p:spPr>
          <a:xfrm>
            <a:off x="7313540" y="5854757"/>
            <a:ext cx="1779900" cy="1261800"/>
          </a:xfrm>
          <a:prstGeom prst="rect">
            <a:avLst/>
          </a:prstGeom>
          <a:noFill/>
          <a:ln>
            <a:noFill/>
          </a:ln>
        </p:spPr>
        <p:txBody>
          <a:bodyPr anchorCtr="0" anchor="t" bIns="45700" lIns="0" spcFirstLastPara="1" rIns="91425" wrap="square" tIns="45700">
            <a:noAutofit/>
          </a:bodyPr>
          <a:lstStyle/>
          <a:p>
            <a:pPr indent="0" lvl="0" marL="0" marR="0" rtl="0" algn="l">
              <a:spcBef>
                <a:spcPts val="0"/>
              </a:spcBef>
              <a:spcAft>
                <a:spcPts val="0"/>
              </a:spcAft>
              <a:buNone/>
            </a:pPr>
            <a:r>
              <a:rPr b="1" lang="en" sz="1400">
                <a:solidFill>
                  <a:srgbClr val="3F3F3F"/>
                </a:solidFill>
                <a:latin typeface="Calibri"/>
                <a:ea typeface="Calibri"/>
                <a:cs typeface="Calibri"/>
                <a:sym typeface="Calibri"/>
              </a:rPr>
              <a:t>Currently scheduled courses &amp; registration: </a:t>
            </a:r>
            <a:r>
              <a:rPr lang="en" sz="1200" u="sng">
                <a:solidFill>
                  <a:srgbClr val="595959"/>
                </a:solidFill>
                <a:latin typeface="Calibri"/>
                <a:ea typeface="Calibri"/>
                <a:cs typeface="Calibri"/>
                <a:sym typeface="Calibri"/>
                <a:hlinkClick r:id="rId3"/>
              </a:rPr>
              <a:t>https://uwresearch.gosignmeup.com/public/course/browse</a:t>
            </a:r>
            <a:r>
              <a:rPr lang="en" sz="1200">
                <a:solidFill>
                  <a:srgbClr val="595959"/>
                </a:solidFill>
                <a:latin typeface="Calibri"/>
                <a:ea typeface="Calibri"/>
                <a:cs typeface="Calibri"/>
                <a:sym typeface="Calibri"/>
              </a:rPr>
              <a:t> </a:t>
            </a:r>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nvGrpSpPr>
          <p:cNvPr id="824" name="Google Shape;824;p125"/>
          <p:cNvGrpSpPr/>
          <p:nvPr/>
        </p:nvGrpSpPr>
        <p:grpSpPr>
          <a:xfrm>
            <a:off x="1386952" y="3339643"/>
            <a:ext cx="6454140" cy="307800"/>
            <a:chOff x="0" y="1401986"/>
            <a:chExt cx="5334000" cy="307800"/>
          </a:xfrm>
        </p:grpSpPr>
        <p:sp>
          <p:nvSpPr>
            <p:cNvPr id="825" name="Google Shape;825;p125"/>
            <p:cNvSpPr txBox="1"/>
            <p:nvPr/>
          </p:nvSpPr>
          <p:spPr>
            <a:xfrm>
              <a:off x="0" y="1401986"/>
              <a:ext cx="609600" cy="307800"/>
            </a:xfrm>
            <a:prstGeom prst="rect">
              <a:avLst/>
            </a:prstGeom>
            <a:noFill/>
            <a:ln>
              <a:noFill/>
            </a:ln>
          </p:spPr>
          <p:txBody>
            <a:bodyPr anchorCtr="0" anchor="t" bIns="45700" lIns="0" spcFirstLastPara="1" rIns="0" wrap="square" tIns="45700">
              <a:noAutofit/>
            </a:bodyPr>
            <a:lstStyle/>
            <a:p>
              <a:pPr indent="0" lvl="0" marL="0" marR="0" rtl="0" algn="r">
                <a:spcBef>
                  <a:spcPts val="0"/>
                </a:spcBef>
                <a:spcAft>
                  <a:spcPts val="0"/>
                </a:spcAft>
                <a:buNone/>
              </a:pPr>
              <a:r>
                <a:t/>
              </a:r>
              <a:endParaRPr b="1" sz="1400">
                <a:solidFill>
                  <a:srgbClr val="595959"/>
                </a:solidFill>
                <a:latin typeface="Calibri"/>
                <a:ea typeface="Calibri"/>
                <a:cs typeface="Calibri"/>
                <a:sym typeface="Calibri"/>
              </a:endParaRPr>
            </a:p>
          </p:txBody>
        </p:sp>
        <p:sp>
          <p:nvSpPr>
            <p:cNvPr id="826" name="Google Shape;826;p125"/>
            <p:cNvSpPr txBox="1"/>
            <p:nvPr/>
          </p:nvSpPr>
          <p:spPr>
            <a:xfrm>
              <a:off x="838200" y="1401986"/>
              <a:ext cx="4495800" cy="307800"/>
            </a:xfrm>
            <a:prstGeom prst="rect">
              <a:avLst/>
            </a:prstGeom>
            <a:noFill/>
            <a:ln>
              <a:noFill/>
            </a:ln>
          </p:spPr>
          <p:txBody>
            <a:bodyPr anchorCtr="0" anchor="t" bIns="45700" lIns="0" spcFirstLastPara="1" rIns="0" wrap="square" tIns="45700">
              <a:noAutofit/>
            </a:bodyPr>
            <a:lstStyle/>
            <a:p>
              <a:pPr indent="0" lvl="0" marL="0" marR="0" rtl="0" algn="l">
                <a:spcBef>
                  <a:spcPts val="0"/>
                </a:spcBef>
                <a:spcAft>
                  <a:spcPts val="0"/>
                </a:spcAft>
                <a:buNone/>
              </a:pPr>
              <a:r>
                <a:t/>
              </a:r>
              <a:endParaRPr sz="1400">
                <a:solidFill>
                  <a:srgbClr val="5F497A"/>
                </a:solidFill>
                <a:latin typeface="Calibri"/>
                <a:ea typeface="Calibri"/>
                <a:cs typeface="Calibri"/>
                <a:sym typeface="Calibri"/>
              </a:endParaRPr>
            </a:p>
          </p:txBody>
        </p:sp>
      </p:grpSp>
      <p:graphicFrame>
        <p:nvGraphicFramePr>
          <p:cNvPr id="827" name="Google Shape;827;p125"/>
          <p:cNvGraphicFramePr/>
          <p:nvPr/>
        </p:nvGraphicFramePr>
        <p:xfrm>
          <a:off x="228600" y="1251009"/>
          <a:ext cx="3000000" cy="3000000"/>
        </p:xfrm>
        <a:graphic>
          <a:graphicData uri="http://schemas.openxmlformats.org/drawingml/2006/table">
            <a:tbl>
              <a:tblPr>
                <a:noFill/>
                <a:tableStyleId>{924F0C3E-BE2B-4D62-A44D-263B8AFD0B27}</a:tableStyleId>
              </a:tblPr>
              <a:tblGrid>
                <a:gridCol w="1017375"/>
                <a:gridCol w="1349075"/>
                <a:gridCol w="6320350"/>
              </a:tblGrid>
              <a:tr h="340400">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Jan 14</a:t>
                      </a:r>
                      <a:endParaRPr b="1" sz="1800" u="none" cap="none" strike="noStrike">
                        <a:solidFill>
                          <a:srgbClr val="494429"/>
                        </a:solidFill>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1011</a:t>
                      </a:r>
                      <a:endParaRPr b="1" sz="1800" u="none" cap="none" strike="noStrike">
                        <a:solidFill>
                          <a:srgbClr val="494429"/>
                        </a:solidFill>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SAGE: Creating and Submitting eGC1s (FULL)</a:t>
                      </a:r>
                      <a:endParaRPr b="1" sz="1800" u="none" cap="none" strike="noStrike">
                        <a:solidFill>
                          <a:srgbClr val="494429"/>
                        </a:solidFill>
                      </a:endParaRPr>
                    </a:p>
                  </a:txBody>
                  <a:tcPr marT="45725" marB="45725" marR="91450" marL="91450">
                    <a:solidFill>
                      <a:schemeClr val="lt2"/>
                    </a:solidFill>
                  </a:tcPr>
                </a:tc>
              </a:tr>
              <a:tr h="340400">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Jan 16</a:t>
                      </a:r>
                      <a:endParaRPr b="1" sz="1800" u="none" cap="none" strike="noStrike">
                        <a:solidFill>
                          <a:srgbClr val="494429"/>
                        </a:solidFill>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1001</a:t>
                      </a:r>
                      <a:endParaRPr b="1" sz="1800" u="none" cap="none" strike="noStrike">
                        <a:solidFill>
                          <a:srgbClr val="494429"/>
                        </a:solidFill>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Blueprint of a Proposal</a:t>
                      </a:r>
                      <a:endParaRPr b="1" sz="1800" u="none" cap="none" strike="noStrike">
                        <a:solidFill>
                          <a:srgbClr val="494429"/>
                        </a:solidFill>
                      </a:endParaRPr>
                    </a:p>
                  </a:txBody>
                  <a:tcPr marT="45725" marB="45725" marR="91450" marL="91450">
                    <a:solidFill>
                      <a:schemeClr val="lt2"/>
                    </a:solidFill>
                  </a:tcPr>
                </a:tc>
              </a:tr>
              <a:tr h="340400">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Jan 22</a:t>
                      </a:r>
                      <a:endParaRPr b="1" sz="1800" u="none" cap="none" strike="noStrike">
                        <a:solidFill>
                          <a:srgbClr val="494429"/>
                        </a:solidFill>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1030</a:t>
                      </a:r>
                      <a:endParaRPr b="1" sz="1800" u="none" cap="none" strike="noStrike">
                        <a:solidFill>
                          <a:srgbClr val="494429"/>
                        </a:solidFill>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Understanding Your New Award</a:t>
                      </a:r>
                      <a:endParaRPr b="1" sz="1800" u="none" cap="none" strike="noStrike">
                        <a:solidFill>
                          <a:srgbClr val="494429"/>
                        </a:solidFill>
                      </a:endParaRPr>
                    </a:p>
                  </a:txBody>
                  <a:tcPr marT="45725" marB="45725" marR="91450" marL="91450">
                    <a:solidFill>
                      <a:schemeClr val="lt2"/>
                    </a:solidFill>
                  </a:tcPr>
                </a:tc>
              </a:tr>
              <a:tr h="340400">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Jan 23</a:t>
                      </a:r>
                      <a:endParaRPr b="1" sz="1800" u="none" cap="none" strike="noStrike">
                        <a:solidFill>
                          <a:srgbClr val="494429"/>
                        </a:solidFill>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1014</a:t>
                      </a:r>
                      <a:endParaRPr b="1" sz="1800" u="none" cap="none" strike="noStrike">
                        <a:solidFill>
                          <a:srgbClr val="494429"/>
                        </a:solidFill>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SAGE: Budget (FULL)</a:t>
                      </a:r>
                      <a:endParaRPr b="1"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r>
              <a:tr h="340400">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Jan 28</a:t>
                      </a:r>
                      <a:endParaRPr b="1" sz="1800" u="none" cap="none" strike="noStrike">
                        <a:solidFill>
                          <a:srgbClr val="494429"/>
                        </a:solidFill>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1040</a:t>
                      </a:r>
                      <a:endParaRPr b="1" sz="1800" u="none" cap="none" strike="noStrike">
                        <a:solidFill>
                          <a:srgbClr val="494429"/>
                        </a:solidFill>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Award Administration: Fiscal Compliance</a:t>
                      </a:r>
                      <a:endParaRPr b="1" sz="1800" u="none" cap="none" strike="noStrike">
                        <a:solidFill>
                          <a:srgbClr val="494429"/>
                        </a:solidFill>
                      </a:endParaRPr>
                    </a:p>
                  </a:txBody>
                  <a:tcPr marT="45725" marB="45725" marR="91450" marL="91450">
                    <a:solidFill>
                      <a:schemeClr val="lt2"/>
                    </a:solidFill>
                  </a:tcPr>
                </a:tc>
              </a:tr>
              <a:tr h="381000">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Jan 30</a:t>
                      </a:r>
                      <a:endParaRPr b="1"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1012</a:t>
                      </a:r>
                      <a:endParaRPr b="1"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SAGE: Creating NIH Proposals in Grant Runner (FULL)</a:t>
                      </a:r>
                      <a:endParaRPr b="1"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r>
              <a:tr h="361275">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Feb 4</a:t>
                      </a:r>
                      <a:endParaRPr b="1"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1041</a:t>
                      </a:r>
                      <a:endParaRPr b="1"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Set Up and Manage Your Award</a:t>
                      </a:r>
                      <a:endParaRPr b="1"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r>
              <a:tr h="410150">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Feb 11</a:t>
                      </a:r>
                      <a:endParaRPr b="1"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1090</a:t>
                      </a:r>
                      <a:endParaRPr b="1"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Research Administration Data: Visualizations and Reports</a:t>
                      </a:r>
                      <a:endParaRPr b="1"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r>
              <a:tr h="361275">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Feb 12</a:t>
                      </a:r>
                      <a:endParaRPr b="1"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1042</a:t>
                      </a:r>
                      <a:endParaRPr b="1"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Preparing for Audit </a:t>
                      </a:r>
                      <a:endParaRPr b="1"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r>
              <a:tr h="340400">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Feb 20</a:t>
                      </a:r>
                      <a:endParaRPr b="1" i="0"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1080</a:t>
                      </a:r>
                      <a:endParaRPr b="1" i="0"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Processes at Award Closeout</a:t>
                      </a:r>
                      <a:endParaRPr b="1"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r>
              <a:tr h="351500">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Feb 25</a:t>
                      </a:r>
                      <a:endParaRPr b="1" i="0"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2090</a:t>
                      </a:r>
                      <a:endParaRPr b="1" i="0"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c>
                  <a:txBody>
                    <a:bodyPr/>
                    <a:lstStyle/>
                    <a:p>
                      <a:pPr indent="0" lvl="0" marL="0" marR="0" rtl="0" algn="l">
                        <a:lnSpc>
                          <a:spcPct val="100000"/>
                        </a:lnSpc>
                        <a:spcBef>
                          <a:spcPts val="0"/>
                        </a:spcBef>
                        <a:spcAft>
                          <a:spcPts val="0"/>
                        </a:spcAft>
                        <a:buClr>
                          <a:schemeClr val="dk1"/>
                        </a:buClr>
                        <a:buSzPts val="1800"/>
                        <a:buFont typeface="Calibri"/>
                        <a:buNone/>
                      </a:pPr>
                      <a:r>
                        <a:rPr lang="en" sz="1800" u="none" cap="none" strike="noStrike"/>
                        <a:t>Research Administration Data Cube</a:t>
                      </a:r>
                      <a:endParaRPr b="1" sz="1800" u="none" cap="none" strike="noStrike">
                        <a:solidFill>
                          <a:srgbClr val="494429"/>
                        </a:solidFill>
                        <a:latin typeface="Calibri"/>
                        <a:ea typeface="Calibri"/>
                        <a:cs typeface="Calibri"/>
                        <a:sym typeface="Calibri"/>
                      </a:endParaRPr>
                    </a:p>
                  </a:txBody>
                  <a:tcPr marT="45725" marB="45725" marR="91450" marL="91450">
                    <a:solidFill>
                      <a:schemeClr val="lt2"/>
                    </a:solidFill>
                  </a:tcPr>
                </a:tc>
              </a:tr>
            </a:tbl>
          </a:graphicData>
        </a:graphic>
      </p:graphicFrame>
      <p:pic>
        <p:nvPicPr>
          <p:cNvPr descr="C:\Users\hient2\Desktop\Untitled-1.png" id="828" name="Google Shape;828;p125"/>
          <p:cNvPicPr preferRelativeResize="0"/>
          <p:nvPr/>
        </p:nvPicPr>
        <p:blipFill rotWithShape="1">
          <a:blip r:embed="rId4">
            <a:alphaModFix/>
          </a:blip>
          <a:srcRect b="0" l="0" r="0" t="0"/>
          <a:stretch/>
        </p:blipFill>
        <p:spPr>
          <a:xfrm>
            <a:off x="6553200" y="152400"/>
            <a:ext cx="2768928" cy="1006186"/>
          </a:xfrm>
          <a:prstGeom prst="rect">
            <a:avLst/>
          </a:prstGeom>
          <a:noFill/>
          <a:ln>
            <a:noFill/>
          </a:ln>
        </p:spPr>
      </p:pic>
      <p:pic>
        <p:nvPicPr>
          <p:cNvPr id="829" name="Google Shape;829;p125"/>
          <p:cNvPicPr preferRelativeResize="0"/>
          <p:nvPr/>
        </p:nvPicPr>
        <p:blipFill rotWithShape="1">
          <a:blip r:embed="rId5">
            <a:alphaModFix/>
          </a:blip>
          <a:srcRect b="44053" l="-510" r="510" t="27351"/>
          <a:stretch/>
        </p:blipFill>
        <p:spPr>
          <a:xfrm>
            <a:off x="-48987" y="5567066"/>
            <a:ext cx="9190751" cy="1290933"/>
          </a:xfrm>
          <a:prstGeom prst="rect">
            <a:avLst/>
          </a:prstGeom>
          <a:noFill/>
          <a:ln>
            <a:noFill/>
          </a:ln>
        </p:spPr>
      </p:pic>
      <p:pic>
        <p:nvPicPr>
          <p:cNvPr id="830" name="Google Shape;830;p125"/>
          <p:cNvPicPr preferRelativeResize="0"/>
          <p:nvPr/>
        </p:nvPicPr>
        <p:blipFill rotWithShape="1">
          <a:blip r:embed="rId6">
            <a:alphaModFix/>
          </a:blip>
          <a:srcRect b="0" l="0" r="0" t="0"/>
          <a:stretch/>
        </p:blipFill>
        <p:spPr>
          <a:xfrm>
            <a:off x="-28205" y="5943600"/>
            <a:ext cx="1358020" cy="914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Google Shape;519;p93"/>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CURRENT STATE OF UW LAB SAFETY PERFORMANCE</a:t>
            </a:r>
            <a:endParaRPr>
              <a:latin typeface="Encode Sans"/>
              <a:ea typeface="Encode Sans"/>
              <a:cs typeface="Encode Sans"/>
              <a:sym typeface="Encode Sans"/>
            </a:endParaRPr>
          </a:p>
        </p:txBody>
      </p:sp>
      <p:sp>
        <p:nvSpPr>
          <p:cNvPr id="520" name="Google Shape;520;p93"/>
          <p:cNvSpPr txBox="1"/>
          <p:nvPr>
            <p:ph idx="4294967295" type="sldNum"/>
          </p:nvPr>
        </p:nvSpPr>
        <p:spPr>
          <a:xfrm>
            <a:off x="6457950" y="5609036"/>
            <a:ext cx="1542900" cy="273900"/>
          </a:xfrm>
          <a:prstGeom prst="rect">
            <a:avLst/>
          </a:prstGeom>
          <a:noFill/>
          <a:ln>
            <a:noFill/>
          </a:ln>
        </p:spPr>
        <p:txBody>
          <a:bodyPr anchorCtr="0" anchor="ctr" bIns="45700" lIns="91425" spcFirstLastPara="1" rIns="548625" wrap="square" tIns="45700">
            <a:no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pic>
        <p:nvPicPr>
          <p:cNvPr id="521" name="Google Shape;521;p93"/>
          <p:cNvPicPr preferRelativeResize="0"/>
          <p:nvPr/>
        </p:nvPicPr>
        <p:blipFill rotWithShape="1">
          <a:blip r:embed="rId3">
            <a:alphaModFix/>
          </a:blip>
          <a:srcRect b="0" l="0" r="0" t="0"/>
          <a:stretch/>
        </p:blipFill>
        <p:spPr>
          <a:xfrm>
            <a:off x="3676879" y="2004923"/>
            <a:ext cx="5371995" cy="3090796"/>
          </a:xfrm>
          <a:prstGeom prst="rect">
            <a:avLst/>
          </a:prstGeom>
          <a:noFill/>
          <a:ln>
            <a:noFill/>
          </a:ln>
        </p:spPr>
      </p:pic>
      <p:sp>
        <p:nvSpPr>
          <p:cNvPr id="522" name="Google Shape;522;p93"/>
          <p:cNvSpPr/>
          <p:nvPr/>
        </p:nvSpPr>
        <p:spPr>
          <a:xfrm>
            <a:off x="7229476" y="3780089"/>
            <a:ext cx="910200" cy="352500"/>
          </a:xfrm>
          <a:prstGeom prst="rect">
            <a:avLst/>
          </a:prstGeom>
          <a:solidFill>
            <a:schemeClr val="lt2"/>
          </a:solidFill>
          <a:ln cap="flat" cmpd="sng" w="9525">
            <a:solidFill>
              <a:srgbClr val="48298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 sz="1013" u="none" cap="none" strike="noStrike">
                <a:solidFill>
                  <a:schemeClr val="dk1"/>
                </a:solidFill>
                <a:latin typeface="Calibri"/>
                <a:ea typeface="Calibri"/>
                <a:cs typeface="Calibri"/>
                <a:sym typeface="Calibri"/>
              </a:rPr>
              <a:t>57% </a:t>
            </a:r>
            <a:endParaRPr/>
          </a:p>
          <a:p>
            <a:pPr indent="0" lvl="0" marL="0" marR="0" rtl="0" algn="ctr">
              <a:spcBef>
                <a:spcPts val="0"/>
              </a:spcBef>
              <a:spcAft>
                <a:spcPts val="0"/>
              </a:spcAft>
              <a:buNone/>
            </a:pPr>
            <a:r>
              <a:rPr b="0" i="0" lang="en" sz="1013" u="none" cap="none" strike="noStrike">
                <a:solidFill>
                  <a:schemeClr val="dk1"/>
                </a:solidFill>
                <a:latin typeface="Calibri"/>
                <a:ea typeface="Calibri"/>
                <a:cs typeface="Calibri"/>
                <a:sym typeface="Calibri"/>
              </a:rPr>
              <a:t>(40% pre-LSI)</a:t>
            </a:r>
            <a:endParaRPr/>
          </a:p>
        </p:txBody>
      </p:sp>
      <p:sp>
        <p:nvSpPr>
          <p:cNvPr id="523" name="Google Shape;523;p93"/>
          <p:cNvSpPr/>
          <p:nvPr/>
        </p:nvSpPr>
        <p:spPr>
          <a:xfrm>
            <a:off x="5070424" y="4265417"/>
            <a:ext cx="989400" cy="352500"/>
          </a:xfrm>
          <a:prstGeom prst="rect">
            <a:avLst/>
          </a:prstGeom>
          <a:solidFill>
            <a:schemeClr val="lt2"/>
          </a:solidFill>
          <a:ln cap="flat" cmpd="sng" w="9525">
            <a:solidFill>
              <a:srgbClr val="48298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 sz="1013" u="none" cap="none" strike="noStrike">
                <a:solidFill>
                  <a:schemeClr val="dk1"/>
                </a:solidFill>
                <a:latin typeface="Calibri"/>
                <a:ea typeface="Calibri"/>
                <a:cs typeface="Calibri"/>
                <a:sym typeface="Calibri"/>
              </a:rPr>
              <a:t>23%</a:t>
            </a:r>
            <a:endParaRPr/>
          </a:p>
          <a:p>
            <a:pPr indent="0" lvl="0" marL="0" marR="0" rtl="0" algn="ctr">
              <a:spcBef>
                <a:spcPts val="0"/>
              </a:spcBef>
              <a:spcAft>
                <a:spcPts val="0"/>
              </a:spcAft>
              <a:buNone/>
            </a:pPr>
            <a:r>
              <a:rPr b="0" i="0" lang="en" sz="1013" u="none" cap="none" strike="noStrike">
                <a:solidFill>
                  <a:schemeClr val="dk1"/>
                </a:solidFill>
                <a:latin typeface="Calibri"/>
                <a:ea typeface="Calibri"/>
                <a:cs typeface="Calibri"/>
                <a:sym typeface="Calibri"/>
              </a:rPr>
              <a:t> (24% pre-LSI)</a:t>
            </a:r>
            <a:endParaRPr/>
          </a:p>
        </p:txBody>
      </p:sp>
      <p:sp>
        <p:nvSpPr>
          <p:cNvPr id="524" name="Google Shape;524;p93"/>
          <p:cNvSpPr/>
          <p:nvPr/>
        </p:nvSpPr>
        <p:spPr>
          <a:xfrm>
            <a:off x="4019238" y="4626701"/>
            <a:ext cx="956400" cy="379200"/>
          </a:xfrm>
          <a:prstGeom prst="rect">
            <a:avLst/>
          </a:prstGeom>
          <a:solidFill>
            <a:schemeClr val="lt2"/>
          </a:solidFill>
          <a:ln cap="flat" cmpd="sng" w="9525">
            <a:solidFill>
              <a:srgbClr val="48298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 sz="1013" u="none" cap="none" strike="noStrike">
                <a:solidFill>
                  <a:schemeClr val="dk1"/>
                </a:solidFill>
                <a:latin typeface="Calibri"/>
                <a:ea typeface="Calibri"/>
                <a:cs typeface="Calibri"/>
                <a:sym typeface="Calibri"/>
              </a:rPr>
              <a:t>20%</a:t>
            </a:r>
            <a:endParaRPr/>
          </a:p>
          <a:p>
            <a:pPr indent="0" lvl="0" marL="0" marR="0" rtl="0" algn="ctr">
              <a:spcBef>
                <a:spcPts val="0"/>
              </a:spcBef>
              <a:spcAft>
                <a:spcPts val="0"/>
              </a:spcAft>
              <a:buNone/>
            </a:pPr>
            <a:r>
              <a:rPr b="0" i="0" lang="en" sz="1013" u="none" cap="none" strike="noStrike">
                <a:solidFill>
                  <a:schemeClr val="dk1"/>
                </a:solidFill>
                <a:latin typeface="Calibri"/>
                <a:ea typeface="Calibri"/>
                <a:cs typeface="Calibri"/>
                <a:sym typeface="Calibri"/>
              </a:rPr>
              <a:t> (36% pre- LSI)</a:t>
            </a:r>
            <a:endParaRPr/>
          </a:p>
        </p:txBody>
      </p:sp>
      <p:sp>
        <p:nvSpPr>
          <p:cNvPr id="525" name="Google Shape;525;p93"/>
          <p:cNvSpPr txBox="1"/>
          <p:nvPr>
            <p:ph idx="2" type="body"/>
          </p:nvPr>
        </p:nvSpPr>
        <p:spPr>
          <a:xfrm>
            <a:off x="195912" y="2112835"/>
            <a:ext cx="3480900" cy="34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250"/>
              <a:buNone/>
            </a:pPr>
            <a:r>
              <a:rPr lang="en" sz="2250">
                <a:latin typeface="Calibri"/>
                <a:ea typeface="Calibri"/>
                <a:cs typeface="Calibri"/>
                <a:sym typeface="Calibri"/>
              </a:rPr>
              <a:t>Lab Safety Initiative (LSI):</a:t>
            </a:r>
            <a:endParaRPr/>
          </a:p>
          <a:p>
            <a:pPr indent="-257175" lvl="0" marL="257175" rtl="0" algn="l">
              <a:lnSpc>
                <a:spcPct val="100000"/>
              </a:lnSpc>
              <a:spcBef>
                <a:spcPts val="390"/>
              </a:spcBef>
              <a:spcAft>
                <a:spcPts val="0"/>
              </a:spcAft>
              <a:buClr>
                <a:schemeClr val="dk1"/>
              </a:buClr>
              <a:buSzPts val="1950"/>
              <a:buFont typeface="Noto Sans Symbols"/>
              <a:buChar char="▪"/>
            </a:pPr>
            <a:r>
              <a:rPr lang="en" sz="1950">
                <a:latin typeface="Calibri"/>
                <a:ea typeface="Calibri"/>
                <a:cs typeface="Calibri"/>
                <a:sym typeface="Calibri"/>
              </a:rPr>
              <a:t>90 pilot labs</a:t>
            </a:r>
            <a:endParaRPr/>
          </a:p>
          <a:p>
            <a:pPr indent="-257175" lvl="0" marL="257175" rtl="0" algn="l">
              <a:lnSpc>
                <a:spcPct val="100000"/>
              </a:lnSpc>
              <a:spcBef>
                <a:spcPts val="390"/>
              </a:spcBef>
              <a:spcAft>
                <a:spcPts val="0"/>
              </a:spcAft>
              <a:buClr>
                <a:schemeClr val="dk1"/>
              </a:buClr>
              <a:buSzPts val="1950"/>
              <a:buFont typeface="Noto Sans Symbols"/>
              <a:buChar char="▪"/>
            </a:pPr>
            <a:r>
              <a:rPr lang="en" sz="1950">
                <a:latin typeface="Calibri"/>
                <a:ea typeface="Calibri"/>
                <a:cs typeface="Calibri"/>
                <a:sym typeface="Calibri"/>
              </a:rPr>
              <a:t>Two-year project funded by Provost</a:t>
            </a:r>
            <a:endParaRPr/>
          </a:p>
          <a:p>
            <a:pPr indent="-257175" lvl="0" marL="257175" rtl="0" algn="l">
              <a:lnSpc>
                <a:spcPct val="100000"/>
              </a:lnSpc>
              <a:spcBef>
                <a:spcPts val="390"/>
              </a:spcBef>
              <a:spcAft>
                <a:spcPts val="0"/>
              </a:spcAft>
              <a:buClr>
                <a:schemeClr val="dk1"/>
              </a:buClr>
              <a:buSzPts val="1950"/>
              <a:buFont typeface="Noto Sans Symbols"/>
              <a:buChar char="▪"/>
            </a:pPr>
            <a:r>
              <a:rPr lang="en" sz="1950">
                <a:latin typeface="Calibri"/>
                <a:ea typeface="Calibri"/>
                <a:cs typeface="Calibri"/>
                <a:sym typeface="Calibri"/>
              </a:rPr>
              <a:t>Worked to reduce safety barriers</a:t>
            </a:r>
            <a:endParaRPr/>
          </a:p>
          <a:p>
            <a:pPr indent="-214312" lvl="1" marL="557212" rtl="0" algn="l">
              <a:lnSpc>
                <a:spcPct val="100000"/>
              </a:lnSpc>
              <a:spcBef>
                <a:spcPts val="360"/>
              </a:spcBef>
              <a:spcAft>
                <a:spcPts val="0"/>
              </a:spcAft>
              <a:buClr>
                <a:schemeClr val="dk1"/>
              </a:buClr>
              <a:buSzPts val="1800"/>
              <a:buFont typeface="Noto Sans Symbols"/>
              <a:buChar char="▪"/>
            </a:pPr>
            <a:r>
              <a:rPr lang="en" sz="1800">
                <a:latin typeface="Calibri"/>
                <a:ea typeface="Calibri"/>
                <a:cs typeface="Calibri"/>
                <a:sym typeface="Calibri"/>
              </a:rPr>
              <a:t>Unclear roles and responsibilities</a:t>
            </a:r>
            <a:endParaRPr/>
          </a:p>
          <a:p>
            <a:pPr indent="-214312" lvl="1" marL="557212" rtl="0" algn="l">
              <a:lnSpc>
                <a:spcPct val="100000"/>
              </a:lnSpc>
              <a:spcBef>
                <a:spcPts val="360"/>
              </a:spcBef>
              <a:spcAft>
                <a:spcPts val="0"/>
              </a:spcAft>
              <a:buClr>
                <a:schemeClr val="dk1"/>
              </a:buClr>
              <a:buSzPts val="1800"/>
              <a:buFont typeface="Noto Sans Symbols"/>
              <a:buChar char="▪"/>
            </a:pPr>
            <a:r>
              <a:rPr lang="en" sz="1800">
                <a:latin typeface="Calibri"/>
                <a:ea typeface="Calibri"/>
                <a:cs typeface="Calibri"/>
                <a:sym typeface="Calibri"/>
              </a:rPr>
              <a:t>Training, education, safety strategies</a:t>
            </a:r>
            <a:endParaRPr/>
          </a:p>
          <a:p>
            <a:pPr indent="-142875" lvl="0" marL="257175" marR="0" rtl="0" algn="l">
              <a:lnSpc>
                <a:spcPct val="100000"/>
              </a:lnSpc>
              <a:spcBef>
                <a:spcPts val="360"/>
              </a:spcBef>
              <a:spcAft>
                <a:spcPts val="0"/>
              </a:spcAft>
              <a:buClr>
                <a:schemeClr val="dk1"/>
              </a:buClr>
              <a:buSzPts val="1800"/>
              <a:buFont typeface="Arial"/>
              <a:buNone/>
            </a:pPr>
            <a:r>
              <a:t/>
            </a:r>
            <a:endParaRPr>
              <a:latin typeface="Open Sans"/>
              <a:ea typeface="Open Sans"/>
              <a:cs typeface="Open Sans"/>
              <a:sym typeface="Open Sans"/>
            </a:endParaRPr>
          </a:p>
          <a:p>
            <a:pPr indent="-57150" lvl="2" marL="857250" rtl="0" algn="l">
              <a:lnSpc>
                <a:spcPct val="100000"/>
              </a:lnSpc>
              <a:spcBef>
                <a:spcPts val="360"/>
              </a:spcBef>
              <a:spcAft>
                <a:spcPts val="0"/>
              </a:spcAft>
              <a:buClr>
                <a:schemeClr val="dk1"/>
              </a:buClr>
              <a:buSzPts val="1800"/>
              <a:buFont typeface="Noto Sans Symbols"/>
              <a:buNone/>
            </a:pPr>
            <a:r>
              <a:t/>
            </a:r>
            <a:endParaRPr sz="1800">
              <a:latin typeface="Open Sans"/>
              <a:ea typeface="Open Sans"/>
              <a:cs typeface="Open Sans"/>
              <a:sym typeface="Open Sans"/>
            </a:endParaRPr>
          </a:p>
          <a:p>
            <a:pPr indent="-109537" lvl="1" marL="557212" rtl="0" algn="l">
              <a:lnSpc>
                <a:spcPct val="100000"/>
              </a:lnSpc>
              <a:spcBef>
                <a:spcPts val="330"/>
              </a:spcBef>
              <a:spcAft>
                <a:spcPts val="0"/>
              </a:spcAft>
              <a:buClr>
                <a:schemeClr val="dk1"/>
              </a:buClr>
              <a:buSzPts val="1650"/>
              <a:buFont typeface="Noto Sans Symbols"/>
              <a:buNone/>
            </a:pPr>
            <a:r>
              <a:t/>
            </a:r>
            <a:endParaRPr sz="1650">
              <a:latin typeface="Open Sans"/>
              <a:ea typeface="Open Sans"/>
              <a:cs typeface="Open Sans"/>
              <a:sym typeface="Open Sans"/>
            </a:endParaRPr>
          </a:p>
          <a:p>
            <a:pPr indent="-109537" lvl="1" marL="557212" rtl="0" algn="l">
              <a:lnSpc>
                <a:spcPct val="100000"/>
              </a:lnSpc>
              <a:spcBef>
                <a:spcPts val="330"/>
              </a:spcBef>
              <a:spcAft>
                <a:spcPts val="0"/>
              </a:spcAft>
              <a:buClr>
                <a:schemeClr val="dk1"/>
              </a:buClr>
              <a:buSzPts val="1650"/>
              <a:buFont typeface="Noto Sans Symbols"/>
              <a:buNone/>
            </a:pPr>
            <a:r>
              <a:t/>
            </a:r>
            <a:endParaRPr sz="1650">
              <a:latin typeface="Open Sans"/>
              <a:ea typeface="Open Sans"/>
              <a:cs typeface="Open Sans"/>
              <a:sym typeface="Open Sans"/>
            </a:endParaRPr>
          </a:p>
          <a:p>
            <a:pPr indent="-185737" lvl="0" marL="257175" marR="0" rtl="0" algn="l">
              <a:lnSpc>
                <a:spcPct val="100000"/>
              </a:lnSpc>
              <a:spcBef>
                <a:spcPts val="225"/>
              </a:spcBef>
              <a:spcAft>
                <a:spcPts val="0"/>
              </a:spcAft>
              <a:buClr>
                <a:schemeClr val="dk1"/>
              </a:buClr>
              <a:buSzPts val="1125"/>
              <a:buFont typeface="Arial"/>
              <a:buNone/>
            </a:pPr>
            <a:r>
              <a:t/>
            </a:r>
            <a:endParaRPr sz="1125">
              <a:latin typeface="Open Sans"/>
              <a:ea typeface="Open Sans"/>
              <a:cs typeface="Open Sans"/>
              <a:sym typeface="Open Sans"/>
            </a:endParaRPr>
          </a:p>
          <a:p>
            <a:pPr indent="0" lvl="0" marL="0" rtl="0" algn="l">
              <a:lnSpc>
                <a:spcPct val="100000"/>
              </a:lnSpc>
              <a:spcBef>
                <a:spcPts val="225"/>
              </a:spcBef>
              <a:spcAft>
                <a:spcPts val="0"/>
              </a:spcAft>
              <a:buClr>
                <a:schemeClr val="dk1"/>
              </a:buClr>
              <a:buSzPts val="1125"/>
              <a:buNone/>
            </a:pPr>
            <a:r>
              <a:t/>
            </a:r>
            <a:endParaRPr sz="1125">
              <a:latin typeface="Open Sans"/>
              <a:ea typeface="Open Sans"/>
              <a:cs typeface="Open Sans"/>
              <a:sym typeface="Open Sans"/>
            </a:endParaRPr>
          </a:p>
          <a:p>
            <a:pPr indent="0" lvl="0" marL="0" rtl="0" algn="l">
              <a:lnSpc>
                <a:spcPct val="100000"/>
              </a:lnSpc>
              <a:spcBef>
                <a:spcPts val="225"/>
              </a:spcBef>
              <a:spcAft>
                <a:spcPts val="0"/>
              </a:spcAft>
              <a:buClr>
                <a:schemeClr val="dk1"/>
              </a:buClr>
              <a:buSzPts val="1125"/>
              <a:buNone/>
            </a:pPr>
            <a:r>
              <a:t/>
            </a:r>
            <a:endParaRPr sz="1125">
              <a:latin typeface="Open Sans"/>
              <a:ea typeface="Open Sans"/>
              <a:cs typeface="Open Sans"/>
              <a:sym typeface="Open Sans"/>
            </a:endParaRPr>
          </a:p>
          <a:p>
            <a:pPr indent="-185737" lvl="0" marL="257175" marR="0" rtl="0" algn="l">
              <a:lnSpc>
                <a:spcPct val="100000"/>
              </a:lnSpc>
              <a:spcBef>
                <a:spcPts val="225"/>
              </a:spcBef>
              <a:spcAft>
                <a:spcPts val="0"/>
              </a:spcAft>
              <a:buClr>
                <a:schemeClr val="dk1"/>
              </a:buClr>
              <a:buSzPts val="1125"/>
              <a:buFont typeface="Arial"/>
              <a:buNone/>
            </a:pPr>
            <a:r>
              <a:t/>
            </a:r>
            <a:endParaRPr sz="1125">
              <a:latin typeface="Open Sans"/>
              <a:ea typeface="Open Sans"/>
              <a:cs typeface="Open Sans"/>
              <a:sym typeface="Open Sans"/>
            </a:endParaRPr>
          </a:p>
          <a:p>
            <a:pPr indent="0" lvl="0" marL="0" rtl="0" algn="l">
              <a:lnSpc>
                <a:spcPct val="100000"/>
              </a:lnSpc>
              <a:spcBef>
                <a:spcPts val="360"/>
              </a:spcBef>
              <a:spcAft>
                <a:spcPts val="0"/>
              </a:spcAft>
              <a:buClr>
                <a:schemeClr val="dk1"/>
              </a:buClr>
              <a:buSzPts val="1800"/>
              <a:buNone/>
            </a:pPr>
            <a:r>
              <a:t/>
            </a:r>
            <a:endParaRPr>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Google Shape;531;p94"/>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sz="2400">
                <a:latin typeface="Encode Sans"/>
                <a:ea typeface="Encode Sans"/>
                <a:cs typeface="Encode Sans"/>
                <a:sym typeface="Encode Sans"/>
              </a:rPr>
              <a:t>PROVOST TASK FORCE ON LAB SAFETY RECOMMENDATIONS</a:t>
            </a:r>
            <a:endParaRPr sz="2400">
              <a:latin typeface="Encode Sans"/>
              <a:ea typeface="Encode Sans"/>
              <a:cs typeface="Encode Sans"/>
              <a:sym typeface="Encode Sans"/>
            </a:endParaRPr>
          </a:p>
        </p:txBody>
      </p:sp>
      <p:sp>
        <p:nvSpPr>
          <p:cNvPr id="532" name="Google Shape;532;p94"/>
          <p:cNvSpPr txBox="1"/>
          <p:nvPr>
            <p:ph idx="2" type="body"/>
          </p:nvPr>
        </p:nvSpPr>
        <p:spPr>
          <a:xfrm>
            <a:off x="359764" y="2285063"/>
            <a:ext cx="8496600" cy="3169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800"/>
              <a:buFont typeface="Calibri"/>
              <a:buAutoNum type="arabicPeriod"/>
            </a:pPr>
            <a:r>
              <a:rPr lang="en"/>
              <a:t>Adopt policy for chemical and physical safety requirements in research </a:t>
            </a:r>
            <a:endParaRPr/>
          </a:p>
          <a:p>
            <a:pPr indent="0" lvl="1" marL="300037" rtl="0" algn="l">
              <a:lnSpc>
                <a:spcPct val="100000"/>
              </a:lnSpc>
              <a:spcBef>
                <a:spcPts val="300"/>
              </a:spcBef>
              <a:spcAft>
                <a:spcPts val="0"/>
              </a:spcAft>
              <a:buClr>
                <a:schemeClr val="dk1"/>
              </a:buClr>
              <a:buSzPts val="1500"/>
              <a:buNone/>
            </a:pPr>
            <a:r>
              <a:rPr lang="en"/>
              <a:t>	-By January 31, 2020</a:t>
            </a:r>
            <a:endParaRPr/>
          </a:p>
          <a:p>
            <a:pPr indent="-342900" lvl="0" marL="342900" rtl="0" algn="l">
              <a:lnSpc>
                <a:spcPct val="100000"/>
              </a:lnSpc>
              <a:spcBef>
                <a:spcPts val="360"/>
              </a:spcBef>
              <a:spcAft>
                <a:spcPts val="0"/>
              </a:spcAft>
              <a:buClr>
                <a:schemeClr val="dk1"/>
              </a:buClr>
              <a:buSzPts val="1800"/>
              <a:buFont typeface="Calibri"/>
              <a:buAutoNum type="arabicPeriod"/>
            </a:pPr>
            <a:r>
              <a:rPr lang="en"/>
              <a:t>Constitute institutional chemical and physical safety committee </a:t>
            </a:r>
            <a:endParaRPr/>
          </a:p>
          <a:p>
            <a:pPr indent="0" lvl="1" marL="300037" rtl="0" algn="l">
              <a:lnSpc>
                <a:spcPct val="100000"/>
              </a:lnSpc>
              <a:spcBef>
                <a:spcPts val="300"/>
              </a:spcBef>
              <a:spcAft>
                <a:spcPts val="0"/>
              </a:spcAft>
              <a:buClr>
                <a:schemeClr val="dk1"/>
              </a:buClr>
              <a:buSzPts val="1500"/>
              <a:buNone/>
            </a:pPr>
            <a:r>
              <a:rPr lang="en"/>
              <a:t>	-By December 31, 2019</a:t>
            </a:r>
            <a:endParaRPr/>
          </a:p>
          <a:p>
            <a:pPr indent="-342900" lvl="0" marL="342900" rtl="0" algn="l">
              <a:lnSpc>
                <a:spcPct val="100000"/>
              </a:lnSpc>
              <a:spcBef>
                <a:spcPts val="360"/>
              </a:spcBef>
              <a:spcAft>
                <a:spcPts val="0"/>
              </a:spcAft>
              <a:buClr>
                <a:schemeClr val="dk1"/>
              </a:buClr>
              <a:buSzPts val="1800"/>
              <a:buFont typeface="Calibri"/>
              <a:buAutoNum type="arabicPeriod"/>
            </a:pPr>
            <a:r>
              <a:rPr lang="en"/>
              <a:t>Expand Executive Order 55 to include all institutional safety committees </a:t>
            </a:r>
            <a:endParaRPr/>
          </a:p>
          <a:p>
            <a:pPr indent="0" lvl="1" marL="300037" rtl="0" algn="l">
              <a:lnSpc>
                <a:spcPct val="100000"/>
              </a:lnSpc>
              <a:spcBef>
                <a:spcPts val="300"/>
              </a:spcBef>
              <a:spcAft>
                <a:spcPts val="0"/>
              </a:spcAft>
              <a:buClr>
                <a:schemeClr val="dk1"/>
              </a:buClr>
              <a:buSzPts val="1500"/>
              <a:buNone/>
            </a:pPr>
            <a:r>
              <a:rPr lang="en"/>
              <a:t>	-Winter, 2020</a:t>
            </a:r>
            <a:endParaRPr/>
          </a:p>
          <a:p>
            <a:pPr indent="-342900" lvl="0" marL="342900" rtl="0" algn="l">
              <a:lnSpc>
                <a:spcPct val="100000"/>
              </a:lnSpc>
              <a:spcBef>
                <a:spcPts val="360"/>
              </a:spcBef>
              <a:spcAft>
                <a:spcPts val="0"/>
              </a:spcAft>
              <a:buClr>
                <a:schemeClr val="dk1"/>
              </a:buClr>
              <a:buSzPts val="1800"/>
              <a:buFont typeface="Calibri"/>
              <a:buAutoNum type="arabicPeriod"/>
            </a:pPr>
            <a:r>
              <a:rPr lang="en"/>
              <a:t>Develop formal escalation policy for correcting lab deficiencies</a:t>
            </a:r>
            <a:endParaRPr/>
          </a:p>
          <a:p>
            <a:pPr indent="0" lvl="1" marL="300037" rtl="0" algn="l">
              <a:lnSpc>
                <a:spcPct val="100000"/>
              </a:lnSpc>
              <a:spcBef>
                <a:spcPts val="300"/>
              </a:spcBef>
              <a:spcAft>
                <a:spcPts val="0"/>
              </a:spcAft>
              <a:buClr>
                <a:schemeClr val="dk1"/>
              </a:buClr>
              <a:buSzPts val="1500"/>
              <a:buNone/>
            </a:pPr>
            <a:r>
              <a:rPr lang="en"/>
              <a:t>	-January 31, 2020</a:t>
            </a:r>
            <a:endParaRPr/>
          </a:p>
          <a:p>
            <a:pPr indent="-342900" lvl="0" marL="342900" rtl="0" algn="l">
              <a:lnSpc>
                <a:spcPct val="100000"/>
              </a:lnSpc>
              <a:spcBef>
                <a:spcPts val="360"/>
              </a:spcBef>
              <a:spcAft>
                <a:spcPts val="0"/>
              </a:spcAft>
              <a:buClr>
                <a:schemeClr val="dk1"/>
              </a:buClr>
              <a:buSzPts val="1800"/>
              <a:buFont typeface="Calibri"/>
              <a:buAutoNum type="arabicPeriod"/>
            </a:pPr>
            <a:r>
              <a:rPr lang="en"/>
              <a:t>Form advisory group of institutional safety committee chairs </a:t>
            </a:r>
            <a:endParaRPr/>
          </a:p>
          <a:p>
            <a:pPr indent="0" lvl="1" marL="300037" rtl="0" algn="l">
              <a:lnSpc>
                <a:spcPct val="100000"/>
              </a:lnSpc>
              <a:spcBef>
                <a:spcPts val="300"/>
              </a:spcBef>
              <a:spcAft>
                <a:spcPts val="0"/>
              </a:spcAft>
              <a:buClr>
                <a:schemeClr val="dk1"/>
              </a:buClr>
              <a:buSzPts val="1500"/>
              <a:buNone/>
            </a:pPr>
            <a:r>
              <a:rPr lang="en"/>
              <a:t>	-Summer, 2020</a:t>
            </a:r>
            <a:endParaRPr/>
          </a:p>
          <a:p>
            <a:pPr indent="-228600" lvl="0" marL="342900" rtl="0" algn="l">
              <a:lnSpc>
                <a:spcPct val="100000"/>
              </a:lnSpc>
              <a:spcBef>
                <a:spcPts val="360"/>
              </a:spcBef>
              <a:spcAft>
                <a:spcPts val="0"/>
              </a:spcAft>
              <a:buClr>
                <a:schemeClr val="dk1"/>
              </a:buClr>
              <a:buSzPts val="1800"/>
              <a:buFont typeface="Calibri"/>
              <a:buNone/>
            </a:pPr>
            <a:r>
              <a:t/>
            </a:r>
            <a:endParaRPr/>
          </a:p>
          <a:p>
            <a:pPr indent="-142875" lvl="0" marL="257175" marR="0" rtl="0" algn="l">
              <a:lnSpc>
                <a:spcPct val="100000"/>
              </a:lnSpc>
              <a:spcBef>
                <a:spcPts val="360"/>
              </a:spcBef>
              <a:spcAft>
                <a:spcPts val="0"/>
              </a:spcAft>
              <a:buClr>
                <a:schemeClr val="dk1"/>
              </a:buClr>
              <a:buSzPts val="1800"/>
              <a:buFont typeface="Arial"/>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95"/>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INSTITUTIONAL CHEMICAL AND PHYSICAL SAFETY COMMITTEE </a:t>
            </a:r>
            <a:endParaRPr>
              <a:latin typeface="Encode Sans"/>
              <a:ea typeface="Encode Sans"/>
              <a:cs typeface="Encode Sans"/>
              <a:sym typeface="Encode Sans"/>
            </a:endParaRPr>
          </a:p>
        </p:txBody>
      </p:sp>
      <p:sp>
        <p:nvSpPr>
          <p:cNvPr id="539" name="Google Shape;539;p95"/>
          <p:cNvSpPr txBox="1"/>
          <p:nvPr>
            <p:ph idx="2" type="body"/>
          </p:nvPr>
        </p:nvSpPr>
        <p:spPr>
          <a:xfrm>
            <a:off x="497074" y="2276956"/>
            <a:ext cx="4911300" cy="2857500"/>
          </a:xfrm>
          <a:prstGeom prst="rect">
            <a:avLst/>
          </a:prstGeom>
          <a:noFill/>
          <a:ln>
            <a:noFill/>
          </a:ln>
        </p:spPr>
        <p:txBody>
          <a:bodyPr anchorCtr="0" anchor="t" bIns="45700" lIns="91425" spcFirstLastPara="1" rIns="91425" wrap="square" tIns="45700">
            <a:noAutofit/>
          </a:bodyPr>
          <a:lstStyle/>
          <a:p>
            <a:pPr indent="-257175" lvl="0" marL="257175" rtl="0" algn="l">
              <a:lnSpc>
                <a:spcPct val="100000"/>
              </a:lnSpc>
              <a:spcBef>
                <a:spcPts val="0"/>
              </a:spcBef>
              <a:spcAft>
                <a:spcPts val="0"/>
              </a:spcAft>
              <a:buClr>
                <a:schemeClr val="dk1"/>
              </a:buClr>
              <a:buSzPts val="1800"/>
              <a:buFont typeface="Noto Sans Symbols"/>
              <a:buChar char="▪"/>
            </a:pPr>
            <a:r>
              <a:rPr lang="en"/>
              <a:t>Scope is research and academic labs and other research environments</a:t>
            </a:r>
            <a:endParaRPr/>
          </a:p>
          <a:p>
            <a:pPr indent="-257175" lvl="0" marL="257175" rtl="0" algn="l">
              <a:lnSpc>
                <a:spcPct val="100000"/>
              </a:lnSpc>
              <a:spcBef>
                <a:spcPts val="360"/>
              </a:spcBef>
              <a:spcAft>
                <a:spcPts val="0"/>
              </a:spcAft>
              <a:buClr>
                <a:schemeClr val="dk1"/>
              </a:buClr>
              <a:buSzPts val="1800"/>
              <a:buFont typeface="Noto Sans Symbols"/>
              <a:buChar char="▪"/>
            </a:pPr>
            <a:r>
              <a:rPr lang="en"/>
              <a:t>Faculty led committee</a:t>
            </a:r>
            <a:endParaRPr/>
          </a:p>
          <a:p>
            <a:pPr indent="-257175" lvl="0" marL="257175" rtl="0" algn="l">
              <a:lnSpc>
                <a:spcPct val="100000"/>
              </a:lnSpc>
              <a:spcBef>
                <a:spcPts val="360"/>
              </a:spcBef>
              <a:spcAft>
                <a:spcPts val="0"/>
              </a:spcAft>
              <a:buClr>
                <a:schemeClr val="dk1"/>
              </a:buClr>
              <a:buSzPts val="1800"/>
              <a:buFont typeface="Noto Sans Symbols"/>
              <a:buChar char="▪"/>
            </a:pPr>
            <a:r>
              <a:rPr lang="en"/>
              <a:t>Administered by EH&amp;S</a:t>
            </a:r>
            <a:endParaRPr/>
          </a:p>
          <a:p>
            <a:pPr indent="-214312" lvl="1" marL="557212" rtl="0" algn="l">
              <a:lnSpc>
                <a:spcPct val="100000"/>
              </a:lnSpc>
              <a:spcBef>
                <a:spcPts val="300"/>
              </a:spcBef>
              <a:spcAft>
                <a:spcPts val="0"/>
              </a:spcAft>
              <a:buClr>
                <a:schemeClr val="dk1"/>
              </a:buClr>
              <a:buSzPts val="1500"/>
              <a:buFont typeface="Noto Sans Symbols"/>
              <a:buChar char="▪"/>
            </a:pPr>
            <a:r>
              <a:rPr lang="en"/>
              <a:t>Oversight by Health Sciences Administration</a:t>
            </a:r>
            <a:endParaRPr/>
          </a:p>
          <a:p>
            <a:pPr indent="-257175" lvl="0" marL="257175" rtl="0" algn="l">
              <a:lnSpc>
                <a:spcPct val="100000"/>
              </a:lnSpc>
              <a:spcBef>
                <a:spcPts val="360"/>
              </a:spcBef>
              <a:spcAft>
                <a:spcPts val="0"/>
              </a:spcAft>
              <a:buClr>
                <a:schemeClr val="dk1"/>
              </a:buClr>
              <a:buSzPts val="1800"/>
              <a:buFont typeface="Noto Sans Symbols"/>
              <a:buChar char="▪"/>
            </a:pPr>
            <a:r>
              <a:rPr lang="en"/>
              <a:t>Independent oversight committee supporting safety and compliance in research</a:t>
            </a:r>
            <a:endParaRPr/>
          </a:p>
          <a:p>
            <a:pPr indent="-257175" lvl="0" marL="257175" rtl="0" algn="l">
              <a:lnSpc>
                <a:spcPct val="100000"/>
              </a:lnSpc>
              <a:spcBef>
                <a:spcPts val="360"/>
              </a:spcBef>
              <a:spcAft>
                <a:spcPts val="0"/>
              </a:spcAft>
              <a:buClr>
                <a:schemeClr val="dk1"/>
              </a:buClr>
              <a:buSzPts val="1800"/>
              <a:buFont typeface="Noto Sans Symbols"/>
              <a:buChar char="▪"/>
            </a:pPr>
            <a:r>
              <a:rPr lang="en"/>
              <a:t>Escalation procedure for lab safety findings that need attention</a:t>
            </a:r>
            <a:endParaRPr/>
          </a:p>
        </p:txBody>
      </p:sp>
      <p:pic>
        <p:nvPicPr>
          <p:cNvPr id="540" name="Google Shape;540;p95"/>
          <p:cNvPicPr preferRelativeResize="0"/>
          <p:nvPr/>
        </p:nvPicPr>
        <p:blipFill rotWithShape="1">
          <a:blip r:embed="rId3">
            <a:alphaModFix/>
          </a:blip>
          <a:srcRect b="0" l="0" r="0" t="0"/>
          <a:stretch/>
        </p:blipFill>
        <p:spPr>
          <a:xfrm>
            <a:off x="6495103" y="2597430"/>
            <a:ext cx="2249486" cy="2537093"/>
          </a:xfrm>
          <a:prstGeom prst="rect">
            <a:avLst/>
          </a:prstGeom>
          <a:noFill/>
          <a:ln cap="flat" cmpd="sng" w="9525">
            <a:solidFill>
              <a:schemeClr val="accent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40"/>
                                        </p:tgtEl>
                                        <p:attrNameLst>
                                          <p:attrName>style.visibility</p:attrName>
                                        </p:attrNameLst>
                                      </p:cBhvr>
                                      <p:to>
                                        <p:strVal val="visible"/>
                                      </p:to>
                                    </p:set>
                                    <p:anim calcmode="lin" valueType="num">
                                      <p:cBhvr additive="base">
                                        <p:cTn dur="500"/>
                                        <p:tgtEl>
                                          <p:spTgt spid="54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96"/>
          <p:cNvSpPr txBox="1"/>
          <p:nvPr>
            <p:ph idx="1" type="body"/>
          </p:nvPr>
        </p:nvSpPr>
        <p:spPr>
          <a:xfrm>
            <a:off x="671758" y="371510"/>
            <a:ext cx="8184600" cy="99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OTHER EH&amp;S RESEARCH SAFETY PROGRAM UPDATES</a:t>
            </a:r>
            <a:endParaRPr>
              <a:latin typeface="Encode Sans"/>
              <a:ea typeface="Encode Sans"/>
              <a:cs typeface="Encode Sans"/>
              <a:sym typeface="Encode Sans"/>
            </a:endParaRPr>
          </a:p>
        </p:txBody>
      </p:sp>
      <p:sp>
        <p:nvSpPr>
          <p:cNvPr id="547" name="Google Shape;547;p96"/>
          <p:cNvSpPr txBox="1"/>
          <p:nvPr>
            <p:ph idx="2" type="body"/>
          </p:nvPr>
        </p:nvSpPr>
        <p:spPr>
          <a:xfrm>
            <a:off x="398207" y="2073992"/>
            <a:ext cx="6186900" cy="3381000"/>
          </a:xfrm>
          <a:prstGeom prst="rect">
            <a:avLst/>
          </a:prstGeom>
          <a:noFill/>
          <a:ln>
            <a:noFill/>
          </a:ln>
        </p:spPr>
        <p:txBody>
          <a:bodyPr anchorCtr="0" anchor="t" bIns="45700" lIns="91425" spcFirstLastPara="1" rIns="91425" wrap="square" tIns="45700">
            <a:noAutofit/>
          </a:bodyPr>
          <a:lstStyle/>
          <a:p>
            <a:pPr indent="-257175" lvl="0" marL="257175" rtl="0" algn="l">
              <a:lnSpc>
                <a:spcPct val="90000"/>
              </a:lnSpc>
              <a:spcBef>
                <a:spcPts val="0"/>
              </a:spcBef>
              <a:spcAft>
                <a:spcPts val="0"/>
              </a:spcAft>
              <a:buClr>
                <a:schemeClr val="dk1"/>
              </a:buClr>
              <a:buSzPts val="1665"/>
              <a:buFont typeface="Noto Sans Symbols"/>
              <a:buChar char="▪"/>
            </a:pPr>
            <a:r>
              <a:rPr lang="en" sz="1665"/>
              <a:t>Electronic Tools – reduce administrative burden</a:t>
            </a:r>
            <a:endParaRPr/>
          </a:p>
          <a:p>
            <a:pPr indent="-214312" lvl="1" marL="557212" rtl="0" algn="l">
              <a:lnSpc>
                <a:spcPct val="90000"/>
              </a:lnSpc>
              <a:spcBef>
                <a:spcPts val="277"/>
              </a:spcBef>
              <a:spcAft>
                <a:spcPts val="0"/>
              </a:spcAft>
              <a:buClr>
                <a:schemeClr val="dk1"/>
              </a:buClr>
              <a:buSzPts val="1387"/>
              <a:buFont typeface="Noto Sans Symbols"/>
              <a:buChar char="▪"/>
            </a:pPr>
            <a:r>
              <a:rPr lang="en" sz="1387"/>
              <a:t>Biological safety- electronic lab survey</a:t>
            </a:r>
            <a:endParaRPr/>
          </a:p>
          <a:p>
            <a:pPr indent="-214312" lvl="1" marL="557212" rtl="0" algn="l">
              <a:lnSpc>
                <a:spcPct val="90000"/>
              </a:lnSpc>
              <a:spcBef>
                <a:spcPts val="277"/>
              </a:spcBef>
              <a:spcAft>
                <a:spcPts val="0"/>
              </a:spcAft>
              <a:buClr>
                <a:schemeClr val="dk1"/>
              </a:buClr>
              <a:buSzPts val="1387"/>
              <a:buFont typeface="Noto Sans Symbols"/>
              <a:buChar char="▪"/>
            </a:pPr>
            <a:r>
              <a:rPr lang="en" sz="1387"/>
              <a:t>Radiation safety electronic lab surveys</a:t>
            </a:r>
            <a:endParaRPr/>
          </a:p>
          <a:p>
            <a:pPr indent="-257175" lvl="0" marL="257175" rtl="0" algn="l">
              <a:lnSpc>
                <a:spcPct val="90000"/>
              </a:lnSpc>
              <a:spcBef>
                <a:spcPts val="333"/>
              </a:spcBef>
              <a:spcAft>
                <a:spcPts val="0"/>
              </a:spcAft>
              <a:buClr>
                <a:schemeClr val="dk1"/>
              </a:buClr>
              <a:buSzPts val="1665"/>
              <a:buFont typeface="Noto Sans Symbols"/>
              <a:buChar char="▪"/>
            </a:pPr>
            <a:r>
              <a:rPr lang="en" sz="1665"/>
              <a:t>Data consolidation and management efforts</a:t>
            </a:r>
            <a:endParaRPr/>
          </a:p>
          <a:p>
            <a:pPr indent="-257175" lvl="0" marL="257175" rtl="0" algn="l">
              <a:lnSpc>
                <a:spcPct val="90000"/>
              </a:lnSpc>
              <a:spcBef>
                <a:spcPts val="333"/>
              </a:spcBef>
              <a:spcAft>
                <a:spcPts val="0"/>
              </a:spcAft>
              <a:buClr>
                <a:schemeClr val="dk1"/>
              </a:buClr>
              <a:buSzPts val="1665"/>
              <a:buFont typeface="Noto Sans Symbols"/>
              <a:buChar char="▪"/>
            </a:pPr>
            <a:r>
              <a:rPr lang="en" sz="1665"/>
              <a:t>Chemical waste collection improvements</a:t>
            </a:r>
            <a:endParaRPr/>
          </a:p>
          <a:p>
            <a:pPr indent="-257175" lvl="0" marL="257175" rtl="0" algn="l">
              <a:lnSpc>
                <a:spcPct val="90000"/>
              </a:lnSpc>
              <a:spcBef>
                <a:spcPts val="333"/>
              </a:spcBef>
              <a:spcAft>
                <a:spcPts val="0"/>
              </a:spcAft>
              <a:buClr>
                <a:schemeClr val="dk1"/>
              </a:buClr>
              <a:buSzPts val="1665"/>
              <a:buFont typeface="Noto Sans Symbols"/>
              <a:buChar char="▪"/>
            </a:pPr>
            <a:r>
              <a:rPr lang="en" sz="1665"/>
              <a:t>Chemical inventory system upgrade (MyChem)</a:t>
            </a:r>
            <a:endParaRPr/>
          </a:p>
          <a:p>
            <a:pPr indent="-257175" lvl="0" marL="257175" rtl="0" algn="l">
              <a:lnSpc>
                <a:spcPct val="90000"/>
              </a:lnSpc>
              <a:spcBef>
                <a:spcPts val="333"/>
              </a:spcBef>
              <a:spcAft>
                <a:spcPts val="0"/>
              </a:spcAft>
              <a:buClr>
                <a:schemeClr val="dk1"/>
              </a:buClr>
              <a:buSzPts val="1665"/>
              <a:buFont typeface="Noto Sans Symbols"/>
              <a:buChar char="▪"/>
            </a:pPr>
            <a:r>
              <a:rPr lang="en" sz="1665"/>
              <a:t>Bridge Learning Management System </a:t>
            </a:r>
            <a:endParaRPr/>
          </a:p>
          <a:p>
            <a:pPr indent="-257175" lvl="0" marL="257175" rtl="0" algn="l">
              <a:lnSpc>
                <a:spcPct val="90000"/>
              </a:lnSpc>
              <a:spcBef>
                <a:spcPts val="333"/>
              </a:spcBef>
              <a:spcAft>
                <a:spcPts val="0"/>
              </a:spcAft>
              <a:buClr>
                <a:schemeClr val="dk1"/>
              </a:buClr>
              <a:buSzPts val="1665"/>
              <a:buFont typeface="Noto Sans Symbols"/>
              <a:buChar char="▪"/>
            </a:pPr>
            <a:r>
              <a:rPr lang="en" sz="1665"/>
              <a:t>Efforts enhance standardization</a:t>
            </a:r>
            <a:endParaRPr/>
          </a:p>
          <a:p>
            <a:pPr indent="-257175" lvl="0" marL="257175" rtl="0" algn="l">
              <a:lnSpc>
                <a:spcPct val="90000"/>
              </a:lnSpc>
              <a:spcBef>
                <a:spcPts val="333"/>
              </a:spcBef>
              <a:spcAft>
                <a:spcPts val="0"/>
              </a:spcAft>
              <a:buClr>
                <a:schemeClr val="dk1"/>
              </a:buClr>
              <a:buSzPts val="1665"/>
              <a:buFont typeface="Noto Sans Symbols"/>
              <a:buChar char="▪"/>
            </a:pPr>
            <a:r>
              <a:rPr lang="en" sz="1665"/>
              <a:t>Strategic dashboard</a:t>
            </a:r>
            <a:endParaRPr/>
          </a:p>
          <a:p>
            <a:pPr indent="-257175" lvl="0" marL="257175" rtl="0" algn="l">
              <a:lnSpc>
                <a:spcPct val="90000"/>
              </a:lnSpc>
              <a:spcBef>
                <a:spcPts val="333"/>
              </a:spcBef>
              <a:spcAft>
                <a:spcPts val="0"/>
              </a:spcAft>
              <a:buClr>
                <a:schemeClr val="dk1"/>
              </a:buClr>
              <a:buSzPts val="1665"/>
              <a:buFont typeface="Noto Sans Symbols"/>
              <a:buChar char="▪"/>
            </a:pPr>
            <a:r>
              <a:rPr lang="en" sz="1665"/>
              <a:t>Outreach projects</a:t>
            </a:r>
            <a:endParaRPr/>
          </a:p>
          <a:p>
            <a:pPr indent="-214312" lvl="1" marL="557212" rtl="0" algn="l">
              <a:lnSpc>
                <a:spcPct val="90000"/>
              </a:lnSpc>
              <a:spcBef>
                <a:spcPts val="277"/>
              </a:spcBef>
              <a:spcAft>
                <a:spcPts val="0"/>
              </a:spcAft>
              <a:buClr>
                <a:schemeClr val="dk1"/>
              </a:buClr>
              <a:buSzPts val="1387"/>
              <a:buChar char="–"/>
            </a:pPr>
            <a:r>
              <a:rPr lang="en" sz="1387"/>
              <a:t>Lab Safety Innovation Event</a:t>
            </a:r>
            <a:endParaRPr/>
          </a:p>
          <a:p>
            <a:pPr indent="-214312" lvl="1" marL="557212" rtl="0" algn="l">
              <a:lnSpc>
                <a:spcPct val="90000"/>
              </a:lnSpc>
              <a:spcBef>
                <a:spcPts val="277"/>
              </a:spcBef>
              <a:spcAft>
                <a:spcPts val="0"/>
              </a:spcAft>
              <a:buClr>
                <a:schemeClr val="dk1"/>
              </a:buClr>
              <a:buSzPts val="1387"/>
              <a:buChar char="–"/>
            </a:pPr>
            <a:r>
              <a:rPr lang="en" sz="1387"/>
              <a:t>Sharps Injury Reduction</a:t>
            </a:r>
            <a:endParaRPr/>
          </a:p>
          <a:p>
            <a:pPr indent="0" lvl="0" marL="0" rtl="0" algn="l">
              <a:lnSpc>
                <a:spcPct val="90000"/>
              </a:lnSpc>
              <a:spcBef>
                <a:spcPts val="333"/>
              </a:spcBef>
              <a:spcAft>
                <a:spcPts val="0"/>
              </a:spcAft>
              <a:buClr>
                <a:schemeClr val="dk1"/>
              </a:buClr>
              <a:buSzPts val="1665"/>
              <a:buNone/>
            </a:pPr>
            <a:r>
              <a:t/>
            </a:r>
            <a:endParaRPr sz="1665"/>
          </a:p>
          <a:p>
            <a:pPr indent="-151447" lvl="0" marL="257175" marR="0" rtl="0" algn="l">
              <a:lnSpc>
                <a:spcPct val="90000"/>
              </a:lnSpc>
              <a:spcBef>
                <a:spcPts val="333"/>
              </a:spcBef>
              <a:spcAft>
                <a:spcPts val="0"/>
              </a:spcAft>
              <a:buClr>
                <a:schemeClr val="dk1"/>
              </a:buClr>
              <a:buSzPts val="1665"/>
              <a:buFont typeface="Arial"/>
              <a:buNone/>
            </a:pPr>
            <a:r>
              <a:t/>
            </a:r>
            <a:endParaRPr sz="1665"/>
          </a:p>
          <a:p>
            <a:pPr indent="-151447" lvl="0" marL="257175" marR="0" rtl="0" algn="l">
              <a:lnSpc>
                <a:spcPct val="90000"/>
              </a:lnSpc>
              <a:spcBef>
                <a:spcPts val="333"/>
              </a:spcBef>
              <a:spcAft>
                <a:spcPts val="0"/>
              </a:spcAft>
              <a:buClr>
                <a:schemeClr val="dk1"/>
              </a:buClr>
              <a:buSzPts val="1665"/>
              <a:buFont typeface="Arial"/>
              <a:buNone/>
            </a:pPr>
            <a:r>
              <a:t/>
            </a:r>
            <a:endParaRPr sz="1665"/>
          </a:p>
        </p:txBody>
      </p:sp>
      <p:pic>
        <p:nvPicPr>
          <p:cNvPr id="548" name="Google Shape;548;p96"/>
          <p:cNvPicPr preferRelativeResize="0"/>
          <p:nvPr/>
        </p:nvPicPr>
        <p:blipFill rotWithShape="1">
          <a:blip r:embed="rId3">
            <a:alphaModFix/>
          </a:blip>
          <a:srcRect b="0" l="0" r="0" t="0"/>
          <a:stretch/>
        </p:blipFill>
        <p:spPr>
          <a:xfrm>
            <a:off x="5913658" y="1735317"/>
            <a:ext cx="3068110" cy="2307585"/>
          </a:xfrm>
          <a:prstGeom prst="rect">
            <a:avLst/>
          </a:prstGeom>
          <a:noFill/>
          <a:ln>
            <a:noFill/>
          </a:ln>
          <a:effectLst>
            <a:outerShdw blurRad="50800" rotWithShape="0" algn="tl" dir="2700000" dist="38100">
              <a:srgbClr val="000000">
                <a:alpha val="40000"/>
              </a:srgbClr>
            </a:outerShdw>
          </a:effectLst>
        </p:spPr>
      </p:pic>
      <p:pic>
        <p:nvPicPr>
          <p:cNvPr id="549" name="Google Shape;549;p96"/>
          <p:cNvPicPr preferRelativeResize="0"/>
          <p:nvPr/>
        </p:nvPicPr>
        <p:blipFill rotWithShape="1">
          <a:blip r:embed="rId4">
            <a:alphaModFix/>
          </a:blip>
          <a:srcRect b="0" l="0" r="0" t="0"/>
          <a:stretch/>
        </p:blipFill>
        <p:spPr>
          <a:xfrm>
            <a:off x="6251291" y="3279800"/>
            <a:ext cx="2791849" cy="2097832"/>
          </a:xfrm>
          <a:prstGeom prst="rect">
            <a:avLst/>
          </a:prstGeom>
          <a:noFill/>
          <a:ln>
            <a:noFill/>
          </a:ln>
          <a:effectLst>
            <a:outerShdw blurRad="50800" rotWithShape="0" algn="tl" dir="2700000" dist="381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548"/>
                                        </p:tgtEl>
                                        <p:attrNameLst>
                                          <p:attrName>style.visibility</p:attrName>
                                        </p:attrNameLst>
                                      </p:cBhvr>
                                      <p:to>
                                        <p:strVal val="visible"/>
                                      </p:to>
                                    </p:set>
                                    <p:anim calcmode="lin" valueType="num">
                                      <p:cBhvr additive="base">
                                        <p:cTn dur="500"/>
                                        <p:tgtEl>
                                          <p:spTgt spid="54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549"/>
                                        </p:tgtEl>
                                        <p:attrNameLst>
                                          <p:attrName>style.visibility</p:attrName>
                                        </p:attrNameLst>
                                      </p:cBhvr>
                                      <p:to>
                                        <p:strVal val="visible"/>
                                      </p:to>
                                    </p:set>
                                    <p:anim calcmode="lin" valueType="num">
                                      <p:cBhvr additive="base">
                                        <p:cTn dur="500"/>
                                        <p:tgtEl>
                                          <p:spTgt spid="5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sp>
        <p:nvSpPr>
          <p:cNvPr id="555" name="Google Shape;555;p97"/>
          <p:cNvSpPr txBox="1"/>
          <p:nvPr>
            <p:ph idx="1" type="body"/>
          </p:nvPr>
        </p:nvSpPr>
        <p:spPr>
          <a:xfrm>
            <a:off x="243329" y="678682"/>
            <a:ext cx="8613000" cy="744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
                <a:latin typeface="Encode Sans"/>
                <a:ea typeface="Encode Sans"/>
                <a:cs typeface="Encode Sans"/>
                <a:sym typeface="Encode Sans"/>
              </a:rPr>
              <a:t>THANK YOU FOR YOUR PARTNERSHIP AND SUPPORT</a:t>
            </a:r>
            <a:endParaRPr>
              <a:latin typeface="Encode Sans"/>
              <a:ea typeface="Encode Sans"/>
              <a:cs typeface="Encode Sans"/>
              <a:sym typeface="Encode Sans"/>
            </a:endParaRPr>
          </a:p>
        </p:txBody>
      </p:sp>
      <p:sp>
        <p:nvSpPr>
          <p:cNvPr id="556" name="Google Shape;556;p97"/>
          <p:cNvSpPr txBox="1"/>
          <p:nvPr>
            <p:ph idx="2" type="body"/>
          </p:nvPr>
        </p:nvSpPr>
        <p:spPr>
          <a:xfrm>
            <a:off x="243329" y="2344470"/>
            <a:ext cx="5390700" cy="2931000"/>
          </a:xfrm>
          <a:prstGeom prst="rect">
            <a:avLst/>
          </a:prstGeom>
          <a:noFill/>
          <a:ln>
            <a:noFill/>
          </a:ln>
        </p:spPr>
        <p:txBody>
          <a:bodyPr anchorCtr="0" anchor="t" bIns="45700" lIns="91425" spcFirstLastPara="1" rIns="91425" wrap="square" tIns="45700">
            <a:noAutofit/>
          </a:bodyPr>
          <a:lstStyle/>
          <a:p>
            <a:pPr indent="-257175" lvl="0" marL="257175" rtl="0" algn="l">
              <a:lnSpc>
                <a:spcPct val="100000"/>
              </a:lnSpc>
              <a:spcBef>
                <a:spcPts val="0"/>
              </a:spcBef>
              <a:spcAft>
                <a:spcPts val="0"/>
              </a:spcAft>
              <a:buClr>
                <a:schemeClr val="dk1"/>
              </a:buClr>
              <a:buSzPts val="1800"/>
              <a:buFont typeface="Noto Sans Symbols"/>
              <a:buChar char="▪"/>
            </a:pPr>
            <a:r>
              <a:rPr lang="en"/>
              <a:t>Provost Richards and former Provost Baldasty</a:t>
            </a:r>
            <a:endParaRPr/>
          </a:p>
          <a:p>
            <a:pPr indent="-257175" lvl="0" marL="257175" rtl="0" algn="l">
              <a:lnSpc>
                <a:spcPct val="100000"/>
              </a:lnSpc>
              <a:spcBef>
                <a:spcPts val="360"/>
              </a:spcBef>
              <a:spcAft>
                <a:spcPts val="0"/>
              </a:spcAft>
              <a:buClr>
                <a:schemeClr val="dk1"/>
              </a:buClr>
              <a:buSzPts val="1800"/>
              <a:buFont typeface="Noto Sans Symbols"/>
              <a:buChar char="▪"/>
            </a:pPr>
            <a:r>
              <a:rPr lang="en"/>
              <a:t>Health Sciences Administration, Dave Anderson</a:t>
            </a:r>
            <a:endParaRPr/>
          </a:p>
          <a:p>
            <a:pPr indent="-257175" lvl="0" marL="257175" rtl="0" algn="l">
              <a:lnSpc>
                <a:spcPct val="100000"/>
              </a:lnSpc>
              <a:spcBef>
                <a:spcPts val="360"/>
              </a:spcBef>
              <a:spcAft>
                <a:spcPts val="0"/>
              </a:spcAft>
              <a:buClr>
                <a:schemeClr val="dk1"/>
              </a:buClr>
              <a:buSzPts val="1800"/>
              <a:buFont typeface="Noto Sans Symbols"/>
              <a:buChar char="▪"/>
            </a:pPr>
            <a:r>
              <a:rPr lang="en"/>
              <a:t>Faculty Senate</a:t>
            </a:r>
            <a:endParaRPr/>
          </a:p>
          <a:p>
            <a:pPr indent="-257175" lvl="0" marL="257175" rtl="0" algn="l">
              <a:lnSpc>
                <a:spcPct val="100000"/>
              </a:lnSpc>
              <a:spcBef>
                <a:spcPts val="360"/>
              </a:spcBef>
              <a:spcAft>
                <a:spcPts val="0"/>
              </a:spcAft>
              <a:buClr>
                <a:schemeClr val="dk1"/>
              </a:buClr>
              <a:buSzPts val="1800"/>
              <a:buFont typeface="Noto Sans Symbols"/>
              <a:buChar char="▪"/>
            </a:pPr>
            <a:r>
              <a:rPr lang="en"/>
              <a:t>Office of Research</a:t>
            </a:r>
            <a:endParaRPr/>
          </a:p>
          <a:p>
            <a:pPr indent="-214312" lvl="1" marL="557212" rtl="0" algn="l">
              <a:lnSpc>
                <a:spcPct val="100000"/>
              </a:lnSpc>
              <a:spcBef>
                <a:spcPts val="300"/>
              </a:spcBef>
              <a:spcAft>
                <a:spcPts val="0"/>
              </a:spcAft>
              <a:buClr>
                <a:schemeClr val="dk1"/>
              </a:buClr>
              <a:buSzPts val="1500"/>
              <a:buFont typeface="Noto Sans Symbols"/>
              <a:buChar char="▪"/>
            </a:pPr>
            <a:r>
              <a:rPr lang="en"/>
              <a:t> Mary Lidstrom, Joe Giffels, Jim Kresl </a:t>
            </a:r>
            <a:endParaRPr/>
          </a:p>
          <a:p>
            <a:pPr indent="-257175" lvl="0" marL="257175" rtl="0" algn="l">
              <a:lnSpc>
                <a:spcPct val="100000"/>
              </a:lnSpc>
              <a:spcBef>
                <a:spcPts val="360"/>
              </a:spcBef>
              <a:spcAft>
                <a:spcPts val="0"/>
              </a:spcAft>
              <a:buClr>
                <a:schemeClr val="dk1"/>
              </a:buClr>
              <a:buSzPts val="1800"/>
              <a:buFont typeface="Noto Sans Symbols"/>
              <a:buChar char="▪"/>
            </a:pPr>
            <a:r>
              <a:rPr lang="en"/>
              <a:t>Deans, Directors, Chairs </a:t>
            </a:r>
            <a:endParaRPr/>
          </a:p>
          <a:p>
            <a:pPr indent="-257175" lvl="0" marL="257175" rtl="0" algn="l">
              <a:lnSpc>
                <a:spcPct val="100000"/>
              </a:lnSpc>
              <a:spcBef>
                <a:spcPts val="360"/>
              </a:spcBef>
              <a:spcAft>
                <a:spcPts val="0"/>
              </a:spcAft>
              <a:buClr>
                <a:schemeClr val="dk1"/>
              </a:buClr>
              <a:buSzPts val="1800"/>
              <a:buFont typeface="Noto Sans Symbols"/>
              <a:buChar char="▪"/>
            </a:pPr>
            <a:r>
              <a:rPr lang="en"/>
              <a:t>Task Force on Lab Safety</a:t>
            </a:r>
            <a:endParaRPr/>
          </a:p>
          <a:p>
            <a:pPr indent="-257175" lvl="0" marL="257175" rtl="0" algn="l">
              <a:lnSpc>
                <a:spcPct val="100000"/>
              </a:lnSpc>
              <a:spcBef>
                <a:spcPts val="360"/>
              </a:spcBef>
              <a:spcAft>
                <a:spcPts val="0"/>
              </a:spcAft>
              <a:buClr>
                <a:schemeClr val="dk1"/>
              </a:buClr>
              <a:buSzPts val="1800"/>
              <a:buFont typeface="Noto Sans Symbols"/>
              <a:buChar char="▪"/>
            </a:pPr>
            <a:r>
              <a:rPr lang="en"/>
              <a:t>EH&amp;S Lab Safety Survey Team</a:t>
            </a:r>
            <a:endParaRPr/>
          </a:p>
          <a:p>
            <a:pPr indent="-214312" lvl="1" marL="557212" rtl="0" algn="l">
              <a:lnSpc>
                <a:spcPct val="100000"/>
              </a:lnSpc>
              <a:spcBef>
                <a:spcPts val="300"/>
              </a:spcBef>
              <a:spcAft>
                <a:spcPts val="0"/>
              </a:spcAft>
              <a:buClr>
                <a:schemeClr val="dk1"/>
              </a:buClr>
              <a:buSzPts val="1500"/>
              <a:buFont typeface="Noto Sans Symbols"/>
              <a:buChar char="▪"/>
            </a:pPr>
            <a:r>
              <a:rPr lang="en"/>
              <a:t>Jude Van Buren, Mark Murray </a:t>
            </a:r>
            <a:endParaRPr/>
          </a:p>
        </p:txBody>
      </p:sp>
      <p:pic>
        <p:nvPicPr>
          <p:cNvPr id="557" name="Google Shape;557;p97"/>
          <p:cNvPicPr preferRelativeResize="0"/>
          <p:nvPr/>
        </p:nvPicPr>
        <p:blipFill rotWithShape="1">
          <a:blip r:embed="rId3">
            <a:alphaModFix/>
          </a:blip>
          <a:srcRect b="0" l="0" r="0" t="0"/>
          <a:stretch/>
        </p:blipFill>
        <p:spPr>
          <a:xfrm>
            <a:off x="6073610" y="2177100"/>
            <a:ext cx="2715768" cy="219456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2" name="Shape 562"/>
        <p:cNvGrpSpPr/>
        <p:nvPr/>
      </p:nvGrpSpPr>
      <p:grpSpPr>
        <a:xfrm>
          <a:off x="0" y="0"/>
          <a:ext cx="0" cy="0"/>
          <a:chOff x="0" y="0"/>
          <a:chExt cx="0" cy="0"/>
        </a:xfrm>
      </p:grpSpPr>
      <p:pic>
        <p:nvPicPr>
          <p:cNvPr descr="j0412570[1]" id="563" name="Google Shape;563;p98"/>
          <p:cNvPicPr preferRelativeResize="0"/>
          <p:nvPr/>
        </p:nvPicPr>
        <p:blipFill rotWithShape="1">
          <a:blip r:embed="rId3">
            <a:alphaModFix/>
          </a:blip>
          <a:srcRect b="0" l="0" r="0" t="0"/>
          <a:stretch/>
        </p:blipFill>
        <p:spPr>
          <a:xfrm>
            <a:off x="2257469" y="1104818"/>
            <a:ext cx="3635734" cy="4208319"/>
          </a:xfrm>
          <a:prstGeom prst="rect">
            <a:avLst/>
          </a:prstGeom>
          <a:noFill/>
          <a:ln>
            <a:noFill/>
          </a:ln>
          <a:effectLst>
            <a:reflection blurRad="0" dir="5400000" dist="50800" endA="0" endPos="65000" fadeDir="5400012" kx="0" rotWithShape="0" algn="bl" stA="67000" stPos="0" sy="-100000" ky="0"/>
          </a:effectLst>
        </p:spPr>
      </p:pic>
      <p:sp>
        <p:nvSpPr>
          <p:cNvPr id="564" name="Google Shape;564;p98"/>
          <p:cNvSpPr txBox="1"/>
          <p:nvPr/>
        </p:nvSpPr>
        <p:spPr>
          <a:xfrm>
            <a:off x="3988595" y="3402806"/>
            <a:ext cx="14979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ahoma"/>
              <a:ea typeface="Tahoma"/>
              <a:cs typeface="Tahoma"/>
              <a:sym typeface="Tahoma"/>
            </a:endParaRPr>
          </a:p>
        </p:txBody>
      </p:sp>
      <p:sp>
        <p:nvSpPr>
          <p:cNvPr id="565" name="Google Shape;565;p98"/>
          <p:cNvSpPr/>
          <p:nvPr/>
        </p:nvSpPr>
        <p:spPr>
          <a:xfrm>
            <a:off x="1203442" y="4861822"/>
            <a:ext cx="2057400" cy="571500"/>
          </a:xfrm>
          <a:prstGeom prst="rect">
            <a:avLst/>
          </a:prstGeom>
          <a:solidFill>
            <a:srgbClr val="800000"/>
          </a:solidFill>
          <a:ln cap="flat" cmpd="sng" w="9525">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200">
                <a:solidFill>
                  <a:srgbClr val="FFFFFF"/>
                </a:solidFill>
                <a:latin typeface="Calibri"/>
                <a:ea typeface="Calibri"/>
                <a:cs typeface="Calibri"/>
                <a:sym typeface="Calibri"/>
              </a:rPr>
              <a:t>1. No Formal Safety Framework</a:t>
            </a:r>
            <a:endParaRPr b="1" sz="1200">
              <a:solidFill>
                <a:srgbClr val="FFFFFF"/>
              </a:solidFill>
              <a:latin typeface="Calibri"/>
              <a:ea typeface="Calibri"/>
              <a:cs typeface="Calibri"/>
              <a:sym typeface="Calibri"/>
            </a:endParaRPr>
          </a:p>
          <a:p>
            <a:pPr indent="0" lvl="0" marL="0" marR="0" rtl="0" algn="ctr">
              <a:spcBef>
                <a:spcPts val="0"/>
              </a:spcBef>
              <a:spcAft>
                <a:spcPts val="0"/>
              </a:spcAft>
              <a:buNone/>
            </a:pPr>
            <a:r>
              <a:rPr b="1" lang="en" sz="750">
                <a:solidFill>
                  <a:srgbClr val="FFFFFF"/>
                </a:solidFill>
                <a:latin typeface="Calibri"/>
                <a:ea typeface="Calibri"/>
                <a:cs typeface="Calibri"/>
                <a:sym typeface="Calibri"/>
              </a:rPr>
              <a:t>Safety is not integrated into business</a:t>
            </a:r>
            <a:endParaRPr b="1" sz="900">
              <a:solidFill>
                <a:srgbClr val="FFFFFF"/>
              </a:solidFill>
              <a:latin typeface="Calibri"/>
              <a:ea typeface="Calibri"/>
              <a:cs typeface="Calibri"/>
              <a:sym typeface="Calibri"/>
            </a:endParaRPr>
          </a:p>
        </p:txBody>
      </p:sp>
      <p:sp>
        <p:nvSpPr>
          <p:cNvPr id="566" name="Google Shape;566;p98"/>
          <p:cNvSpPr txBox="1"/>
          <p:nvPr/>
        </p:nvSpPr>
        <p:spPr>
          <a:xfrm>
            <a:off x="2544799" y="4249899"/>
            <a:ext cx="2057400" cy="530400"/>
          </a:xfrm>
          <a:prstGeom prst="rect">
            <a:avLst/>
          </a:prstGeom>
          <a:solidFill>
            <a:srgbClr val="008080"/>
          </a:solidFill>
          <a:ln cap="flat" cmpd="sng" w="9525">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200" u="none">
                <a:solidFill>
                  <a:srgbClr val="FFFFFF"/>
                </a:solidFill>
                <a:latin typeface="Arial"/>
                <a:ea typeface="Arial"/>
                <a:cs typeface="Arial"/>
                <a:sym typeface="Arial"/>
              </a:rPr>
              <a:t>2. Safety is Important</a:t>
            </a:r>
            <a:endParaRPr/>
          </a:p>
          <a:p>
            <a:pPr indent="-342900" lvl="0" marL="342900" marR="0" rtl="0" algn="ctr">
              <a:spcBef>
                <a:spcPts val="0"/>
              </a:spcBef>
              <a:spcAft>
                <a:spcPts val="0"/>
              </a:spcAft>
              <a:buNone/>
            </a:pPr>
            <a:r>
              <a:rPr b="1" lang="en" sz="900" u="none">
                <a:solidFill>
                  <a:srgbClr val="FFFFFF"/>
                </a:solidFill>
                <a:latin typeface="Arial"/>
                <a:ea typeface="Arial"/>
                <a:cs typeface="Arial"/>
                <a:sym typeface="Arial"/>
              </a:rPr>
              <a:t>Compliance is important </a:t>
            </a:r>
            <a:endParaRPr/>
          </a:p>
        </p:txBody>
      </p:sp>
      <p:sp>
        <p:nvSpPr>
          <p:cNvPr id="567" name="Google Shape;567;p98"/>
          <p:cNvSpPr txBox="1"/>
          <p:nvPr/>
        </p:nvSpPr>
        <p:spPr>
          <a:xfrm>
            <a:off x="3751293" y="3559999"/>
            <a:ext cx="1926300" cy="542400"/>
          </a:xfrm>
          <a:prstGeom prst="rect">
            <a:avLst/>
          </a:prstGeom>
          <a:solidFill>
            <a:srgbClr val="FF6600"/>
          </a:solidFill>
          <a:ln cap="flat" cmpd="sng" w="9525">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200">
                <a:solidFill>
                  <a:srgbClr val="FFFFFF"/>
                </a:solidFill>
                <a:latin typeface="Calibri"/>
                <a:ea typeface="Calibri"/>
                <a:cs typeface="Calibri"/>
                <a:sym typeface="Calibri"/>
              </a:rPr>
              <a:t>3. Safety is a Priority</a:t>
            </a:r>
            <a:endParaRPr/>
          </a:p>
          <a:p>
            <a:pPr indent="0" lvl="0" marL="0" marR="0" rtl="0" algn="ctr">
              <a:spcBef>
                <a:spcPts val="0"/>
              </a:spcBef>
              <a:spcAft>
                <a:spcPts val="0"/>
              </a:spcAft>
              <a:buNone/>
            </a:pPr>
            <a:r>
              <a:rPr b="1" lang="en" sz="900">
                <a:solidFill>
                  <a:srgbClr val="FFFFFF"/>
                </a:solidFill>
                <a:latin typeface="Calibri"/>
                <a:ea typeface="Calibri"/>
                <a:cs typeface="Calibri"/>
                <a:sym typeface="Calibri"/>
              </a:rPr>
              <a:t>We have systems in place to manage EHS risks</a:t>
            </a:r>
            <a:endParaRPr/>
          </a:p>
        </p:txBody>
      </p:sp>
      <p:sp>
        <p:nvSpPr>
          <p:cNvPr id="568" name="Google Shape;568;p98"/>
          <p:cNvSpPr txBox="1"/>
          <p:nvPr/>
        </p:nvSpPr>
        <p:spPr>
          <a:xfrm>
            <a:off x="4624973" y="2852374"/>
            <a:ext cx="2171700" cy="501000"/>
          </a:xfrm>
          <a:prstGeom prst="rect">
            <a:avLst/>
          </a:prstGeom>
          <a:solidFill>
            <a:srgbClr val="7030A0"/>
          </a:solidFill>
          <a:ln cap="flat" cmpd="sng" w="9525">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200">
                <a:solidFill>
                  <a:srgbClr val="FFFFFF"/>
                </a:solidFill>
                <a:latin typeface="Calibri"/>
                <a:ea typeface="Calibri"/>
                <a:cs typeface="Calibri"/>
                <a:sym typeface="Calibri"/>
              </a:rPr>
              <a:t>4. Safety is a Value</a:t>
            </a:r>
            <a:endParaRPr/>
          </a:p>
          <a:p>
            <a:pPr indent="0" lvl="0" marL="0" marR="0" rtl="0" algn="ctr">
              <a:spcBef>
                <a:spcPts val="0"/>
              </a:spcBef>
              <a:spcAft>
                <a:spcPts val="0"/>
              </a:spcAft>
              <a:buNone/>
            </a:pPr>
            <a:r>
              <a:rPr b="1" lang="en" sz="900">
                <a:solidFill>
                  <a:srgbClr val="FFFFFF"/>
                </a:solidFill>
                <a:latin typeface="Calibri"/>
                <a:ea typeface="Calibri"/>
                <a:cs typeface="Calibri"/>
                <a:sym typeface="Calibri"/>
              </a:rPr>
              <a:t>We work proactively on the problems that we still find</a:t>
            </a:r>
            <a:endParaRPr/>
          </a:p>
        </p:txBody>
      </p:sp>
      <p:sp>
        <p:nvSpPr>
          <p:cNvPr id="569" name="Google Shape;569;p98"/>
          <p:cNvSpPr txBox="1"/>
          <p:nvPr/>
        </p:nvSpPr>
        <p:spPr>
          <a:xfrm>
            <a:off x="5787737" y="2164226"/>
            <a:ext cx="2057400" cy="467700"/>
          </a:xfrm>
          <a:prstGeom prst="rect">
            <a:avLst/>
          </a:prstGeom>
          <a:solidFill>
            <a:srgbClr val="00B050"/>
          </a:solidFill>
          <a:ln cap="flat" cmpd="sng" w="9525">
            <a:solidFill>
              <a:srgbClr val="FFFF00"/>
            </a:solidFill>
            <a:prstDash val="solid"/>
            <a:miter lim="800000"/>
            <a:headEnd len="sm" w="sm" type="none"/>
            <a:tailEnd len="sm" w="sm" type="none"/>
          </a:ln>
        </p:spPr>
        <p:txBody>
          <a:bodyPr anchorCtr="1" anchor="ctr" bIns="45700" lIns="91425" spcFirstLastPara="1" rIns="91425" wrap="square" tIns="45700">
            <a:noAutofit/>
          </a:bodyPr>
          <a:lstStyle/>
          <a:p>
            <a:pPr indent="0" lvl="0" marL="0" marR="0" rtl="0" algn="ctr">
              <a:spcBef>
                <a:spcPts val="0"/>
              </a:spcBef>
              <a:spcAft>
                <a:spcPts val="0"/>
              </a:spcAft>
              <a:buNone/>
            </a:pPr>
            <a:r>
              <a:rPr b="1" lang="en" sz="1200">
                <a:solidFill>
                  <a:srgbClr val="FFFFFF"/>
                </a:solidFill>
                <a:latin typeface="Calibri"/>
                <a:ea typeface="Calibri"/>
                <a:cs typeface="Calibri"/>
                <a:sym typeface="Calibri"/>
              </a:rPr>
              <a:t>5. Safety is inherent</a:t>
            </a:r>
            <a:endParaRPr/>
          </a:p>
          <a:p>
            <a:pPr indent="0" lvl="0" marL="0" marR="0" rtl="0" algn="ctr">
              <a:spcBef>
                <a:spcPts val="0"/>
              </a:spcBef>
              <a:spcAft>
                <a:spcPts val="0"/>
              </a:spcAft>
              <a:buNone/>
            </a:pPr>
            <a:r>
              <a:rPr b="1" lang="en" sz="900">
                <a:solidFill>
                  <a:srgbClr val="FFFFFF"/>
                </a:solidFill>
                <a:latin typeface="Calibri"/>
                <a:ea typeface="Calibri"/>
                <a:cs typeface="Calibri"/>
                <a:sym typeface="Calibri"/>
              </a:rPr>
              <a:t>EHS is fully integrated into the business</a:t>
            </a:r>
            <a:endParaRPr/>
          </a:p>
        </p:txBody>
      </p:sp>
      <p:cxnSp>
        <p:nvCxnSpPr>
          <p:cNvPr id="570" name="Google Shape;570;p98"/>
          <p:cNvCxnSpPr/>
          <p:nvPr/>
        </p:nvCxnSpPr>
        <p:spPr>
          <a:xfrm flipH="1" rot="10800000">
            <a:off x="1620441" y="2425154"/>
            <a:ext cx="3348000" cy="2190900"/>
          </a:xfrm>
          <a:prstGeom prst="straightConnector1">
            <a:avLst/>
          </a:prstGeom>
          <a:noFill/>
          <a:ln cap="flat" cmpd="sng" w="38100">
            <a:solidFill>
              <a:srgbClr val="FFFFFF"/>
            </a:solidFill>
            <a:prstDash val="solid"/>
            <a:round/>
            <a:headEnd len="med" w="med" type="none"/>
            <a:tailEnd len="med" w="med" type="triangle"/>
          </a:ln>
        </p:spPr>
      </p:cxnSp>
      <p:cxnSp>
        <p:nvCxnSpPr>
          <p:cNvPr id="571" name="Google Shape;571;p98"/>
          <p:cNvCxnSpPr/>
          <p:nvPr/>
        </p:nvCxnSpPr>
        <p:spPr>
          <a:xfrm flipH="1" rot="10800000">
            <a:off x="4098133" y="3276741"/>
            <a:ext cx="3345600" cy="2191800"/>
          </a:xfrm>
          <a:prstGeom prst="straightConnector1">
            <a:avLst/>
          </a:prstGeom>
          <a:noFill/>
          <a:ln cap="flat" cmpd="sng" w="38100">
            <a:solidFill>
              <a:srgbClr val="FFFFFF"/>
            </a:solidFill>
            <a:prstDash val="solid"/>
            <a:round/>
            <a:headEnd len="med" w="med" type="none"/>
            <a:tailEnd len="med" w="med" type="triangle"/>
          </a:ln>
        </p:spPr>
      </p:cxnSp>
      <p:sp>
        <p:nvSpPr>
          <p:cNvPr id="572" name="Google Shape;572;p98"/>
          <p:cNvSpPr txBox="1"/>
          <p:nvPr/>
        </p:nvSpPr>
        <p:spPr>
          <a:xfrm>
            <a:off x="1314450" y="2164600"/>
            <a:ext cx="1485900" cy="44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800">
                <a:solidFill>
                  <a:srgbClr val="C00000"/>
                </a:solidFill>
                <a:latin typeface="Calibri"/>
                <a:ea typeface="Calibri"/>
                <a:cs typeface="Calibri"/>
                <a:sym typeface="Calibri"/>
              </a:rPr>
              <a:t>Increasingly Trustful</a:t>
            </a:r>
            <a:endParaRPr/>
          </a:p>
        </p:txBody>
      </p:sp>
      <p:sp>
        <p:nvSpPr>
          <p:cNvPr id="573" name="Google Shape;573;p98"/>
          <p:cNvSpPr/>
          <p:nvPr/>
        </p:nvSpPr>
        <p:spPr>
          <a:xfrm>
            <a:off x="5908248" y="4121087"/>
            <a:ext cx="1424100" cy="621300"/>
          </a:xfrm>
          <a:prstGeom prst="rect">
            <a:avLst/>
          </a:prstGeom>
          <a:noFill/>
          <a:ln>
            <a:noFill/>
          </a:ln>
        </p:spPr>
        <p:txBody>
          <a:bodyPr anchorCtr="0" anchor="t" bIns="33325" lIns="67850" spcFirstLastPara="1" rIns="67850" wrap="square" tIns="33325">
            <a:noAutofit/>
          </a:bodyPr>
          <a:lstStyle/>
          <a:p>
            <a:pPr indent="0" lvl="0" marL="0" marR="0" rtl="0" algn="ctr">
              <a:spcBef>
                <a:spcPts val="0"/>
              </a:spcBef>
              <a:spcAft>
                <a:spcPts val="0"/>
              </a:spcAft>
              <a:buNone/>
            </a:pPr>
            <a:r>
              <a:rPr b="1" lang="en" sz="1800">
                <a:solidFill>
                  <a:srgbClr val="C00000"/>
                </a:solidFill>
                <a:latin typeface="Calibri"/>
                <a:ea typeface="Calibri"/>
                <a:cs typeface="Calibri"/>
                <a:sym typeface="Calibri"/>
              </a:rPr>
              <a:t>Increasingly Accountable</a:t>
            </a:r>
            <a:endParaRPr/>
          </a:p>
        </p:txBody>
      </p:sp>
      <p:cxnSp>
        <p:nvCxnSpPr>
          <p:cNvPr id="574" name="Google Shape;574;p98"/>
          <p:cNvCxnSpPr/>
          <p:nvPr/>
        </p:nvCxnSpPr>
        <p:spPr>
          <a:xfrm flipH="1" rot="10800000">
            <a:off x="3700247" y="2793322"/>
            <a:ext cx="4010400" cy="2640000"/>
          </a:xfrm>
          <a:prstGeom prst="straightConnector1">
            <a:avLst/>
          </a:prstGeom>
          <a:noFill/>
          <a:ln cap="flat" cmpd="sng" w="38100">
            <a:solidFill>
              <a:schemeClr val="dk1"/>
            </a:solidFill>
            <a:prstDash val="solid"/>
            <a:round/>
            <a:headEnd len="med" w="med" type="none"/>
            <a:tailEnd len="lg" w="lg" type="triangle"/>
          </a:ln>
        </p:spPr>
      </p:cxnSp>
      <p:cxnSp>
        <p:nvCxnSpPr>
          <p:cNvPr id="575" name="Google Shape;575;p98"/>
          <p:cNvCxnSpPr/>
          <p:nvPr/>
        </p:nvCxnSpPr>
        <p:spPr>
          <a:xfrm flipH="1" rot="10800000">
            <a:off x="1893139" y="2164122"/>
            <a:ext cx="3823200" cy="2339700"/>
          </a:xfrm>
          <a:prstGeom prst="straightConnector1">
            <a:avLst/>
          </a:prstGeom>
          <a:noFill/>
          <a:ln cap="flat" cmpd="sng" w="38100">
            <a:solidFill>
              <a:schemeClr val="dk1"/>
            </a:solidFill>
            <a:prstDash val="solid"/>
            <a:round/>
            <a:headEnd len="med" w="med" type="none"/>
            <a:tailEnd len="lg" w="lg" type="triangle"/>
          </a:ln>
        </p:spPr>
      </p:cxnSp>
      <p:sp>
        <p:nvSpPr>
          <p:cNvPr id="576" name="Google Shape;576;p98"/>
          <p:cNvSpPr/>
          <p:nvPr/>
        </p:nvSpPr>
        <p:spPr>
          <a:xfrm>
            <a:off x="1200692" y="3993508"/>
            <a:ext cx="1131000" cy="482700"/>
          </a:xfrm>
          <a:prstGeom prst="rect">
            <a:avLst/>
          </a:prstGeom>
          <a:noFill/>
          <a:ln>
            <a:noFill/>
          </a:ln>
        </p:spPr>
        <p:txBody>
          <a:bodyPr anchorCtr="0" anchor="t" bIns="33325" lIns="67850" spcFirstLastPara="1" rIns="67850" wrap="square" tIns="33325">
            <a:noAutofit/>
          </a:bodyPr>
          <a:lstStyle/>
          <a:p>
            <a:pPr indent="0" lvl="0" marL="0" marR="0" rtl="0" algn="l">
              <a:spcBef>
                <a:spcPts val="0"/>
              </a:spcBef>
              <a:spcAft>
                <a:spcPts val="0"/>
              </a:spcAft>
              <a:buNone/>
            </a:pPr>
            <a:r>
              <a:rPr b="1" lang="en" sz="900">
                <a:solidFill>
                  <a:schemeClr val="dk2"/>
                </a:solidFill>
                <a:latin typeface="Calibri"/>
                <a:ea typeface="Calibri"/>
                <a:cs typeface="Calibri"/>
                <a:sym typeface="Calibri"/>
              </a:rPr>
              <a:t>“I do not know how to keep myself safe at work”</a:t>
            </a:r>
            <a:endParaRPr/>
          </a:p>
        </p:txBody>
      </p:sp>
      <p:sp>
        <p:nvSpPr>
          <p:cNvPr id="577" name="Google Shape;577;p98"/>
          <p:cNvSpPr/>
          <p:nvPr/>
        </p:nvSpPr>
        <p:spPr>
          <a:xfrm>
            <a:off x="3692724" y="2308163"/>
            <a:ext cx="1131000" cy="621300"/>
          </a:xfrm>
          <a:prstGeom prst="rect">
            <a:avLst/>
          </a:prstGeom>
          <a:noFill/>
          <a:ln>
            <a:noFill/>
          </a:ln>
        </p:spPr>
        <p:txBody>
          <a:bodyPr anchorCtr="0" anchor="t" bIns="33325" lIns="67850" spcFirstLastPara="1" rIns="67850" wrap="square" tIns="33325">
            <a:noAutofit/>
          </a:bodyPr>
          <a:lstStyle/>
          <a:p>
            <a:pPr indent="0" lvl="0" marL="0" marR="0" rtl="0" algn="ctr">
              <a:spcBef>
                <a:spcPts val="0"/>
              </a:spcBef>
              <a:spcAft>
                <a:spcPts val="0"/>
              </a:spcAft>
              <a:buNone/>
            </a:pPr>
            <a:r>
              <a:rPr b="1" lang="en" sz="900">
                <a:solidFill>
                  <a:schemeClr val="dk2"/>
                </a:solidFill>
                <a:latin typeface="Calibri"/>
                <a:ea typeface="Calibri"/>
                <a:cs typeface="Calibri"/>
                <a:sym typeface="Calibri"/>
              </a:rPr>
              <a:t>“I say something when I see unsafe behaviors or conditions”</a:t>
            </a:r>
            <a:endParaRPr/>
          </a:p>
        </p:txBody>
      </p:sp>
      <p:sp>
        <p:nvSpPr>
          <p:cNvPr id="578" name="Google Shape;578;p98"/>
          <p:cNvSpPr txBox="1"/>
          <p:nvPr>
            <p:ph type="title"/>
          </p:nvPr>
        </p:nvSpPr>
        <p:spPr>
          <a:xfrm>
            <a:off x="3426533" y="5017191"/>
            <a:ext cx="6483900" cy="844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2100"/>
              <a:buFont typeface="Encode Sans Black"/>
              <a:buNone/>
            </a:pPr>
            <a:r>
              <a:rPr lang="en" sz="2100"/>
              <a:t>ACHIEVING A CULTURE OF SAFETY</a:t>
            </a:r>
            <a:endParaRPr sz="2100"/>
          </a:p>
        </p:txBody>
      </p:sp>
      <p:sp>
        <p:nvSpPr>
          <p:cNvPr id="579" name="Google Shape;579;p98"/>
          <p:cNvSpPr/>
          <p:nvPr/>
        </p:nvSpPr>
        <p:spPr>
          <a:xfrm>
            <a:off x="2841066" y="2779890"/>
            <a:ext cx="1131000" cy="482700"/>
          </a:xfrm>
          <a:prstGeom prst="rect">
            <a:avLst/>
          </a:prstGeom>
          <a:noFill/>
          <a:ln>
            <a:noFill/>
          </a:ln>
        </p:spPr>
        <p:txBody>
          <a:bodyPr anchorCtr="0" anchor="t" bIns="33325" lIns="67850" spcFirstLastPara="1" rIns="67850" wrap="square" tIns="33325">
            <a:noAutofit/>
          </a:bodyPr>
          <a:lstStyle/>
          <a:p>
            <a:pPr indent="0" lvl="0" marL="0" marR="0" rtl="0" algn="ctr">
              <a:spcBef>
                <a:spcPts val="0"/>
              </a:spcBef>
              <a:spcAft>
                <a:spcPts val="0"/>
              </a:spcAft>
              <a:buNone/>
            </a:pPr>
            <a:r>
              <a:rPr b="1" lang="en" sz="900">
                <a:solidFill>
                  <a:schemeClr val="dk2"/>
                </a:solidFill>
                <a:latin typeface="Calibri"/>
                <a:ea typeface="Calibri"/>
                <a:cs typeface="Calibri"/>
                <a:sym typeface="Calibri"/>
              </a:rPr>
              <a:t>“I know what to do and have resources to keep myself safe”</a:t>
            </a:r>
            <a:endParaRPr/>
          </a:p>
        </p:txBody>
      </p:sp>
      <p:sp>
        <p:nvSpPr>
          <p:cNvPr id="580" name="Google Shape;580;p98"/>
          <p:cNvSpPr/>
          <p:nvPr/>
        </p:nvSpPr>
        <p:spPr>
          <a:xfrm>
            <a:off x="1772887" y="3208978"/>
            <a:ext cx="1407600" cy="621300"/>
          </a:xfrm>
          <a:prstGeom prst="rect">
            <a:avLst/>
          </a:prstGeom>
          <a:noFill/>
          <a:ln>
            <a:noFill/>
          </a:ln>
        </p:spPr>
        <p:txBody>
          <a:bodyPr anchorCtr="0" anchor="t" bIns="33325" lIns="67850" spcFirstLastPara="1" rIns="67850" wrap="square" tIns="33325">
            <a:noAutofit/>
          </a:bodyPr>
          <a:lstStyle/>
          <a:p>
            <a:pPr indent="0" lvl="0" marL="0" marR="0" rtl="0" algn="ctr">
              <a:spcBef>
                <a:spcPts val="0"/>
              </a:spcBef>
              <a:spcAft>
                <a:spcPts val="0"/>
              </a:spcAft>
              <a:buNone/>
            </a:pPr>
            <a:r>
              <a:rPr b="1" lang="en" sz="900">
                <a:solidFill>
                  <a:schemeClr val="dk2"/>
                </a:solidFill>
                <a:latin typeface="Calibri"/>
                <a:ea typeface="Calibri"/>
                <a:cs typeface="Calibri"/>
                <a:sym typeface="Calibri"/>
              </a:rPr>
              <a:t>“I know what to do to keep safe but do not have resources or safety is the Safety Officer’s job”</a:t>
            </a:r>
            <a:endParaRPr/>
          </a:p>
        </p:txBody>
      </p:sp>
      <p:sp>
        <p:nvSpPr>
          <p:cNvPr id="581" name="Google Shape;581;p98"/>
          <p:cNvSpPr/>
          <p:nvPr/>
        </p:nvSpPr>
        <p:spPr>
          <a:xfrm>
            <a:off x="4402932" y="1975861"/>
            <a:ext cx="1131000" cy="344400"/>
          </a:xfrm>
          <a:prstGeom prst="rect">
            <a:avLst/>
          </a:prstGeom>
          <a:noFill/>
          <a:ln>
            <a:noFill/>
          </a:ln>
        </p:spPr>
        <p:txBody>
          <a:bodyPr anchorCtr="0" anchor="t" bIns="33325" lIns="67850" spcFirstLastPara="1" rIns="67850" wrap="square" tIns="33325">
            <a:noAutofit/>
          </a:bodyPr>
          <a:lstStyle/>
          <a:p>
            <a:pPr indent="0" lvl="0" marL="0" marR="0" rtl="0" algn="ctr">
              <a:spcBef>
                <a:spcPts val="0"/>
              </a:spcBef>
              <a:spcAft>
                <a:spcPts val="0"/>
              </a:spcAft>
              <a:buNone/>
            </a:pPr>
            <a:r>
              <a:rPr b="1" lang="en" sz="900">
                <a:solidFill>
                  <a:schemeClr val="dk2"/>
                </a:solidFill>
                <a:latin typeface="Calibri"/>
                <a:ea typeface="Calibri"/>
                <a:cs typeface="Calibri"/>
                <a:sym typeface="Calibri"/>
              </a:rPr>
              <a:t>“Safety is shared by Everyone”</a:t>
            </a:r>
            <a:endParaRPr/>
          </a:p>
        </p:txBody>
      </p:sp>
      <p:sp>
        <p:nvSpPr>
          <p:cNvPr id="582" name="Google Shape;582;p98"/>
          <p:cNvSpPr txBox="1"/>
          <p:nvPr>
            <p:ph type="title"/>
          </p:nvPr>
        </p:nvSpPr>
        <p:spPr>
          <a:xfrm>
            <a:off x="228608" y="201416"/>
            <a:ext cx="6483900" cy="844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2100"/>
              <a:buFont typeface="Encode Sans Black"/>
              <a:buNone/>
            </a:pPr>
            <a:r>
              <a:rPr lang="en" sz="4800">
                <a:latin typeface="Encode Sans"/>
                <a:ea typeface="Encode Sans"/>
                <a:cs typeface="Encode Sans"/>
                <a:sym typeface="Encode Sans"/>
              </a:rPr>
              <a:t>Questions</a:t>
            </a:r>
            <a:endParaRPr sz="4800">
              <a:latin typeface="Encode Sans"/>
              <a:ea typeface="Encode Sans"/>
              <a:cs typeface="Encode Sans"/>
              <a:sym typeface="Encode Sans"/>
            </a:endParaRPr>
          </a:p>
        </p:txBody>
      </p:sp>
    </p:spTree>
  </p:cSld>
  <p:clrMapOvr>
    <a:masterClrMapping/>
  </p:clrMapOvr>
</p:sld>
</file>

<file path=ppt/theme/theme1.xml><?xml version="1.0" encoding="utf-8"?>
<a:theme xmlns:a="http://schemas.openxmlformats.org/drawingml/2006/main" xmlns:r="http://schemas.openxmlformats.org/officeDocument/2006/relationships"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urple_Plain">
  <a:themeElements>
    <a:clrScheme name="UW Basic Colors">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Gold_Plain">
  <a:themeElements>
    <a:clrScheme name="UW Basic Colors">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GO AWAY BLUE LINK">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DADE7"/>
      </a:hlink>
      <a:folHlink>
        <a:srgbClr val="6DADE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