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6858000" cx="9144000"/>
  <p:notesSz cx="7010400" cy="9296400"/>
  <p:embeddedFontLst>
    <p:embeddedFont>
      <p:font typeface="Encode Sans"/>
      <p:regular r:id="rId17"/>
      <p:bold r:id="rId18"/>
    </p:embeddedFont>
    <p:embeddedFont>
      <p:font typeface="Tahoma"/>
      <p:regular r:id="rId19"/>
      <p:bold r:id="rId20"/>
    </p:embeddedFont>
    <p:embeddedFont>
      <p:font typeface="Arial Black"/>
      <p:regular r:id="rId21"/>
    </p:embeddedFont>
    <p:embeddedFont>
      <p:font typeface="Encode Sans Black"/>
      <p:bold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22" Type="http://schemas.openxmlformats.org/officeDocument/2006/relationships/font" Target="fonts/EncodeSansBlack-bold.fntdata"/><Relationship Id="rId21" Type="http://schemas.openxmlformats.org/officeDocument/2006/relationships/font" Target="fonts/ArialBlack-regular.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EncodeSans-regular.fntdata"/><Relationship Id="rId16" Type="http://schemas.openxmlformats.org/officeDocument/2006/relationships/slide" Target="slides/slide9.xml"/><Relationship Id="rId19" Type="http://schemas.openxmlformats.org/officeDocument/2006/relationships/font" Target="fonts/Tahoma-regular.fntdata"/><Relationship Id="rId18" Type="http://schemas.openxmlformats.org/officeDocument/2006/relationships/font" Target="fonts/Encode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2"/>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40" y="2"/>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968"/>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8" name="Google Shape;248;p1: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Two new research buildings opened in 2018 (include ~48,000 sq. ft of lab space)</a:t>
            </a:r>
            <a:endParaRPr/>
          </a:p>
          <a:p>
            <a:pPr indent="0" lvl="0" marL="0" rtl="0" algn="l">
              <a:spcBef>
                <a:spcPts val="0"/>
              </a:spcBef>
              <a:spcAft>
                <a:spcPts val="0"/>
              </a:spcAft>
              <a:buNone/>
            </a:pPr>
            <a:r>
              <a:rPr lang="en-US"/>
              <a:t>Buildings included 39 new fume hoods and 81 new biological safety cabinets</a:t>
            </a:r>
            <a:endParaRPr/>
          </a:p>
          <a:p>
            <a:pPr indent="0" lvl="0" marL="0" rtl="0" algn="l">
              <a:spcBef>
                <a:spcPts val="0"/>
              </a:spcBef>
              <a:spcAft>
                <a:spcPts val="0"/>
              </a:spcAft>
              <a:buNone/>
            </a:pPr>
            <a:r>
              <a:rPr lang="en-US"/>
              <a:t>Amount of research spaces included in 2018 survey visits increased by ~25,000 sq. ft. </a:t>
            </a:r>
            <a:endParaRPr/>
          </a:p>
          <a:p>
            <a:pPr indent="0" lvl="0" marL="0" rtl="0" algn="l">
              <a:spcBef>
                <a:spcPts val="0"/>
              </a:spcBef>
              <a:spcAft>
                <a:spcPts val="0"/>
              </a:spcAft>
              <a:buNone/>
            </a:pPr>
            <a:r>
              <a:rPr lang="en-US"/>
              <a:t>Surveys currently cover 1.5 million sq. ft of research spaces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Number of PIs with RUA</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110 PIs, which includes clinical, oncology, gamma knife, sealed source, sea vessel, broad, etc</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235 if you include human subjects RUAs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Number of spaces with RUAs: 317. You can use the new RAM Labs Grouped by Building report that I wrote for the DFP to find this number in the future.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Annually is kind of a hard number to quantify because people are continuously coming and going throughout the year. I can tell you that as of 6/30/2019 (the last complete quarter that we have data for), we had 1914 unique dose participants who are not area monitors, or spares.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Last year, we trained 76 people in our regular Radiation Safety Training. 13 people in the sealed source training, 6 people in the shipping radioactive materials training. For nurse and other hospital trainings, I looked at the 2018 quarterly report, added up the trainings and got 74. Jen sent me a spreadsheet of just the nurse training part way through this year that had 88 trainings on it, so it’s possible the 2018 number isn’t totally correct, but it’s the best I could come up with.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I’ve attached some metrics for the HSRAC program, which I presented at the HRPP meeting in August. If you want metrics that span over multiple years, I can work on that if you let me know what metrics you want. Or potentially Jenna can help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55" name="Google Shape;255;p2: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3: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So where are we now?</a:t>
            </a:r>
            <a:endParaRPr/>
          </a:p>
          <a:p>
            <a:pPr indent="0" lvl="0" marL="0" rtl="0" algn="l">
              <a:spcBef>
                <a:spcPts val="0"/>
              </a:spcBef>
              <a:spcAft>
                <a:spcPts val="0"/>
              </a:spcAft>
              <a:buNone/>
            </a:pPr>
            <a:r>
              <a:rPr lang="en-US"/>
              <a:t>57% are meeting expectations –at the end of the LSI (62%)</a:t>
            </a:r>
            <a:endParaRPr/>
          </a:p>
          <a:p>
            <a:pPr indent="0" lvl="0" marL="0" rtl="0" algn="l">
              <a:spcBef>
                <a:spcPts val="0"/>
              </a:spcBef>
              <a:spcAft>
                <a:spcPts val="0"/>
              </a:spcAft>
              <a:buNone/>
            </a:pPr>
            <a:r>
              <a:rPr lang="en-US"/>
              <a:t>We are managing to sustain t</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Two year Provost funded pilot project </a:t>
            </a:r>
            <a:endParaRPr/>
          </a:p>
          <a:p>
            <a:pPr indent="-76200" lvl="1" marL="45720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June 2016 - June 2018</a:t>
            </a:r>
            <a:endParaRPr/>
          </a:p>
          <a:p>
            <a:pPr indent="-76200" lvl="1" marL="45720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90 labs in pilot group</a:t>
            </a:r>
            <a:endParaRPr/>
          </a:p>
          <a:p>
            <a:pPr indent="-76200" lvl="1" marL="45720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$500,000 Provost investment (lab mentor, data analyst, administrative support, incentives/events)</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Focus on higher risk</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Engage faculty and leadership</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Create a standard of performance</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Develop/share best practices</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Prevent accidents</a:t>
            </a:r>
            <a:endParaRPr/>
          </a:p>
          <a:p>
            <a:pPr indent="-76200" lvl="0" marL="0" rtl="0" algn="l">
              <a:spcBef>
                <a:spcPts val="0"/>
              </a:spcBef>
              <a:spcAft>
                <a:spcPts val="0"/>
              </a:spcAft>
              <a:buClr>
                <a:schemeClr val="accent1"/>
              </a:buClr>
              <a:buSzPts val="1200"/>
              <a:buFont typeface="Noto Sans Symbols"/>
              <a:buChar char="▪"/>
            </a:pPr>
            <a:r>
              <a:rPr lang="en-US">
                <a:solidFill>
                  <a:schemeClr val="accent1"/>
                </a:solidFill>
                <a:latin typeface="Calibri"/>
                <a:ea typeface="Calibri"/>
                <a:cs typeface="Calibri"/>
                <a:sym typeface="Calibri"/>
              </a:rPr>
              <a:t>Desired Results: Improve safety in high risk pilot labs - Apply learning across all campus laboratories</a:t>
            </a:r>
            <a:endParaRPr/>
          </a:p>
          <a:p>
            <a:pPr indent="0" lvl="0" marL="378047" rtl="0" algn="l">
              <a:spcBef>
                <a:spcPts val="0"/>
              </a:spcBef>
              <a:spcAft>
                <a:spcPts val="0"/>
              </a:spcAft>
              <a:buClr>
                <a:schemeClr val="dk1"/>
              </a:buClr>
              <a:buSzPts val="1350"/>
              <a:buFont typeface="Arial"/>
              <a:buNone/>
            </a:pPr>
            <a:r>
              <a:t/>
            </a:r>
            <a:endParaRPr sz="1350"/>
          </a:p>
          <a:p>
            <a:pPr indent="0" lvl="0" marL="378047" rtl="0" algn="l">
              <a:spcBef>
                <a:spcPts val="0"/>
              </a:spcBef>
              <a:spcAft>
                <a:spcPts val="0"/>
              </a:spcAft>
              <a:buClr>
                <a:schemeClr val="dk1"/>
              </a:buClr>
              <a:buSzPts val="1181"/>
              <a:buFont typeface="Arial"/>
              <a:buNone/>
            </a:pPr>
            <a:r>
              <a:t/>
            </a:r>
            <a:endParaRPr sz="1181"/>
          </a:p>
          <a:p>
            <a:pPr indent="0" lvl="0" marL="0" rtl="0" algn="l">
              <a:spcBef>
                <a:spcPts val="0"/>
              </a:spcBef>
              <a:spcAft>
                <a:spcPts val="0"/>
              </a:spcAft>
              <a:buNone/>
            </a:pPr>
            <a:r>
              <a:rPr lang="en-US"/>
              <a:t>he progress made during the LSI, but how do we continue to improve the safety performance in labs?</a:t>
            </a:r>
            <a:endParaRPr/>
          </a:p>
        </p:txBody>
      </p:sp>
      <p:sp>
        <p:nvSpPr>
          <p:cNvPr id="264" name="Google Shape;264;p3: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4: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457200" lvl="0" marL="457200" rtl="0" algn="l">
              <a:spcBef>
                <a:spcPts val="0"/>
              </a:spcBef>
              <a:spcAft>
                <a:spcPts val="0"/>
              </a:spcAft>
              <a:buClr>
                <a:schemeClr val="dk1"/>
              </a:buClr>
              <a:buSzPts val="1200"/>
              <a:buFont typeface="Calibri"/>
              <a:buAutoNum type="arabicPeriod"/>
            </a:pPr>
            <a:r>
              <a:rPr lang="en-US"/>
              <a:t>Formed in response to faculty counsel on research (FCR) formulated resolution passed by the faculty council in January 2019</a:t>
            </a:r>
            <a:endParaRPr/>
          </a:p>
          <a:p>
            <a:pPr indent="-457200" lvl="0" marL="457200" rtl="0" algn="l">
              <a:spcBef>
                <a:spcPts val="0"/>
              </a:spcBef>
              <a:spcAft>
                <a:spcPts val="0"/>
              </a:spcAft>
              <a:buClr>
                <a:schemeClr val="dk1"/>
              </a:buClr>
              <a:buSzPts val="1200"/>
              <a:buFont typeface="Calibri"/>
              <a:buAutoNum type="arabicPeriod"/>
            </a:pPr>
            <a:r>
              <a:rPr lang="en-US"/>
              <a:t>Task force members: Public Health, Medicine, Arts and Sciences, Engineering, EH&amp;S, graduate student and post doctorate representatives </a:t>
            </a:r>
            <a:endParaRPr/>
          </a:p>
          <a:p>
            <a:pPr indent="0" lvl="0" marL="0" rtl="0" algn="l">
              <a:spcBef>
                <a:spcPts val="0"/>
              </a:spcBef>
              <a:spcAft>
                <a:spcPts val="0"/>
              </a:spcAft>
              <a:buNone/>
            </a:pPr>
            <a:r>
              <a:t/>
            </a:r>
            <a:endParaRPr/>
          </a:p>
        </p:txBody>
      </p:sp>
      <p:sp>
        <p:nvSpPr>
          <p:cNvPr id="276" name="Google Shape;276;p4: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5: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5: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1" marL="457200" rtl="0" algn="l">
              <a:spcBef>
                <a:spcPts val="0"/>
              </a:spcBef>
              <a:spcAft>
                <a:spcPts val="0"/>
              </a:spcAft>
              <a:buNone/>
            </a:pPr>
            <a:r>
              <a:rPr lang="en-US"/>
              <a:t>Help develop, recommend and update UW research safety-related policies pertaining to chemical and physical hazards, and training and educational materials.</a:t>
            </a:r>
            <a:endParaRPr/>
          </a:p>
          <a:p>
            <a:pPr indent="0" lvl="1" marL="457200" rtl="0" algn="l">
              <a:spcBef>
                <a:spcPts val="0"/>
              </a:spcBef>
              <a:spcAft>
                <a:spcPts val="0"/>
              </a:spcAft>
              <a:buNone/>
            </a:pPr>
            <a:r>
              <a:rPr lang="en-US"/>
              <a:t>Review and approve major changes to the University’s Laboratory Safety Manual. </a:t>
            </a:r>
            <a:endParaRPr/>
          </a:p>
          <a:p>
            <a:pPr indent="0" lvl="1" marL="457200" rtl="0" algn="l">
              <a:spcBef>
                <a:spcPts val="0"/>
              </a:spcBef>
              <a:spcAft>
                <a:spcPts val="0"/>
              </a:spcAft>
              <a:buNone/>
            </a:pPr>
            <a:r>
              <a:rPr lang="en-US"/>
              <a:t>Review findings of inspection and hazard surveillance programs carried out by EH&amp;S </a:t>
            </a:r>
            <a:endParaRPr/>
          </a:p>
          <a:p>
            <a:pPr indent="0" lvl="1" marL="457200" rtl="0" algn="l">
              <a:spcBef>
                <a:spcPts val="0"/>
              </a:spcBef>
              <a:spcAft>
                <a:spcPts val="0"/>
              </a:spcAft>
              <a:buNone/>
            </a:pPr>
            <a:r>
              <a:rPr lang="en-US"/>
              <a:t>Support EH&amp;S in the escalation of outstanding laboratory deficiencies and in addressing unsafe conditions to department deans or University leadership.</a:t>
            </a:r>
            <a:endParaRPr/>
          </a:p>
          <a:p>
            <a:pPr indent="0" lvl="1" marL="457200" rtl="0" algn="l">
              <a:spcBef>
                <a:spcPts val="0"/>
              </a:spcBef>
              <a:spcAft>
                <a:spcPts val="0"/>
              </a:spcAft>
              <a:buNone/>
            </a:pPr>
            <a:r>
              <a:rPr lang="en-US"/>
              <a:t>Establish and review strategies to ensure ongoing and adequate surveillance, hazard identification and risk evaluation of laboratory activities.</a:t>
            </a:r>
            <a:endParaRPr/>
          </a:p>
          <a:p>
            <a:pPr indent="0" lvl="1" marL="457200" rtl="0" algn="l">
              <a:spcBef>
                <a:spcPts val="0"/>
              </a:spcBef>
              <a:spcAft>
                <a:spcPts val="0"/>
              </a:spcAft>
              <a:buNone/>
            </a:pPr>
            <a:r>
              <a:rPr lang="en-US"/>
              <a:t>Advise EH&amp;S and University leadership regarding compliance with safety-related policies through general observations, review of incident reports and similar activities.</a:t>
            </a:r>
            <a:endParaRPr/>
          </a:p>
          <a:p>
            <a:pPr indent="0" lvl="1" marL="457200" rtl="0" algn="l">
              <a:spcBef>
                <a:spcPts val="0"/>
              </a:spcBef>
              <a:spcAft>
                <a:spcPts val="0"/>
              </a:spcAft>
              <a:buNone/>
            </a:pPr>
            <a:r>
              <a:rPr lang="en-US"/>
              <a:t>Review requests for variances from established safety policies and advise EH&amp;S on accepting or denying these requests.</a:t>
            </a:r>
            <a:endParaRPr/>
          </a:p>
          <a:p>
            <a:pPr indent="0" lvl="1" marL="457200" rtl="0" algn="l">
              <a:spcBef>
                <a:spcPts val="0"/>
              </a:spcBef>
              <a:spcAft>
                <a:spcPts val="0"/>
              </a:spcAft>
              <a:buNone/>
            </a:pPr>
            <a:r>
              <a:rPr lang="en-US"/>
              <a:t>Annually review EH&amp;S statistics on laboratory safety, including reportable accidents, compliance with safety policies and other available data to monitor trends and identify priorities for policy development, education or enforcement.</a:t>
            </a:r>
            <a:endParaRPr/>
          </a:p>
          <a:p>
            <a:pPr indent="0" lvl="0" marL="0" rtl="0" algn="l">
              <a:spcBef>
                <a:spcPts val="0"/>
              </a:spcBef>
              <a:spcAft>
                <a:spcPts val="0"/>
              </a:spcAft>
              <a:buNone/>
            </a:pPr>
            <a:r>
              <a:t/>
            </a:r>
            <a:endParaRPr/>
          </a:p>
        </p:txBody>
      </p:sp>
      <p:sp>
        <p:nvSpPr>
          <p:cNvPr id="283" name="Google Shape;283;p5: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6: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6: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91" name="Google Shape;291;p6: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7: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00" name="Google Shape;300;p7: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8: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307" name="Google Shape;307;p8:notes"/>
          <p:cNvSpPr/>
          <p:nvPr>
            <p:ph idx="2" type="sldImg"/>
          </p:nvPr>
        </p:nvSpPr>
        <p:spPr>
          <a:xfrm>
            <a:off x="1260475" y="717550"/>
            <a:ext cx="4794250" cy="35956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p8:notes"/>
          <p:cNvSpPr txBox="1"/>
          <p:nvPr>
            <p:ph idx="1" type="body"/>
          </p:nvPr>
        </p:nvSpPr>
        <p:spPr>
          <a:xfrm>
            <a:off x="975397" y="4551739"/>
            <a:ext cx="5361370" cy="4312174"/>
          </a:xfrm>
          <a:prstGeom prst="rect">
            <a:avLst/>
          </a:prstGeom>
          <a:noFill/>
          <a:ln>
            <a:noFill/>
          </a:ln>
        </p:spPr>
        <p:txBody>
          <a:bodyPr anchorCtr="0" anchor="t" bIns="46575" lIns="93150" spcFirstLastPara="1" rIns="93150" wrap="square" tIns="46575">
            <a:noAutofit/>
          </a:bodyPr>
          <a:lstStyle/>
          <a:p>
            <a:pPr indent="0" lvl="1" marL="457200" rtl="0" algn="l">
              <a:spcBef>
                <a:spcPts val="0"/>
              </a:spcBef>
              <a:spcAft>
                <a:spcPts val="0"/>
              </a:spcAft>
              <a:buClr>
                <a:schemeClr val="dk1"/>
              </a:buClr>
              <a:buSzPts val="1200"/>
              <a:buFont typeface="Calibri"/>
              <a:buNone/>
            </a:pPr>
            <a:r>
              <a:rPr lang="en-US"/>
              <a:t>Safety Culture refers to an organization’s shared values, assumptions, and beliefs specific to workplace safety or more simply, the importance of safety within the organization </a:t>
            </a:r>
            <a:r>
              <a:rPr i="1" lang="en-US"/>
              <a:t>relative to other priorities</a:t>
            </a:r>
            <a:r>
              <a:rPr lang="en-US"/>
              <a:t>.</a:t>
            </a:r>
            <a:endParaRPr/>
          </a:p>
          <a:p>
            <a:pPr indent="0" lvl="1" marL="457200" rtl="0" algn="l">
              <a:spcBef>
                <a:spcPts val="0"/>
              </a:spcBef>
              <a:spcAft>
                <a:spcPts val="0"/>
              </a:spcAft>
              <a:buClr>
                <a:schemeClr val="dk1"/>
              </a:buClr>
              <a:buSzPts val="1200"/>
              <a:buFont typeface="Calibri"/>
              <a:buNone/>
            </a:pPr>
            <a:r>
              <a:rPr lang="en-US"/>
              <a:t>A strong, positive safety culture arises not because of a set of rules but because of a commitment to safety throughout the organization. Such a culture supports the free exchange of safety information, emphasizes learning and improvement, and assigned greater importance to identifying and solving problems rather than placing blame. High importance is assigned to safety all the time.</a:t>
            </a:r>
            <a:endParaRPr/>
          </a:p>
          <a:p>
            <a:pPr indent="0" lvl="1" marL="457200" rtl="0" algn="l">
              <a:spcBef>
                <a:spcPts val="0"/>
              </a:spcBef>
              <a:spcAft>
                <a:spcPts val="0"/>
              </a:spcAft>
              <a:buClr>
                <a:schemeClr val="dk1"/>
              </a:buClr>
              <a:buSzPts val="1200"/>
              <a:buFont typeface="Calibri"/>
              <a:buNone/>
            </a:pPr>
            <a:r>
              <a:t/>
            </a:r>
            <a:endParaRPr/>
          </a:p>
          <a:p>
            <a:pPr indent="-76200" lvl="1" marL="457200" rtl="0" algn="l">
              <a:spcBef>
                <a:spcPts val="0"/>
              </a:spcBef>
              <a:spcAft>
                <a:spcPts val="0"/>
              </a:spcAft>
              <a:buClr>
                <a:schemeClr val="dk1"/>
              </a:buClr>
              <a:buSzPts val="1200"/>
              <a:buFont typeface="Calibri"/>
              <a:buChar char="•"/>
            </a:pPr>
            <a:r>
              <a:rPr lang="en-US"/>
              <a:t>Continual Process Improvement: Plan-Do-Check-Act</a:t>
            </a:r>
            <a:endParaRPr/>
          </a:p>
          <a:p>
            <a:pPr indent="-76200" lvl="1" marL="457200" rtl="0" algn="l">
              <a:spcBef>
                <a:spcPts val="0"/>
              </a:spcBef>
              <a:spcAft>
                <a:spcPts val="0"/>
              </a:spcAft>
              <a:buClr>
                <a:schemeClr val="dk1"/>
              </a:buClr>
              <a:buSzPts val="1200"/>
              <a:buFont typeface="Calibri"/>
              <a:buChar char="•"/>
            </a:pPr>
            <a:r>
              <a:rPr lang="en-US"/>
              <a:t>Accountability at all levels </a:t>
            </a:r>
            <a:endParaRPr/>
          </a:p>
          <a:p>
            <a:pPr indent="0" lvl="1" marL="457200" rtl="0" algn="l">
              <a:spcBef>
                <a:spcPts val="0"/>
              </a:spcBef>
              <a:spcAft>
                <a:spcPts val="0"/>
              </a:spcAft>
              <a:buClr>
                <a:schemeClr val="dk1"/>
              </a:buClr>
              <a:buSzPts val="1200"/>
              <a:buFont typeface="Calibri"/>
              <a:buNone/>
            </a:pPr>
            <a:r>
              <a:t/>
            </a:r>
            <a:endParaRPr/>
          </a:p>
          <a:p>
            <a:pPr indent="-76200" lvl="1" marL="457200" rtl="0" algn="l">
              <a:spcBef>
                <a:spcPts val="0"/>
              </a:spcBef>
              <a:spcAft>
                <a:spcPts val="0"/>
              </a:spcAft>
              <a:buClr>
                <a:schemeClr val="dk1"/>
              </a:buClr>
              <a:buSzPts val="1200"/>
              <a:buFont typeface="Calibri"/>
              <a:buChar char="•"/>
            </a:pPr>
            <a:r>
              <a:rPr lang="en-US"/>
              <a:t>A culture of safety is achieved through establish an EHS framework and maturing the framework until safety becomes a value and ultimately inherent in the way that we operate. Currently, EH&amp;S is at level 3 – maturing our programs to a compliant state, laying the foundation to shift the culture to value safety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9:notes"/>
          <p:cNvSpPr/>
          <p:nvPr>
            <p:ph idx="2" type="sldImg"/>
          </p:nvPr>
        </p:nvSpPr>
        <p:spPr>
          <a:xfrm>
            <a:off x="1414463" y="1162050"/>
            <a:ext cx="4181475" cy="31353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9: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33" name="Google Shape;333;p9:notes"/>
          <p:cNvSpPr txBox="1"/>
          <p:nvPr>
            <p:ph idx="12" type="sldNum"/>
          </p:nvPr>
        </p:nvSpPr>
        <p:spPr>
          <a:xfrm>
            <a:off x="3970940"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rgbClr val="4B2E83"/>
        </a:solidFill>
      </p:bgPr>
    </p:bg>
    <p:spTree>
      <p:nvGrpSpPr>
        <p:cNvPr id="14" name="Shape 14"/>
        <p:cNvGrpSpPr/>
        <p:nvPr/>
      </p:nvGrpSpPr>
      <p:grpSpPr>
        <a:xfrm>
          <a:off x="0" y="0"/>
          <a:ext cx="0" cy="0"/>
          <a:chOff x="0" y="0"/>
          <a:chExt cx="0" cy="0"/>
        </a:xfrm>
      </p:grpSpPr>
      <p:pic>
        <p:nvPicPr>
          <p:cNvPr descr="UW_W Logo_White.png" id="15" name="Google Shape;15;p2"/>
          <p:cNvPicPr preferRelativeResize="0"/>
          <p:nvPr/>
        </p:nvPicPr>
        <p:blipFill rotWithShape="1">
          <a:blip r:embed="rId2">
            <a:alphaModFix/>
          </a:blip>
          <a:srcRect b="0" l="0" r="0" t="0"/>
          <a:stretch/>
        </p:blipFill>
        <p:spPr>
          <a:xfrm>
            <a:off x="7749541" y="5945854"/>
            <a:ext cx="1028702" cy="923546"/>
          </a:xfrm>
          <a:prstGeom prst="rect">
            <a:avLst/>
          </a:prstGeom>
          <a:noFill/>
          <a:ln>
            <a:noFill/>
          </a:ln>
        </p:spPr>
      </p:pic>
      <p:sp>
        <p:nvSpPr>
          <p:cNvPr id="16" name="Google Shape;16;p2"/>
          <p:cNvSpPr txBox="1"/>
          <p:nvPr>
            <p:ph idx="1" type="body"/>
          </p:nvPr>
        </p:nvSpPr>
        <p:spPr>
          <a:xfrm>
            <a:off x="671757" y="1332224"/>
            <a:ext cx="6972300" cy="2426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Clr>
                <a:schemeClr val="lt2"/>
              </a:buClr>
              <a:buSzPts val="3750"/>
              <a:buNone/>
              <a:defRPr b="0" i="0" sz="3750" cap="none">
                <a:solidFill>
                  <a:schemeClr val="lt2"/>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17" name="Google Shape;17;p2"/>
          <p:cNvPicPr preferRelativeResize="0"/>
          <p:nvPr/>
        </p:nvPicPr>
        <p:blipFill rotWithShape="1">
          <a:blip r:embed="rId3">
            <a:alphaModFix/>
          </a:blip>
          <a:srcRect b="0" l="0" r="0" t="0"/>
          <a:stretch/>
        </p:blipFill>
        <p:spPr>
          <a:xfrm>
            <a:off x="813588" y="4006085"/>
            <a:ext cx="2284303" cy="112770"/>
          </a:xfrm>
          <a:prstGeom prst="rect">
            <a:avLst/>
          </a:prstGeom>
          <a:noFill/>
          <a:ln>
            <a:noFill/>
          </a:ln>
        </p:spPr>
      </p:pic>
      <p:pic>
        <p:nvPicPr>
          <p:cNvPr id="18" name="Google Shape;18;p2"/>
          <p:cNvPicPr preferRelativeResize="0"/>
          <p:nvPr/>
        </p:nvPicPr>
        <p:blipFill rotWithShape="1">
          <a:blip r:embed="rId4">
            <a:alphaModFix/>
          </a:blip>
          <a:srcRect b="0" l="0" r="0" t="0"/>
          <a:stretch/>
        </p:blipFill>
        <p:spPr>
          <a:xfrm>
            <a:off x="6926580" y="228600"/>
            <a:ext cx="1888400" cy="573074"/>
          </a:xfrm>
          <a:prstGeom prst="rect">
            <a:avLst/>
          </a:prstGeom>
          <a:noFill/>
          <a:ln>
            <a:noFill/>
          </a:ln>
        </p:spPr>
      </p:pic>
      <p:sp>
        <p:nvSpPr>
          <p:cNvPr id="19" name="Google Shape;19;p2"/>
          <p:cNvSpPr txBox="1"/>
          <p:nvPr>
            <p:ph idx="2" type="body"/>
          </p:nvPr>
        </p:nvSpPr>
        <p:spPr>
          <a:xfrm>
            <a:off x="671756" y="4303360"/>
            <a:ext cx="6626352" cy="1642494"/>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lt2"/>
              </a:buClr>
              <a:buSzPts val="1800"/>
              <a:buNone/>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228600" lvl="4" marL="2286000" algn="l">
              <a:spcBef>
                <a:spcPts val="240"/>
              </a:spcBef>
              <a:spcAft>
                <a:spcPts val="0"/>
              </a:spcAft>
              <a:buClr>
                <a:schemeClr val="lt2"/>
              </a:buClr>
              <a:buSzPts val="1200"/>
              <a:buNone/>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676656" y="374904"/>
            <a:ext cx="2949178" cy="15544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3" name="Google Shape;73;p11"/>
          <p:cNvSpPr txBox="1"/>
          <p:nvPr>
            <p:ph idx="2" type="body"/>
          </p:nvPr>
        </p:nvSpPr>
        <p:spPr>
          <a:xfrm>
            <a:off x="840001" y="2238998"/>
            <a:ext cx="2739019" cy="3629990"/>
          </a:xfrm>
          <a:prstGeom prst="rect">
            <a:avLst/>
          </a:prstGeom>
          <a:noFill/>
          <a:ln>
            <a:noFill/>
          </a:ln>
        </p:spPr>
        <p:txBody>
          <a:bodyPr anchorCtr="0" anchor="t" bIns="45700" lIns="91425" spcFirstLastPara="1" rIns="91425" wrap="square" tIns="45700">
            <a:noAutofit/>
          </a:bodyPr>
          <a:lstStyle>
            <a:lvl1pPr indent="-228600" lvl="0" marL="457200" algn="l">
              <a:spcBef>
                <a:spcPts val="240"/>
              </a:spcBef>
              <a:spcAft>
                <a:spcPts val="0"/>
              </a:spcAft>
              <a:buClr>
                <a:schemeClr val="lt2"/>
              </a:buClr>
              <a:buSzPts val="1200"/>
              <a:buNone/>
              <a:defRPr sz="1200">
                <a:solidFill>
                  <a:schemeClr val="lt2"/>
                </a:solidFill>
              </a:defRPr>
            </a:lvl1pPr>
            <a:lvl2pPr indent="-228600" lvl="1" marL="914400" algn="l">
              <a:spcBef>
                <a:spcPts val="158"/>
              </a:spcBef>
              <a:spcAft>
                <a:spcPts val="0"/>
              </a:spcAft>
              <a:buClr>
                <a:schemeClr val="lt2"/>
              </a:buClr>
              <a:buSzPts val="788"/>
              <a:buNone/>
              <a:defRPr sz="788"/>
            </a:lvl2pPr>
            <a:lvl3pPr indent="-228600" lvl="2" marL="1371600" algn="l">
              <a:spcBef>
                <a:spcPts val="135"/>
              </a:spcBef>
              <a:spcAft>
                <a:spcPts val="0"/>
              </a:spcAft>
              <a:buClr>
                <a:schemeClr val="lt2"/>
              </a:buClr>
              <a:buSzPts val="675"/>
              <a:buNone/>
              <a:defRPr sz="675"/>
            </a:lvl3pPr>
            <a:lvl4pPr indent="-228600" lvl="3" marL="1828800" algn="l">
              <a:spcBef>
                <a:spcPts val="113"/>
              </a:spcBef>
              <a:spcAft>
                <a:spcPts val="0"/>
              </a:spcAft>
              <a:buClr>
                <a:schemeClr val="lt2"/>
              </a:buClr>
              <a:buSzPts val="563"/>
              <a:buNone/>
              <a:defRPr sz="563"/>
            </a:lvl4pPr>
            <a:lvl5pPr indent="-228600" lvl="4" marL="2286000" algn="l">
              <a:spcBef>
                <a:spcPts val="113"/>
              </a:spcBef>
              <a:spcAft>
                <a:spcPts val="0"/>
              </a:spcAft>
              <a:buClr>
                <a:schemeClr val="lt2"/>
              </a:buClr>
              <a:buSzPts val="563"/>
              <a:buNone/>
              <a:defRPr sz="563"/>
            </a:lvl5pPr>
            <a:lvl6pPr indent="-228600" lvl="5" marL="2743200" algn="l">
              <a:spcBef>
                <a:spcPts val="113"/>
              </a:spcBef>
              <a:spcAft>
                <a:spcPts val="0"/>
              </a:spcAft>
              <a:buClr>
                <a:schemeClr val="lt1"/>
              </a:buClr>
              <a:buSzPts val="563"/>
              <a:buNone/>
              <a:defRPr sz="563"/>
            </a:lvl6pPr>
            <a:lvl7pPr indent="-228600" lvl="6" marL="3200400" algn="l">
              <a:spcBef>
                <a:spcPts val="113"/>
              </a:spcBef>
              <a:spcAft>
                <a:spcPts val="0"/>
              </a:spcAft>
              <a:buClr>
                <a:schemeClr val="lt1"/>
              </a:buClr>
              <a:buSzPts val="563"/>
              <a:buNone/>
              <a:defRPr sz="563"/>
            </a:lvl7pPr>
            <a:lvl8pPr indent="-228600" lvl="7" marL="3657600" algn="l">
              <a:spcBef>
                <a:spcPts val="113"/>
              </a:spcBef>
              <a:spcAft>
                <a:spcPts val="0"/>
              </a:spcAft>
              <a:buClr>
                <a:schemeClr val="lt1"/>
              </a:buClr>
              <a:buSzPts val="563"/>
              <a:buNone/>
              <a:defRPr sz="563"/>
            </a:lvl8pPr>
            <a:lvl9pPr indent="-228600" lvl="8" marL="4114800" algn="l">
              <a:spcBef>
                <a:spcPts val="113"/>
              </a:spcBef>
              <a:spcAft>
                <a:spcPts val="0"/>
              </a:spcAft>
              <a:buClr>
                <a:schemeClr val="lt1"/>
              </a:buClr>
              <a:buSzPts val="563"/>
              <a:buNone/>
              <a:defRPr sz="563"/>
            </a:lvl9pPr>
          </a:lstStyle>
          <a:p/>
        </p:txBody>
      </p:sp>
      <p:pic>
        <p:nvPicPr>
          <p:cNvPr id="74" name="Google Shape;74;p11"/>
          <p:cNvPicPr preferRelativeResize="0"/>
          <p:nvPr/>
        </p:nvPicPr>
        <p:blipFill rotWithShape="1">
          <a:blip r:embed="rId2">
            <a:alphaModFix/>
          </a:blip>
          <a:srcRect b="0" l="0" r="0" t="0"/>
          <a:stretch/>
        </p:blipFill>
        <p:spPr>
          <a:xfrm>
            <a:off x="840000" y="2057400"/>
            <a:ext cx="1359526" cy="73158"/>
          </a:xfrm>
          <a:prstGeom prst="rect">
            <a:avLst/>
          </a:prstGeom>
          <a:noFill/>
          <a:ln>
            <a:noFill/>
          </a:ln>
        </p:spPr>
      </p:pic>
      <p:sp>
        <p:nvSpPr>
          <p:cNvPr id="75" name="Google Shape;75;p11"/>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algn="ctr">
              <a:spcBef>
                <a:spcPts val="0"/>
              </a:spcBef>
              <a:buNone/>
              <a:defRPr>
                <a:solidFill>
                  <a:srgbClr val="FFFFFF"/>
                </a:solidFill>
              </a:defRPr>
            </a:lvl1pPr>
            <a:lvl2pPr indent="0" lvl="1" marL="0" algn="ctr">
              <a:spcBef>
                <a:spcPts val="0"/>
              </a:spcBef>
              <a:buNone/>
              <a:defRPr>
                <a:solidFill>
                  <a:srgbClr val="FFFFFF"/>
                </a:solidFill>
              </a:defRPr>
            </a:lvl2pPr>
            <a:lvl3pPr indent="0" lvl="2" marL="0" algn="ctr">
              <a:spcBef>
                <a:spcPts val="0"/>
              </a:spcBef>
              <a:buNone/>
              <a:defRPr>
                <a:solidFill>
                  <a:srgbClr val="FFFFFF"/>
                </a:solidFill>
              </a:defRPr>
            </a:lvl3pPr>
            <a:lvl4pPr indent="0" lvl="3" marL="0" algn="ctr">
              <a:spcBef>
                <a:spcPts val="0"/>
              </a:spcBef>
              <a:buNone/>
              <a:defRPr>
                <a:solidFill>
                  <a:srgbClr val="FFFFFF"/>
                </a:solidFill>
              </a:defRPr>
            </a:lvl4pPr>
            <a:lvl5pPr indent="0" lvl="4" marL="0" algn="ctr">
              <a:spcBef>
                <a:spcPts val="0"/>
              </a:spcBef>
              <a:buNone/>
              <a:defRPr>
                <a:solidFill>
                  <a:srgbClr val="FFFFFF"/>
                </a:solidFill>
              </a:defRPr>
            </a:lvl5pPr>
            <a:lvl6pPr indent="0" lvl="5" marL="0" algn="ctr">
              <a:spcBef>
                <a:spcPts val="0"/>
              </a:spcBef>
              <a:buNone/>
              <a:defRPr>
                <a:solidFill>
                  <a:srgbClr val="FFFFFF"/>
                </a:solidFill>
              </a:defRPr>
            </a:lvl6pPr>
            <a:lvl7pPr indent="0" lvl="6" marL="0" algn="ctr">
              <a:spcBef>
                <a:spcPts val="0"/>
              </a:spcBef>
              <a:buNone/>
              <a:defRPr>
                <a:solidFill>
                  <a:srgbClr val="FFFFFF"/>
                </a:solidFill>
              </a:defRPr>
            </a:lvl7pPr>
            <a:lvl8pPr indent="0" lvl="7" marL="0" algn="ctr">
              <a:spcBef>
                <a:spcPts val="0"/>
              </a:spcBef>
              <a:buNone/>
              <a:defRPr>
                <a:solidFill>
                  <a:srgbClr val="FFFFFF"/>
                </a:solidFill>
              </a:defRPr>
            </a:lvl8pPr>
            <a:lvl9pPr indent="0" lvl="8" marL="0" algn="ctr">
              <a:spcBef>
                <a:spcPts val="0"/>
              </a:spcBef>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76" name="Shape 76"/>
        <p:cNvGrpSpPr/>
        <p:nvPr/>
      </p:nvGrpSpPr>
      <p:grpSpPr>
        <a:xfrm>
          <a:off x="0" y="0"/>
          <a:ext cx="0" cy="0"/>
          <a:chOff x="0" y="0"/>
          <a:chExt cx="0" cy="0"/>
        </a:xfrm>
      </p:grpSpPr>
      <p:sp>
        <p:nvSpPr>
          <p:cNvPr id="77" name="Google Shape;77;p12"/>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78" name="Shape 78"/>
        <p:cNvGrpSpPr/>
        <p:nvPr/>
      </p:nvGrpSpPr>
      <p:grpSpPr>
        <a:xfrm>
          <a:off x="0" y="0"/>
          <a:ext cx="0" cy="0"/>
          <a:chOff x="0" y="0"/>
          <a:chExt cx="0" cy="0"/>
        </a:xfrm>
      </p:grpSpPr>
      <p:sp>
        <p:nvSpPr>
          <p:cNvPr id="79" name="Google Shape;79;p13"/>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13"/>
          <p:cNvSpPr txBox="1"/>
          <p:nvPr>
            <p:ph idx="1" type="body"/>
          </p:nvPr>
        </p:nvSpPr>
        <p:spPr>
          <a:xfrm>
            <a:off x="564023" y="803306"/>
            <a:ext cx="8203963" cy="4862557"/>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lt2"/>
              </a:buClr>
              <a:buSzPts val="1800"/>
              <a:buFont typeface="Arial"/>
              <a:buChar char="•"/>
              <a:defRPr/>
            </a:lvl1pPr>
            <a:lvl2pPr indent="-323850" lvl="1" marL="914400" algn="l">
              <a:spcBef>
                <a:spcPts val="300"/>
              </a:spcBef>
              <a:spcAft>
                <a:spcPts val="0"/>
              </a:spcAft>
              <a:buClr>
                <a:schemeClr val="lt2"/>
              </a:buClr>
              <a:buSzPts val="15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81" name="Shape 81"/>
        <p:cNvGrpSpPr/>
        <p:nvPr/>
      </p:nvGrpSpPr>
      <p:grpSpPr>
        <a:xfrm>
          <a:off x="0" y="0"/>
          <a:ext cx="0" cy="0"/>
          <a:chOff x="0" y="0"/>
          <a:chExt cx="0" cy="0"/>
        </a:xfrm>
      </p:grpSpPr>
      <p:sp>
        <p:nvSpPr>
          <p:cNvPr id="82" name="Google Shape;82;p14"/>
          <p:cNvSpPr txBox="1"/>
          <p:nvPr>
            <p:ph idx="1" type="body"/>
          </p:nvPr>
        </p:nvSpPr>
        <p:spPr>
          <a:xfrm>
            <a:off x="762002" y="2766083"/>
            <a:ext cx="8184662" cy="9919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354"/>
              </a:spcBef>
              <a:spcAft>
                <a:spcPts val="0"/>
              </a:spcAft>
              <a:buClr>
                <a:srgbClr val="33006F"/>
              </a:buClr>
              <a:buSzPts val="1772"/>
              <a:buNone/>
              <a:defRPr b="0" i="0" sz="1771">
                <a:solidFill>
                  <a:srgbClr val="33006F"/>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3" name="Google Shape;83;p14"/>
          <p:cNvSpPr txBox="1"/>
          <p:nvPr>
            <p:ph idx="2" type="body"/>
          </p:nvPr>
        </p:nvSpPr>
        <p:spPr>
          <a:xfrm>
            <a:off x="659305" y="1736726"/>
            <a:ext cx="8196211" cy="4015497"/>
          </a:xfrm>
          <a:prstGeom prst="rect">
            <a:avLst/>
          </a:prstGeom>
          <a:noFill/>
          <a:ln>
            <a:noFill/>
          </a:ln>
        </p:spPr>
        <p:txBody>
          <a:bodyPr anchorCtr="0" anchor="t" bIns="45700" lIns="91425" spcFirstLastPara="1" rIns="91425" wrap="square" tIns="45700">
            <a:noAutofit/>
          </a:bodyPr>
          <a:lstStyle>
            <a:lvl1pPr indent="-318643" lvl="0" marL="457200" algn="l">
              <a:spcBef>
                <a:spcPts val="284"/>
              </a:spcBef>
              <a:spcAft>
                <a:spcPts val="0"/>
              </a:spcAft>
              <a:buClr>
                <a:srgbClr val="343637"/>
              </a:buClr>
              <a:buSzPts val="1418"/>
              <a:buFont typeface="Merriweather Sans"/>
              <a:buChar char="&gt;"/>
              <a:defRPr b="0" i="0" sz="1418">
                <a:solidFill>
                  <a:srgbClr val="343637"/>
                </a:solidFill>
                <a:latin typeface="Calibri"/>
                <a:ea typeface="Calibri"/>
                <a:cs typeface="Calibri"/>
                <a:sym typeface="Calibri"/>
              </a:defRPr>
            </a:lvl1pPr>
            <a:lvl2pPr indent="-303593" lvl="1" marL="914400" algn="l">
              <a:spcBef>
                <a:spcPts val="236"/>
              </a:spcBef>
              <a:spcAft>
                <a:spcPts val="0"/>
              </a:spcAft>
              <a:buClr>
                <a:srgbClr val="343637"/>
              </a:buClr>
              <a:buSzPts val="1181"/>
              <a:buChar char="–"/>
              <a:defRPr b="0" i="0" sz="1181">
                <a:solidFill>
                  <a:srgbClr val="343637"/>
                </a:solidFill>
                <a:latin typeface="Calibri"/>
                <a:ea typeface="Calibri"/>
                <a:cs typeface="Calibri"/>
                <a:sym typeface="Calibri"/>
              </a:defRPr>
            </a:lvl2pPr>
            <a:lvl3pPr indent="-296164" lvl="2" marL="1371600" algn="l">
              <a:spcBef>
                <a:spcPts val="213"/>
              </a:spcBef>
              <a:spcAft>
                <a:spcPts val="0"/>
              </a:spcAft>
              <a:buClr>
                <a:srgbClr val="343637"/>
              </a:buClr>
              <a:buSzPts val="1064"/>
              <a:buFont typeface="Merriweather Sans"/>
              <a:buChar char="&gt;"/>
              <a:defRPr b="0" i="0" sz="1064">
                <a:solidFill>
                  <a:srgbClr val="343637"/>
                </a:solidFill>
                <a:latin typeface="Calibri"/>
                <a:ea typeface="Calibri"/>
                <a:cs typeface="Calibri"/>
                <a:sym typeface="Calibri"/>
              </a:defRPr>
            </a:lvl3pPr>
            <a:lvl4pPr indent="-288607" lvl="3" marL="1828800" algn="l">
              <a:spcBef>
                <a:spcPts val="189"/>
              </a:spcBef>
              <a:spcAft>
                <a:spcPts val="0"/>
              </a:spcAft>
              <a:buClr>
                <a:srgbClr val="343637"/>
              </a:buClr>
              <a:buSzPts val="945"/>
              <a:buChar char="–"/>
              <a:defRPr b="0" i="0" sz="945">
                <a:solidFill>
                  <a:srgbClr val="343637"/>
                </a:solidFill>
                <a:latin typeface="Calibri"/>
                <a:ea typeface="Calibri"/>
                <a:cs typeface="Calibri"/>
                <a:sym typeface="Calibri"/>
              </a:defRPr>
            </a:lvl4pPr>
            <a:lvl5pPr indent="-281114" lvl="4" marL="2286000" algn="l">
              <a:spcBef>
                <a:spcPts val="165"/>
              </a:spcBef>
              <a:spcAft>
                <a:spcPts val="0"/>
              </a:spcAft>
              <a:buClr>
                <a:srgbClr val="343637"/>
              </a:buClr>
              <a:buSzPts val="827"/>
              <a:buFont typeface="Merriweather Sans"/>
              <a:buChar char="&gt;"/>
              <a:defRPr b="0" i="0" sz="827">
                <a:solidFill>
                  <a:srgbClr val="343637"/>
                </a:solidFill>
                <a:latin typeface="Calibri"/>
                <a:ea typeface="Calibri"/>
                <a:cs typeface="Calibri"/>
                <a:sym typeface="Calibri"/>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84" name="Google Shape;84;p14"/>
          <p:cNvPicPr preferRelativeResize="0"/>
          <p:nvPr/>
        </p:nvPicPr>
        <p:blipFill rotWithShape="1">
          <a:blip r:embed="rId2">
            <a:alphaModFix/>
          </a:blip>
          <a:srcRect b="0" l="0" r="0" t="0"/>
          <a:stretch/>
        </p:blipFill>
        <p:spPr>
          <a:xfrm>
            <a:off x="6298792" y="6374040"/>
            <a:ext cx="2557631" cy="274320"/>
          </a:xfrm>
          <a:prstGeom prst="rect">
            <a:avLst/>
          </a:prstGeom>
          <a:noFill/>
          <a:ln>
            <a:noFill/>
          </a:ln>
        </p:spPr>
      </p:pic>
      <p:sp>
        <p:nvSpPr>
          <p:cNvPr id="85" name="Google Shape;85;p14"/>
          <p:cNvSpPr txBox="1"/>
          <p:nvPr/>
        </p:nvSpPr>
        <p:spPr>
          <a:xfrm>
            <a:off x="671757" y="6371364"/>
            <a:ext cx="501598" cy="2014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709">
                <a:solidFill>
                  <a:schemeClr val="lt1"/>
                </a:solidFill>
                <a:latin typeface="Calibri"/>
                <a:ea typeface="Calibri"/>
                <a:cs typeface="Calibri"/>
                <a:sym typeface="Calibri"/>
              </a:rPr>
              <a:t>‹#›</a:t>
            </a:fld>
            <a:endParaRPr sz="709">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86" name="Shape 86"/>
        <p:cNvGrpSpPr/>
        <p:nvPr/>
      </p:nvGrpSpPr>
      <p:grpSpPr>
        <a:xfrm>
          <a:off x="0" y="0"/>
          <a:ext cx="0" cy="0"/>
          <a:chOff x="0" y="0"/>
          <a:chExt cx="0" cy="0"/>
        </a:xfrm>
      </p:grpSpPr>
      <p:sp>
        <p:nvSpPr>
          <p:cNvPr id="87" name="Google Shape;87;p15"/>
          <p:cNvSpPr txBox="1"/>
          <p:nvPr>
            <p:ph idx="1" type="body"/>
          </p:nvPr>
        </p:nvSpPr>
        <p:spPr>
          <a:xfrm>
            <a:off x="671758" y="371510"/>
            <a:ext cx="8184662" cy="99199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50"/>
              </a:spcBef>
              <a:spcAft>
                <a:spcPts val="0"/>
              </a:spcAft>
              <a:buClr>
                <a:srgbClr val="33006F"/>
              </a:buClr>
              <a:buSzPts val="2250"/>
              <a:buNone/>
              <a:defRPr b="0" i="0" sz="2250">
                <a:solidFill>
                  <a:srgbClr val="33006F"/>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8" name="Google Shape;88;p15"/>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343637"/>
              </a:buClr>
              <a:buSzPts val="1800"/>
              <a:buFont typeface="Merriweather Sans"/>
              <a:buChar char="&gt;"/>
              <a:defRPr b="0" i="0" sz="1800">
                <a:solidFill>
                  <a:srgbClr val="343637"/>
                </a:solidFill>
                <a:latin typeface="Calibri"/>
                <a:ea typeface="Calibri"/>
                <a:cs typeface="Calibri"/>
                <a:sym typeface="Calibri"/>
              </a:defRPr>
            </a:lvl1pPr>
            <a:lvl2pPr indent="-323850" lvl="1" marL="914400" algn="l">
              <a:spcBef>
                <a:spcPts val="300"/>
              </a:spcBef>
              <a:spcAft>
                <a:spcPts val="0"/>
              </a:spcAft>
              <a:buClr>
                <a:srgbClr val="343637"/>
              </a:buClr>
              <a:buSzPts val="1500"/>
              <a:buChar char="–"/>
              <a:defRPr b="0" i="0" sz="1500">
                <a:solidFill>
                  <a:srgbClr val="343637"/>
                </a:solidFill>
                <a:latin typeface="Calibri"/>
                <a:ea typeface="Calibri"/>
                <a:cs typeface="Calibri"/>
                <a:sym typeface="Calibri"/>
              </a:defRPr>
            </a:lvl2pPr>
            <a:lvl3pPr indent="-314325" lvl="2" marL="1371600" algn="l">
              <a:spcBef>
                <a:spcPts val="270"/>
              </a:spcBef>
              <a:spcAft>
                <a:spcPts val="0"/>
              </a:spcAft>
              <a:buClr>
                <a:srgbClr val="343637"/>
              </a:buClr>
              <a:buSzPts val="1350"/>
              <a:buFont typeface="Merriweather Sans"/>
              <a:buChar char="&gt;"/>
              <a:defRPr b="0" i="0" sz="1350">
                <a:solidFill>
                  <a:srgbClr val="343637"/>
                </a:solidFill>
                <a:latin typeface="Calibri"/>
                <a:ea typeface="Calibri"/>
                <a:cs typeface="Calibri"/>
                <a:sym typeface="Calibri"/>
              </a:defRPr>
            </a:lvl3pPr>
            <a:lvl4pPr indent="-304800" lvl="3" marL="1828800" algn="l">
              <a:spcBef>
                <a:spcPts val="240"/>
              </a:spcBef>
              <a:spcAft>
                <a:spcPts val="0"/>
              </a:spcAft>
              <a:buClr>
                <a:srgbClr val="343637"/>
              </a:buClr>
              <a:buSzPts val="1200"/>
              <a:buChar char="–"/>
              <a:defRPr b="0" i="0" sz="1200">
                <a:solidFill>
                  <a:srgbClr val="343637"/>
                </a:solidFill>
                <a:latin typeface="Calibri"/>
                <a:ea typeface="Calibri"/>
                <a:cs typeface="Calibri"/>
                <a:sym typeface="Calibri"/>
              </a:defRPr>
            </a:lvl4pPr>
            <a:lvl5pPr indent="-295275" lvl="4" marL="2286000" algn="l">
              <a:spcBef>
                <a:spcPts val="210"/>
              </a:spcBef>
              <a:spcAft>
                <a:spcPts val="0"/>
              </a:spcAft>
              <a:buClr>
                <a:srgbClr val="343637"/>
              </a:buClr>
              <a:buSzPts val="1050"/>
              <a:buFont typeface="Merriweather Sans"/>
              <a:buChar char="&gt;"/>
              <a:defRPr b="0" i="0" sz="1050">
                <a:solidFill>
                  <a:srgbClr val="343637"/>
                </a:solidFill>
                <a:latin typeface="Calibri"/>
                <a:ea typeface="Calibri"/>
                <a:cs typeface="Calibri"/>
                <a:sym typeface="Calibri"/>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89" name="Google Shape;89;p15"/>
          <p:cNvPicPr preferRelativeResize="0"/>
          <p:nvPr/>
        </p:nvPicPr>
        <p:blipFill rotWithShape="1">
          <a:blip r:embed="rId2">
            <a:alphaModFix/>
          </a:blip>
          <a:srcRect b="0" l="0" r="0" t="0"/>
          <a:stretch/>
        </p:blipFill>
        <p:spPr>
          <a:xfrm>
            <a:off x="766763" y="1363508"/>
            <a:ext cx="1103781" cy="96362"/>
          </a:xfrm>
          <a:prstGeom prst="rect">
            <a:avLst/>
          </a:prstGeom>
          <a:noFill/>
          <a:ln>
            <a:noFill/>
          </a:ln>
        </p:spPr>
      </p:pic>
      <p:sp>
        <p:nvSpPr>
          <p:cNvPr id="90" name="Google Shape;90;p15"/>
          <p:cNvSpPr txBox="1"/>
          <p:nvPr>
            <p:ph idx="3"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360"/>
              </a:spcBef>
              <a:spcAft>
                <a:spcPts val="0"/>
              </a:spcAft>
              <a:buClr>
                <a:srgbClr val="33006F"/>
              </a:buClr>
              <a:buSzPts val="1800"/>
              <a:buNone/>
              <a:defRPr b="0" i="0" sz="1800">
                <a:solidFill>
                  <a:srgbClr val="33006F"/>
                </a:solidFill>
                <a:latin typeface="Calibri"/>
                <a:ea typeface="Calibri"/>
                <a:cs typeface="Calibri"/>
                <a:sym typeface="Calibri"/>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91" name="Google Shape;91;p15"/>
          <p:cNvPicPr preferRelativeResize="0"/>
          <p:nvPr/>
        </p:nvPicPr>
        <p:blipFill rotWithShape="1">
          <a:blip r:embed="rId3">
            <a:alphaModFix/>
          </a:blip>
          <a:srcRect b="0" l="0" r="0" t="0"/>
          <a:stretch/>
        </p:blipFill>
        <p:spPr>
          <a:xfrm>
            <a:off x="6298784" y="6374040"/>
            <a:ext cx="2557635" cy="2743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97" name="Shape 97"/>
        <p:cNvGrpSpPr/>
        <p:nvPr/>
      </p:nvGrpSpPr>
      <p:grpSpPr>
        <a:xfrm>
          <a:off x="0" y="0"/>
          <a:ext cx="0" cy="0"/>
          <a:chOff x="0" y="0"/>
          <a:chExt cx="0" cy="0"/>
        </a:xfrm>
      </p:grpSpPr>
      <p:sp>
        <p:nvSpPr>
          <p:cNvPr id="98" name="Google Shape;98;p17"/>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7"/>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1pPr>
            <a:lvl2pPr indent="-323850" lvl="1" marL="914400" marR="0" algn="l">
              <a:lnSpc>
                <a:spcPct val="100000"/>
              </a:lnSpc>
              <a:spcBef>
                <a:spcPts val="300"/>
              </a:spcBef>
              <a:spcAft>
                <a:spcPts val="0"/>
              </a:spcAft>
              <a:buClr>
                <a:schemeClr val="dk1"/>
              </a:buClr>
              <a:buSzPts val="1500"/>
              <a:buFont typeface="Arial"/>
              <a:buChar char="–"/>
              <a:defRPr b="1" i="0" sz="1500">
                <a:solidFill>
                  <a:schemeClr val="dk1"/>
                </a:solidFill>
                <a:latin typeface="Calibri"/>
                <a:ea typeface="Calibri"/>
                <a:cs typeface="Calibri"/>
                <a:sym typeface="Calibri"/>
              </a:defRPr>
            </a:lvl2pPr>
            <a:lvl3pPr indent="-314325" lvl="2" marL="1371600" marR="0" algn="l">
              <a:lnSpc>
                <a:spcPct val="100000"/>
              </a:lnSpc>
              <a:spcBef>
                <a:spcPts val="270"/>
              </a:spcBef>
              <a:spcAft>
                <a:spcPts val="0"/>
              </a:spcAft>
              <a:buClr>
                <a:schemeClr val="dk1"/>
              </a:buClr>
              <a:buSzPts val="1350"/>
              <a:buFont typeface="Arial"/>
              <a:buChar char="•"/>
              <a:defRPr b="1" i="0" sz="1350">
                <a:solidFill>
                  <a:schemeClr val="dk1"/>
                </a:solidFill>
                <a:latin typeface="Calibri"/>
                <a:ea typeface="Calibri"/>
                <a:cs typeface="Calibri"/>
                <a:sym typeface="Calibri"/>
              </a:defRPr>
            </a:lvl3pPr>
            <a:lvl4pPr indent="-304800" lvl="3" marL="1828800" marR="0" algn="l">
              <a:lnSpc>
                <a:spcPct val="100000"/>
              </a:lnSpc>
              <a:spcBef>
                <a:spcPts val="240"/>
              </a:spcBef>
              <a:spcAft>
                <a:spcPts val="0"/>
              </a:spcAft>
              <a:buClr>
                <a:schemeClr val="dk1"/>
              </a:buClr>
              <a:buSzPts val="1200"/>
              <a:buFont typeface="Arial"/>
              <a:buChar char="–"/>
              <a:defRPr b="1" i="0" sz="1200">
                <a:solidFill>
                  <a:schemeClr val="dk1"/>
                </a:solidFill>
                <a:latin typeface="Calibri"/>
                <a:ea typeface="Calibri"/>
                <a:cs typeface="Calibri"/>
                <a:sym typeface="Calibri"/>
              </a:defRPr>
            </a:lvl4pPr>
            <a:lvl5pPr indent="-295275" lvl="4" marL="2286000" marR="0" algn="l">
              <a:lnSpc>
                <a:spcPct val="100000"/>
              </a:lnSpc>
              <a:spcBef>
                <a:spcPts val="210"/>
              </a:spcBef>
              <a:spcAft>
                <a:spcPts val="0"/>
              </a:spcAft>
              <a:buClr>
                <a:schemeClr val="dk1"/>
              </a:buClr>
              <a:buSzPts val="1050"/>
              <a:buFont typeface="Arial"/>
              <a:buChar char="»"/>
              <a:defRPr b="1" i="0" sz="105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17"/>
          <p:cNvSpPr txBox="1"/>
          <p:nvPr>
            <p:ph idx="3"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360"/>
              </a:spcBef>
              <a:spcAft>
                <a:spcPts val="0"/>
              </a:spcAft>
              <a:buClr>
                <a:schemeClr val="dk1"/>
              </a:buClr>
              <a:buSzPts val="1800"/>
              <a:buNone/>
              <a:defRPr b="0" i="0" sz="1800" cap="none">
                <a:solidFill>
                  <a:schemeClr val="dk1"/>
                </a:solidFill>
                <a:latin typeface="Arial"/>
                <a:ea typeface="Arial"/>
                <a:cs typeface="Arial"/>
                <a:sym typeface="Arial"/>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1" name="Google Shape;101;p17"/>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b="0" i="0" sz="900" u="none" cap="none" strike="noStrike">
                <a:solidFill>
                  <a:schemeClr val="dk1"/>
                </a:solidFill>
                <a:latin typeface="Calibri"/>
                <a:ea typeface="Calibri"/>
                <a:cs typeface="Calibri"/>
                <a:sym typeface="Calibri"/>
              </a:defRPr>
            </a:lvl1pPr>
            <a:lvl2pPr indent="0" lvl="1" marL="0" marR="0" algn="r">
              <a:spcBef>
                <a:spcPts val="0"/>
              </a:spcBef>
              <a:buNone/>
              <a:defRPr b="0" i="0" sz="900" u="none" cap="none" strike="noStrike">
                <a:solidFill>
                  <a:schemeClr val="dk1"/>
                </a:solidFill>
                <a:latin typeface="Calibri"/>
                <a:ea typeface="Calibri"/>
                <a:cs typeface="Calibri"/>
                <a:sym typeface="Calibri"/>
              </a:defRPr>
            </a:lvl2pPr>
            <a:lvl3pPr indent="0" lvl="2" marL="0" marR="0" algn="r">
              <a:spcBef>
                <a:spcPts val="0"/>
              </a:spcBef>
              <a:buNone/>
              <a:defRPr b="0" i="0" sz="900" u="none" cap="none" strike="noStrike">
                <a:solidFill>
                  <a:schemeClr val="dk1"/>
                </a:solidFill>
                <a:latin typeface="Calibri"/>
                <a:ea typeface="Calibri"/>
                <a:cs typeface="Calibri"/>
                <a:sym typeface="Calibri"/>
              </a:defRPr>
            </a:lvl3pPr>
            <a:lvl4pPr indent="0" lvl="3" marL="0" marR="0" algn="r">
              <a:spcBef>
                <a:spcPts val="0"/>
              </a:spcBef>
              <a:buNone/>
              <a:defRPr b="0" i="0" sz="900" u="none" cap="none" strike="noStrike">
                <a:solidFill>
                  <a:schemeClr val="dk1"/>
                </a:solidFill>
                <a:latin typeface="Calibri"/>
                <a:ea typeface="Calibri"/>
                <a:cs typeface="Calibri"/>
                <a:sym typeface="Calibri"/>
              </a:defRPr>
            </a:lvl4pPr>
            <a:lvl5pPr indent="0" lvl="4" marL="0" marR="0" algn="r">
              <a:spcBef>
                <a:spcPts val="0"/>
              </a:spcBef>
              <a:buNone/>
              <a:defRPr b="0" i="0" sz="900" u="none" cap="none" strike="noStrike">
                <a:solidFill>
                  <a:schemeClr val="dk1"/>
                </a:solidFill>
                <a:latin typeface="Calibri"/>
                <a:ea typeface="Calibri"/>
                <a:cs typeface="Calibri"/>
                <a:sym typeface="Calibri"/>
              </a:defRPr>
            </a:lvl5pPr>
            <a:lvl6pPr indent="0" lvl="5" marL="0" marR="0" algn="r">
              <a:spcBef>
                <a:spcPts val="0"/>
              </a:spcBef>
              <a:buNone/>
              <a:defRPr b="0" i="0" sz="900" u="none" cap="none" strike="noStrike">
                <a:solidFill>
                  <a:schemeClr val="dk1"/>
                </a:solidFill>
                <a:latin typeface="Calibri"/>
                <a:ea typeface="Calibri"/>
                <a:cs typeface="Calibri"/>
                <a:sym typeface="Calibri"/>
              </a:defRPr>
            </a:lvl6pPr>
            <a:lvl7pPr indent="0" lvl="6" marL="0" marR="0" algn="r">
              <a:spcBef>
                <a:spcPts val="0"/>
              </a:spcBef>
              <a:buNone/>
              <a:defRPr b="0" i="0" sz="900" u="none" cap="none" strike="noStrike">
                <a:solidFill>
                  <a:schemeClr val="dk1"/>
                </a:solidFill>
                <a:latin typeface="Calibri"/>
                <a:ea typeface="Calibri"/>
                <a:cs typeface="Calibri"/>
                <a:sym typeface="Calibri"/>
              </a:defRPr>
            </a:lvl7pPr>
            <a:lvl8pPr indent="0" lvl="7" marL="0" marR="0" algn="r">
              <a:spcBef>
                <a:spcPts val="0"/>
              </a:spcBef>
              <a:buNone/>
              <a:defRPr b="0" i="0" sz="900" u="none" cap="none" strike="noStrike">
                <a:solidFill>
                  <a:schemeClr val="dk1"/>
                </a:solidFill>
                <a:latin typeface="Calibri"/>
                <a:ea typeface="Calibri"/>
                <a:cs typeface="Calibri"/>
                <a:sym typeface="Calibri"/>
              </a:defRPr>
            </a:lvl8pPr>
            <a:lvl9pPr indent="0" lvl="8" marL="0" marR="0" algn="r">
              <a:spcBef>
                <a:spcPts val="0"/>
              </a:spcBef>
              <a:buNone/>
              <a:defRPr b="0" i="0" sz="9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2" name="Google Shape;102;p17"/>
          <p:cNvPicPr preferRelativeResize="0"/>
          <p:nvPr/>
        </p:nvPicPr>
        <p:blipFill rotWithShape="1">
          <a:blip r:embed="rId2">
            <a:alphaModFix/>
          </a:blip>
          <a:srcRect b="0" l="0" r="0" t="0"/>
          <a:stretch/>
        </p:blipFill>
        <p:spPr>
          <a:xfrm>
            <a:off x="784226" y="1435608"/>
            <a:ext cx="1371719" cy="731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sp>
        <p:nvSpPr>
          <p:cNvPr id="104" name="Google Shape;104;p18"/>
          <p:cNvSpPr txBox="1"/>
          <p:nvPr>
            <p:ph type="title"/>
          </p:nvPr>
        </p:nvSpPr>
        <p:spPr>
          <a:xfrm>
            <a:off x="628650" y="365127"/>
            <a:ext cx="7886700" cy="132556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8"/>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chemeClr val="lt1"/>
        </a:solidFill>
      </p:bgPr>
    </p:bg>
    <p:spTree>
      <p:nvGrpSpPr>
        <p:cNvPr id="108" name="Shape 108"/>
        <p:cNvGrpSpPr/>
        <p:nvPr/>
      </p:nvGrpSpPr>
      <p:grpSpPr>
        <a:xfrm>
          <a:off x="0" y="0"/>
          <a:ext cx="0" cy="0"/>
          <a:chOff x="0" y="0"/>
          <a:chExt cx="0" cy="0"/>
        </a:xfrm>
      </p:grpSpPr>
      <p:pic>
        <p:nvPicPr>
          <p:cNvPr descr="UW_W Logo_White.png" id="109" name="Google Shape;109;p19"/>
          <p:cNvPicPr preferRelativeResize="0"/>
          <p:nvPr/>
        </p:nvPicPr>
        <p:blipFill rotWithShape="1">
          <a:blip r:embed="rId2">
            <a:alphaModFix/>
          </a:blip>
          <a:srcRect b="0" l="0" r="0" t="0"/>
          <a:stretch/>
        </p:blipFill>
        <p:spPr>
          <a:xfrm>
            <a:off x="7749541" y="5945854"/>
            <a:ext cx="1028702" cy="923546"/>
          </a:xfrm>
          <a:prstGeom prst="rect">
            <a:avLst/>
          </a:prstGeom>
          <a:noFill/>
          <a:ln>
            <a:noFill/>
          </a:ln>
        </p:spPr>
      </p:pic>
      <p:sp>
        <p:nvSpPr>
          <p:cNvPr id="110" name="Google Shape;110;p19"/>
          <p:cNvSpPr txBox="1"/>
          <p:nvPr>
            <p:ph idx="1" type="body"/>
          </p:nvPr>
        </p:nvSpPr>
        <p:spPr>
          <a:xfrm>
            <a:off x="671757" y="1332224"/>
            <a:ext cx="6972300" cy="2426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Clr>
                <a:schemeClr val="dk2"/>
              </a:buClr>
              <a:buSzPts val="3750"/>
              <a:buNone/>
              <a:defRPr b="0" i="0" sz="3750" cap="none">
                <a:solidFill>
                  <a:schemeClr val="dk2"/>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19"/>
          <p:cNvSpPr txBox="1"/>
          <p:nvPr>
            <p:ph idx="2" type="body"/>
          </p:nvPr>
        </p:nvSpPr>
        <p:spPr>
          <a:xfrm>
            <a:off x="671756" y="4303360"/>
            <a:ext cx="6626352" cy="1642494"/>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dk2"/>
              </a:buClr>
              <a:buSzPts val="1800"/>
              <a:buNone/>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228600" lvl="4" marL="2286000" algn="l">
              <a:spcBef>
                <a:spcPts val="240"/>
              </a:spcBef>
              <a:spcAft>
                <a:spcPts val="0"/>
              </a:spcAft>
              <a:buClr>
                <a:schemeClr val="dk2"/>
              </a:buClr>
              <a:buSzPts val="12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12" name="Google Shape;112;p19"/>
          <p:cNvPicPr preferRelativeResize="0"/>
          <p:nvPr/>
        </p:nvPicPr>
        <p:blipFill rotWithShape="1">
          <a:blip r:embed="rId3">
            <a:alphaModFix/>
          </a:blip>
          <a:srcRect b="0" l="0" r="0" t="0"/>
          <a:stretch/>
        </p:blipFill>
        <p:spPr>
          <a:xfrm>
            <a:off x="6926580" y="228600"/>
            <a:ext cx="1888400" cy="573074"/>
          </a:xfrm>
          <a:prstGeom prst="rect">
            <a:avLst/>
          </a:prstGeom>
          <a:noFill/>
          <a:ln>
            <a:noFill/>
          </a:ln>
        </p:spPr>
      </p:pic>
      <p:pic>
        <p:nvPicPr>
          <p:cNvPr id="113" name="Google Shape;113;p19"/>
          <p:cNvPicPr preferRelativeResize="0"/>
          <p:nvPr/>
        </p:nvPicPr>
        <p:blipFill rotWithShape="1">
          <a:blip r:embed="rId4">
            <a:alphaModFix/>
          </a:blip>
          <a:srcRect b="0" l="0" r="0" t="0"/>
          <a:stretch/>
        </p:blipFill>
        <p:spPr>
          <a:xfrm>
            <a:off x="813816" y="4005072"/>
            <a:ext cx="2286198" cy="11583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114" name="Shape 114"/>
        <p:cNvGrpSpPr/>
        <p:nvPr/>
      </p:nvGrpSpPr>
      <p:grpSpPr>
        <a:xfrm>
          <a:off x="0" y="0"/>
          <a:ext cx="0" cy="0"/>
          <a:chOff x="0" y="0"/>
          <a:chExt cx="0" cy="0"/>
        </a:xfrm>
      </p:grpSpPr>
      <p:sp>
        <p:nvSpPr>
          <p:cNvPr id="115" name="Google Shape;115;p20"/>
          <p:cNvSpPr txBox="1"/>
          <p:nvPr>
            <p:ph type="ctrTitle"/>
          </p:nvPr>
        </p:nvSpPr>
        <p:spPr>
          <a:xfrm>
            <a:off x="554935" y="4464030"/>
            <a:ext cx="6858000" cy="124456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3750"/>
              <a:buFont typeface="Encode Sans Black"/>
              <a:buNone/>
              <a:defRPr b="0" i="0" sz="375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subTitle"/>
          </p:nvPr>
        </p:nvSpPr>
        <p:spPr>
          <a:xfrm>
            <a:off x="554934" y="3694377"/>
            <a:ext cx="6858000" cy="754025"/>
          </a:xfrm>
          <a:prstGeom prst="rect">
            <a:avLst/>
          </a:prstGeom>
          <a:noFill/>
          <a:ln>
            <a:noFill/>
          </a:ln>
        </p:spPr>
        <p:txBody>
          <a:bodyPr anchorCtr="0" anchor="b" bIns="45700" lIns="91425" spcFirstLastPara="1" rIns="91425" wrap="square" tIns="45700">
            <a:noAutofit/>
          </a:bodyPr>
          <a:lstStyle>
            <a:lvl1pPr lvl="0" algn="l">
              <a:spcBef>
                <a:spcPts val="360"/>
              </a:spcBef>
              <a:spcAft>
                <a:spcPts val="0"/>
              </a:spcAft>
              <a:buClr>
                <a:schemeClr val="dk1"/>
              </a:buClr>
              <a:buSzPts val="1800"/>
              <a:buNone/>
              <a:defRPr cap="none">
                <a:solidFill>
                  <a:schemeClr val="dk1"/>
                </a:solidFill>
                <a:latin typeface="Arial"/>
                <a:ea typeface="Arial"/>
                <a:cs typeface="Arial"/>
                <a:sym typeface="Arial"/>
              </a:defRPr>
            </a:lvl1pPr>
            <a:lvl2pPr lvl="1" algn="ctr">
              <a:spcBef>
                <a:spcPts val="225"/>
              </a:spcBef>
              <a:spcAft>
                <a:spcPts val="0"/>
              </a:spcAft>
              <a:buClr>
                <a:schemeClr val="dk2"/>
              </a:buClr>
              <a:buSzPts val="1125"/>
              <a:buNone/>
              <a:defRPr sz="1125"/>
            </a:lvl2pPr>
            <a:lvl3pPr lvl="2" algn="ctr">
              <a:spcBef>
                <a:spcPts val="203"/>
              </a:spcBef>
              <a:spcAft>
                <a:spcPts val="0"/>
              </a:spcAft>
              <a:buClr>
                <a:schemeClr val="dk2"/>
              </a:buClr>
              <a:buSzPts val="1013"/>
              <a:buNone/>
              <a:defRPr sz="1013"/>
            </a:lvl3pPr>
            <a:lvl4pPr lvl="3" algn="ctr">
              <a:spcBef>
                <a:spcPts val="180"/>
              </a:spcBef>
              <a:spcAft>
                <a:spcPts val="0"/>
              </a:spcAft>
              <a:buClr>
                <a:schemeClr val="dk2"/>
              </a:buClr>
              <a:buSzPts val="900"/>
              <a:buNone/>
              <a:defRPr sz="900"/>
            </a:lvl4pPr>
            <a:lvl5pPr lvl="4" algn="ctr">
              <a:spcBef>
                <a:spcPts val="180"/>
              </a:spcBef>
              <a:spcAft>
                <a:spcPts val="0"/>
              </a:spcAft>
              <a:buClr>
                <a:schemeClr val="dk2"/>
              </a:buClr>
              <a:buSzPts val="900"/>
              <a:buNone/>
              <a:defRPr sz="900"/>
            </a:lvl5pPr>
            <a:lvl6pPr lvl="5" algn="ctr">
              <a:spcBef>
                <a:spcPts val="180"/>
              </a:spcBef>
              <a:spcAft>
                <a:spcPts val="0"/>
              </a:spcAft>
              <a:buClr>
                <a:schemeClr val="dk1"/>
              </a:buClr>
              <a:buSzPts val="900"/>
              <a:buNone/>
              <a:defRPr sz="900"/>
            </a:lvl6pPr>
            <a:lvl7pPr lvl="6" algn="ctr">
              <a:spcBef>
                <a:spcPts val="180"/>
              </a:spcBef>
              <a:spcAft>
                <a:spcPts val="0"/>
              </a:spcAft>
              <a:buClr>
                <a:schemeClr val="dk1"/>
              </a:buClr>
              <a:buSzPts val="900"/>
              <a:buNone/>
              <a:defRPr sz="900"/>
            </a:lvl7pPr>
            <a:lvl8pPr lvl="7" algn="ctr">
              <a:spcBef>
                <a:spcPts val="180"/>
              </a:spcBef>
              <a:spcAft>
                <a:spcPts val="0"/>
              </a:spcAft>
              <a:buClr>
                <a:schemeClr val="dk1"/>
              </a:buClr>
              <a:buSzPts val="900"/>
              <a:buNone/>
              <a:defRPr sz="900"/>
            </a:lvl8pPr>
            <a:lvl9pPr lvl="8" algn="ctr">
              <a:spcBef>
                <a:spcPts val="180"/>
              </a:spcBef>
              <a:spcAft>
                <a:spcPts val="0"/>
              </a:spcAft>
              <a:buClr>
                <a:schemeClr val="dk1"/>
              </a:buClr>
              <a:buSzPts val="900"/>
              <a:buNone/>
              <a:defRPr sz="900"/>
            </a:lvl9pPr>
          </a:lstStyle>
          <a:p/>
        </p:txBody>
      </p:sp>
      <p:sp>
        <p:nvSpPr>
          <p:cNvPr id="117" name="Google Shape;117;p20"/>
          <p:cNvSpPr txBox="1"/>
          <p:nvPr>
            <p:ph idx="12" type="sldNum"/>
          </p:nvPr>
        </p:nvSpPr>
        <p:spPr>
          <a:xfrm>
            <a:off x="7086600" y="6356353"/>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8" name="Google Shape;118;p20"/>
          <p:cNvPicPr preferRelativeResize="0"/>
          <p:nvPr/>
        </p:nvPicPr>
        <p:blipFill rotWithShape="1">
          <a:blip r:embed="rId2">
            <a:alphaModFix/>
          </a:blip>
          <a:srcRect b="0" l="0" r="0" t="0"/>
          <a:stretch/>
        </p:blipFill>
        <p:spPr>
          <a:xfrm>
            <a:off x="691667" y="5788152"/>
            <a:ext cx="2286198" cy="11583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119" name="Shape 119"/>
        <p:cNvGrpSpPr/>
        <p:nvPr/>
      </p:nvGrpSpPr>
      <p:grpSpPr>
        <a:xfrm>
          <a:off x="0" y="0"/>
          <a:ext cx="0" cy="0"/>
          <a:chOff x="0" y="0"/>
          <a:chExt cx="0" cy="0"/>
        </a:xfrm>
      </p:grpSpPr>
      <p:sp>
        <p:nvSpPr>
          <p:cNvPr id="120" name="Google Shape;120;p21"/>
          <p:cNvSpPr txBox="1"/>
          <p:nvPr>
            <p:ph idx="1" type="body"/>
          </p:nvPr>
        </p:nvSpPr>
        <p:spPr>
          <a:xfrm>
            <a:off x="659305" y="1736726"/>
            <a:ext cx="8076956" cy="4015497"/>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1pPr>
            <a:lvl2pPr indent="-323850" lvl="1" marL="914400" marR="0" algn="l">
              <a:lnSpc>
                <a:spcPct val="100000"/>
              </a:lnSpc>
              <a:spcBef>
                <a:spcPts val="300"/>
              </a:spcBef>
              <a:spcAft>
                <a:spcPts val="0"/>
              </a:spcAft>
              <a:buClr>
                <a:schemeClr val="dk1"/>
              </a:buClr>
              <a:buSzPts val="1500"/>
              <a:buFont typeface="Arial"/>
              <a:buChar char="–"/>
              <a:defRPr b="1" i="0" sz="1500">
                <a:solidFill>
                  <a:schemeClr val="dk1"/>
                </a:solidFill>
                <a:latin typeface="Calibri"/>
                <a:ea typeface="Calibri"/>
                <a:cs typeface="Calibri"/>
                <a:sym typeface="Calibri"/>
              </a:defRPr>
            </a:lvl2pPr>
            <a:lvl3pPr indent="-314325" lvl="2" marL="1371600" marR="0" algn="l">
              <a:lnSpc>
                <a:spcPct val="100000"/>
              </a:lnSpc>
              <a:spcBef>
                <a:spcPts val="270"/>
              </a:spcBef>
              <a:spcAft>
                <a:spcPts val="0"/>
              </a:spcAft>
              <a:buClr>
                <a:schemeClr val="dk1"/>
              </a:buClr>
              <a:buSzPts val="1350"/>
              <a:buFont typeface="Arial"/>
              <a:buChar char="•"/>
              <a:defRPr b="1" i="0" sz="1350">
                <a:solidFill>
                  <a:schemeClr val="dk1"/>
                </a:solidFill>
                <a:latin typeface="Calibri"/>
                <a:ea typeface="Calibri"/>
                <a:cs typeface="Calibri"/>
                <a:sym typeface="Calibri"/>
              </a:defRPr>
            </a:lvl3pPr>
            <a:lvl4pPr indent="-304800" lvl="3" marL="1828800" marR="0" algn="l">
              <a:lnSpc>
                <a:spcPct val="100000"/>
              </a:lnSpc>
              <a:spcBef>
                <a:spcPts val="240"/>
              </a:spcBef>
              <a:spcAft>
                <a:spcPts val="0"/>
              </a:spcAft>
              <a:buClr>
                <a:schemeClr val="dk1"/>
              </a:buClr>
              <a:buSzPts val="1200"/>
              <a:buFont typeface="Arial"/>
              <a:buChar char="–"/>
              <a:defRPr b="1" i="0" sz="1200">
                <a:solidFill>
                  <a:schemeClr val="dk1"/>
                </a:solidFill>
                <a:latin typeface="Calibri"/>
                <a:ea typeface="Calibri"/>
                <a:cs typeface="Calibri"/>
                <a:sym typeface="Calibri"/>
              </a:defRPr>
            </a:lvl4pPr>
            <a:lvl5pPr indent="-295275" lvl="4" marL="2286000" marR="0" algn="l">
              <a:lnSpc>
                <a:spcPct val="100000"/>
              </a:lnSpc>
              <a:spcBef>
                <a:spcPts val="210"/>
              </a:spcBef>
              <a:spcAft>
                <a:spcPts val="0"/>
              </a:spcAft>
              <a:buClr>
                <a:schemeClr val="dk1"/>
              </a:buClr>
              <a:buSzPts val="1050"/>
              <a:buFont typeface="Arial"/>
              <a:buChar char="»"/>
              <a:defRPr b="1" i="0" sz="105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21"/>
          <p:cNvSpPr txBox="1"/>
          <p:nvPr>
            <p:ph idx="2"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21"/>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3" name="Google Shape;123;p21"/>
          <p:cNvPicPr preferRelativeResize="0"/>
          <p:nvPr/>
        </p:nvPicPr>
        <p:blipFill rotWithShape="1">
          <a:blip r:embed="rId2">
            <a:alphaModFix/>
          </a:blip>
          <a:srcRect b="0" l="0" r="0" t="0"/>
          <a:stretch/>
        </p:blipFill>
        <p:spPr>
          <a:xfrm>
            <a:off x="786385" y="1435608"/>
            <a:ext cx="1371719" cy="731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676656" y="4464030"/>
            <a:ext cx="6858000" cy="124456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3"/>
              </a:buClr>
              <a:buSzPts val="3750"/>
              <a:buFont typeface="Encode Sans Black"/>
              <a:buNone/>
              <a:defRPr b="0" i="0" sz="3750">
                <a:solidFill>
                  <a:schemeClr val="accent3"/>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676656" y="3694377"/>
            <a:ext cx="6858000" cy="754025"/>
          </a:xfrm>
          <a:prstGeom prst="rect">
            <a:avLst/>
          </a:prstGeom>
          <a:noFill/>
          <a:ln>
            <a:noFill/>
          </a:ln>
        </p:spPr>
        <p:txBody>
          <a:bodyPr anchorCtr="0" anchor="b" bIns="45700" lIns="91425" spcFirstLastPara="1" rIns="91425" wrap="square" tIns="45700">
            <a:noAutofit/>
          </a:bodyPr>
          <a:lstStyle>
            <a:lvl1pPr lvl="0" algn="l">
              <a:spcBef>
                <a:spcPts val="360"/>
              </a:spcBef>
              <a:spcAft>
                <a:spcPts val="0"/>
              </a:spcAft>
              <a:buClr>
                <a:schemeClr val="lt2"/>
              </a:buClr>
              <a:buSzPts val="1800"/>
              <a:buNone/>
              <a:defRPr b="0" sz="1800" cap="none">
                <a:solidFill>
                  <a:schemeClr val="lt2"/>
                </a:solidFill>
                <a:latin typeface="Arial"/>
                <a:ea typeface="Arial"/>
                <a:cs typeface="Arial"/>
                <a:sym typeface="Arial"/>
              </a:defRPr>
            </a:lvl1pPr>
            <a:lvl2pPr lvl="1" algn="ctr">
              <a:spcBef>
                <a:spcPts val="225"/>
              </a:spcBef>
              <a:spcAft>
                <a:spcPts val="0"/>
              </a:spcAft>
              <a:buClr>
                <a:schemeClr val="lt2"/>
              </a:buClr>
              <a:buSzPts val="1125"/>
              <a:buNone/>
              <a:defRPr sz="1125"/>
            </a:lvl2pPr>
            <a:lvl3pPr lvl="2" algn="ctr">
              <a:spcBef>
                <a:spcPts val="203"/>
              </a:spcBef>
              <a:spcAft>
                <a:spcPts val="0"/>
              </a:spcAft>
              <a:buClr>
                <a:schemeClr val="lt2"/>
              </a:buClr>
              <a:buSzPts val="1013"/>
              <a:buNone/>
              <a:defRPr sz="1013"/>
            </a:lvl3pPr>
            <a:lvl4pPr lvl="3" algn="ctr">
              <a:spcBef>
                <a:spcPts val="180"/>
              </a:spcBef>
              <a:spcAft>
                <a:spcPts val="0"/>
              </a:spcAft>
              <a:buClr>
                <a:schemeClr val="lt2"/>
              </a:buClr>
              <a:buSzPts val="900"/>
              <a:buNone/>
              <a:defRPr sz="900"/>
            </a:lvl4pPr>
            <a:lvl5pPr lvl="4" algn="ctr">
              <a:spcBef>
                <a:spcPts val="180"/>
              </a:spcBef>
              <a:spcAft>
                <a:spcPts val="0"/>
              </a:spcAft>
              <a:buClr>
                <a:schemeClr val="lt2"/>
              </a:buClr>
              <a:buSzPts val="900"/>
              <a:buNone/>
              <a:defRPr sz="900"/>
            </a:lvl5pPr>
            <a:lvl6pPr lvl="5" algn="ctr">
              <a:spcBef>
                <a:spcPts val="180"/>
              </a:spcBef>
              <a:spcAft>
                <a:spcPts val="0"/>
              </a:spcAft>
              <a:buClr>
                <a:schemeClr val="lt1"/>
              </a:buClr>
              <a:buSzPts val="900"/>
              <a:buNone/>
              <a:defRPr sz="900"/>
            </a:lvl6pPr>
            <a:lvl7pPr lvl="6" algn="ctr">
              <a:spcBef>
                <a:spcPts val="180"/>
              </a:spcBef>
              <a:spcAft>
                <a:spcPts val="0"/>
              </a:spcAft>
              <a:buClr>
                <a:schemeClr val="lt1"/>
              </a:buClr>
              <a:buSzPts val="900"/>
              <a:buNone/>
              <a:defRPr sz="900"/>
            </a:lvl7pPr>
            <a:lvl8pPr lvl="7" algn="ctr">
              <a:spcBef>
                <a:spcPts val="180"/>
              </a:spcBef>
              <a:spcAft>
                <a:spcPts val="0"/>
              </a:spcAft>
              <a:buClr>
                <a:schemeClr val="lt1"/>
              </a:buClr>
              <a:buSzPts val="900"/>
              <a:buNone/>
              <a:defRPr sz="900"/>
            </a:lvl8pPr>
            <a:lvl9pPr lvl="8" algn="ctr">
              <a:spcBef>
                <a:spcPts val="180"/>
              </a:spcBef>
              <a:spcAft>
                <a:spcPts val="0"/>
              </a:spcAft>
              <a:buClr>
                <a:schemeClr val="lt1"/>
              </a:buClr>
              <a:buSzPts val="900"/>
              <a:buNone/>
              <a:defRPr sz="900"/>
            </a:lvl9pPr>
          </a:lstStyle>
          <a:p/>
        </p:txBody>
      </p:sp>
      <p:sp>
        <p:nvSpPr>
          <p:cNvPr id="23" name="Google Shape;23;p3"/>
          <p:cNvSpPr txBox="1"/>
          <p:nvPr>
            <p:ph idx="12" type="sldNum"/>
          </p:nvPr>
        </p:nvSpPr>
        <p:spPr>
          <a:xfrm>
            <a:off x="7086600" y="6356353"/>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b="0" l="0" r="0" t="0"/>
          <a:stretch/>
        </p:blipFill>
        <p:spPr>
          <a:xfrm>
            <a:off x="786384" y="5788456"/>
            <a:ext cx="2286198" cy="1158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124" name="Shape 124"/>
        <p:cNvGrpSpPr/>
        <p:nvPr/>
      </p:nvGrpSpPr>
      <p:grpSpPr>
        <a:xfrm>
          <a:off x="0" y="0"/>
          <a:ext cx="0" cy="0"/>
          <a:chOff x="0" y="0"/>
          <a:chExt cx="0" cy="0"/>
        </a:xfrm>
      </p:grpSpPr>
      <p:sp>
        <p:nvSpPr>
          <p:cNvPr id="125" name="Google Shape;125;p22"/>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dk2"/>
              </a:buClr>
              <a:buSzPts val="1800"/>
              <a:buFont typeface="Arial"/>
              <a:buNone/>
              <a:defRPr b="0" i="0" sz="1800" u="none" cap="none" strike="noStrike">
                <a:solidFill>
                  <a:schemeClr val="dk2"/>
                </a:solidFill>
                <a:latin typeface="Calibri"/>
                <a:ea typeface="Calibri"/>
                <a:cs typeface="Calibri"/>
                <a:sym typeface="Calibri"/>
              </a:defRPr>
            </a:lvl1pPr>
            <a:lvl2pPr lvl="1" marR="0" rtl="0" algn="l">
              <a:spcBef>
                <a:spcPts val="300"/>
              </a:spcBef>
              <a:spcAft>
                <a:spcPts val="0"/>
              </a:spcAft>
              <a:buClr>
                <a:schemeClr val="dk2"/>
              </a:buClr>
              <a:buSzPts val="1500"/>
              <a:buFont typeface="Arial"/>
              <a:buChar char="–"/>
              <a:defRPr b="1" i="0" sz="1500" u="none" cap="none" strike="noStrike">
                <a:solidFill>
                  <a:schemeClr val="dk2"/>
                </a:solidFill>
                <a:latin typeface="Open Sans"/>
                <a:ea typeface="Open Sans"/>
                <a:cs typeface="Open Sans"/>
                <a:sym typeface="Open Sans"/>
              </a:defRPr>
            </a:lvl2pPr>
            <a:lvl3pPr lvl="2" marR="0" rtl="0" algn="l">
              <a:spcBef>
                <a:spcPts val="270"/>
              </a:spcBef>
              <a:spcAft>
                <a:spcPts val="0"/>
              </a:spcAft>
              <a:buClr>
                <a:schemeClr val="dk2"/>
              </a:buClr>
              <a:buSzPts val="1350"/>
              <a:buFont typeface="Arial"/>
              <a:buChar char="•"/>
              <a:defRPr b="1" i="0" sz="1350" u="none" cap="none" strike="noStrike">
                <a:solidFill>
                  <a:schemeClr val="dk2"/>
                </a:solidFill>
                <a:latin typeface="Open Sans"/>
                <a:ea typeface="Open Sans"/>
                <a:cs typeface="Open Sans"/>
                <a:sym typeface="Open Sans"/>
              </a:defRPr>
            </a:lvl3pPr>
            <a:lvl4pPr lvl="3"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4pPr>
            <a:lvl5pPr lvl="4"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26" name="Google Shape;126;p22"/>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22"/>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22"/>
          <p:cNvPicPr preferRelativeResize="0"/>
          <p:nvPr/>
        </p:nvPicPr>
        <p:blipFill rotWithShape="1">
          <a:blip r:embed="rId2">
            <a:alphaModFix/>
          </a:blip>
          <a:srcRect b="0" l="0" r="0" t="0"/>
          <a:stretch/>
        </p:blipFill>
        <p:spPr>
          <a:xfrm>
            <a:off x="786385" y="1435608"/>
            <a:ext cx="1371719" cy="7315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129" name="Shape 129"/>
        <p:cNvGrpSpPr/>
        <p:nvPr/>
      </p:nvGrpSpPr>
      <p:grpSpPr>
        <a:xfrm>
          <a:off x="0" y="0"/>
          <a:ext cx="0" cy="0"/>
          <a:chOff x="0" y="0"/>
          <a:chExt cx="0" cy="0"/>
        </a:xfrm>
      </p:grpSpPr>
      <p:sp>
        <p:nvSpPr>
          <p:cNvPr id="130" name="Google Shape;130;p23"/>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1" name="Google Shape;131;p23"/>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23"/>
          <p:cNvSpPr txBox="1"/>
          <p:nvPr>
            <p:ph idx="2" type="body"/>
          </p:nvPr>
        </p:nvSpPr>
        <p:spPr>
          <a:xfrm>
            <a:off x="4811025" y="1736725"/>
            <a:ext cx="4023360" cy="40147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3" name="Google Shape;133;p23"/>
          <p:cNvSpPr txBox="1"/>
          <p:nvPr>
            <p:ph idx="3" type="body"/>
          </p:nvPr>
        </p:nvSpPr>
        <p:spPr>
          <a:xfrm>
            <a:off x="658523" y="1736725"/>
            <a:ext cx="4023360" cy="401421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34" name="Google Shape;134;p23"/>
          <p:cNvPicPr preferRelativeResize="0"/>
          <p:nvPr/>
        </p:nvPicPr>
        <p:blipFill rotWithShape="1">
          <a:blip r:embed="rId2">
            <a:alphaModFix/>
          </a:blip>
          <a:srcRect b="0" l="0" r="0" t="0"/>
          <a:stretch/>
        </p:blipFill>
        <p:spPr>
          <a:xfrm>
            <a:off x="786385" y="1435608"/>
            <a:ext cx="1371719" cy="7315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135" name="Shape 135"/>
        <p:cNvGrpSpPr/>
        <p:nvPr/>
      </p:nvGrpSpPr>
      <p:grpSpPr>
        <a:xfrm>
          <a:off x="0" y="0"/>
          <a:ext cx="0" cy="0"/>
          <a:chOff x="0" y="0"/>
          <a:chExt cx="0" cy="0"/>
        </a:xfrm>
      </p:grpSpPr>
      <p:sp>
        <p:nvSpPr>
          <p:cNvPr id="136" name="Google Shape;136;p24"/>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24"/>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8" name="Google Shape;138;p24"/>
          <p:cNvSpPr txBox="1"/>
          <p:nvPr>
            <p:ph idx="2" type="body"/>
          </p:nvPr>
        </p:nvSpPr>
        <p:spPr>
          <a:xfrm>
            <a:off x="4811025" y="2559423"/>
            <a:ext cx="4023360" cy="319209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9" name="Google Shape;139;p24"/>
          <p:cNvSpPr txBox="1"/>
          <p:nvPr>
            <p:ph idx="3" type="body"/>
          </p:nvPr>
        </p:nvSpPr>
        <p:spPr>
          <a:xfrm>
            <a:off x="658523" y="2559423"/>
            <a:ext cx="4023360" cy="319151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0" name="Google Shape;140;p24"/>
          <p:cNvSpPr txBox="1"/>
          <p:nvPr>
            <p:ph idx="4" type="body"/>
          </p:nvPr>
        </p:nvSpPr>
        <p:spPr>
          <a:xfrm>
            <a:off x="658523" y="1620183"/>
            <a:ext cx="4023360" cy="82391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2"/>
              </a:buClr>
              <a:buSzPts val="1800"/>
              <a:buNone/>
              <a:defRPr>
                <a:latin typeface="Arial"/>
                <a:ea typeface="Arial"/>
                <a:cs typeface="Arial"/>
                <a:sym typeface="Arial"/>
              </a:defRPr>
            </a:lvl1pPr>
            <a:lvl2pPr indent="-228600" lvl="1" marL="914400" algn="l">
              <a:spcBef>
                <a:spcPts val="225"/>
              </a:spcBef>
              <a:spcAft>
                <a:spcPts val="0"/>
              </a:spcAft>
              <a:buClr>
                <a:schemeClr val="dk2"/>
              </a:buClr>
              <a:buSzPts val="1125"/>
              <a:buNone/>
              <a:defRPr b="1" sz="1125"/>
            </a:lvl2pPr>
            <a:lvl3pPr indent="-228600" lvl="2" marL="1371600" algn="l">
              <a:spcBef>
                <a:spcPts val="203"/>
              </a:spcBef>
              <a:spcAft>
                <a:spcPts val="0"/>
              </a:spcAft>
              <a:buClr>
                <a:schemeClr val="dk2"/>
              </a:buClr>
              <a:buSzPts val="1013"/>
              <a:buNone/>
              <a:defRPr b="1" sz="1013"/>
            </a:lvl3pPr>
            <a:lvl4pPr indent="-228600" lvl="3" marL="1828800" algn="l">
              <a:spcBef>
                <a:spcPts val="180"/>
              </a:spcBef>
              <a:spcAft>
                <a:spcPts val="0"/>
              </a:spcAft>
              <a:buClr>
                <a:schemeClr val="dk2"/>
              </a:buClr>
              <a:buSzPts val="900"/>
              <a:buNone/>
              <a:defRPr b="1" sz="900"/>
            </a:lvl4pPr>
            <a:lvl5pPr indent="-228600" lvl="4" marL="2286000" algn="l">
              <a:spcBef>
                <a:spcPts val="180"/>
              </a:spcBef>
              <a:spcAft>
                <a:spcPts val="0"/>
              </a:spcAft>
              <a:buClr>
                <a:schemeClr val="dk2"/>
              </a:buClr>
              <a:buSzPts val="900"/>
              <a:buNone/>
              <a:defRPr b="1" sz="900"/>
            </a:lvl5pPr>
            <a:lvl6pPr indent="-228600" lvl="5" marL="2743200" algn="l">
              <a:spcBef>
                <a:spcPts val="180"/>
              </a:spcBef>
              <a:spcAft>
                <a:spcPts val="0"/>
              </a:spcAft>
              <a:buClr>
                <a:schemeClr val="dk1"/>
              </a:buClr>
              <a:buSzPts val="900"/>
              <a:buNone/>
              <a:defRPr b="1" sz="900"/>
            </a:lvl6pPr>
            <a:lvl7pPr indent="-228600" lvl="6" marL="3200400" algn="l">
              <a:spcBef>
                <a:spcPts val="180"/>
              </a:spcBef>
              <a:spcAft>
                <a:spcPts val="0"/>
              </a:spcAft>
              <a:buClr>
                <a:schemeClr val="dk1"/>
              </a:buClr>
              <a:buSzPts val="900"/>
              <a:buNone/>
              <a:defRPr b="1" sz="900"/>
            </a:lvl7pPr>
            <a:lvl8pPr indent="-228600" lvl="7" marL="3657600" algn="l">
              <a:spcBef>
                <a:spcPts val="180"/>
              </a:spcBef>
              <a:spcAft>
                <a:spcPts val="0"/>
              </a:spcAft>
              <a:buClr>
                <a:schemeClr val="dk1"/>
              </a:buClr>
              <a:buSzPts val="900"/>
              <a:buNone/>
              <a:defRPr b="1" sz="900"/>
            </a:lvl8pPr>
            <a:lvl9pPr indent="-228600" lvl="8" marL="4114800" algn="l">
              <a:spcBef>
                <a:spcPts val="180"/>
              </a:spcBef>
              <a:spcAft>
                <a:spcPts val="0"/>
              </a:spcAft>
              <a:buClr>
                <a:schemeClr val="dk1"/>
              </a:buClr>
              <a:buSzPts val="900"/>
              <a:buNone/>
              <a:defRPr b="1" sz="900"/>
            </a:lvl9pPr>
          </a:lstStyle>
          <a:p/>
        </p:txBody>
      </p:sp>
      <p:sp>
        <p:nvSpPr>
          <p:cNvPr id="141" name="Google Shape;141;p24"/>
          <p:cNvSpPr txBox="1"/>
          <p:nvPr>
            <p:ph idx="5" type="body"/>
          </p:nvPr>
        </p:nvSpPr>
        <p:spPr>
          <a:xfrm>
            <a:off x="4811025" y="1626723"/>
            <a:ext cx="4023360" cy="82391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2"/>
              </a:buClr>
              <a:buSzPts val="1800"/>
              <a:buNone/>
              <a:defRPr>
                <a:latin typeface="Arial"/>
                <a:ea typeface="Arial"/>
                <a:cs typeface="Arial"/>
                <a:sym typeface="Arial"/>
              </a:defRPr>
            </a:lvl1pPr>
            <a:lvl2pPr indent="-228600" lvl="1" marL="914400" algn="l">
              <a:spcBef>
                <a:spcPts val="225"/>
              </a:spcBef>
              <a:spcAft>
                <a:spcPts val="0"/>
              </a:spcAft>
              <a:buClr>
                <a:schemeClr val="dk2"/>
              </a:buClr>
              <a:buSzPts val="1125"/>
              <a:buNone/>
              <a:defRPr b="1" sz="1125"/>
            </a:lvl2pPr>
            <a:lvl3pPr indent="-228600" lvl="2" marL="1371600" algn="l">
              <a:spcBef>
                <a:spcPts val="203"/>
              </a:spcBef>
              <a:spcAft>
                <a:spcPts val="0"/>
              </a:spcAft>
              <a:buClr>
                <a:schemeClr val="dk2"/>
              </a:buClr>
              <a:buSzPts val="1013"/>
              <a:buNone/>
              <a:defRPr b="1" sz="1013"/>
            </a:lvl3pPr>
            <a:lvl4pPr indent="-228600" lvl="3" marL="1828800" algn="l">
              <a:spcBef>
                <a:spcPts val="180"/>
              </a:spcBef>
              <a:spcAft>
                <a:spcPts val="0"/>
              </a:spcAft>
              <a:buClr>
                <a:schemeClr val="dk2"/>
              </a:buClr>
              <a:buSzPts val="900"/>
              <a:buNone/>
              <a:defRPr b="1" sz="900"/>
            </a:lvl4pPr>
            <a:lvl5pPr indent="-228600" lvl="4" marL="2286000" algn="l">
              <a:spcBef>
                <a:spcPts val="180"/>
              </a:spcBef>
              <a:spcAft>
                <a:spcPts val="0"/>
              </a:spcAft>
              <a:buClr>
                <a:schemeClr val="dk2"/>
              </a:buClr>
              <a:buSzPts val="900"/>
              <a:buNone/>
              <a:defRPr b="1" sz="900"/>
            </a:lvl5pPr>
            <a:lvl6pPr indent="-228600" lvl="5" marL="2743200" algn="l">
              <a:spcBef>
                <a:spcPts val="180"/>
              </a:spcBef>
              <a:spcAft>
                <a:spcPts val="0"/>
              </a:spcAft>
              <a:buClr>
                <a:schemeClr val="dk1"/>
              </a:buClr>
              <a:buSzPts val="900"/>
              <a:buNone/>
              <a:defRPr b="1" sz="900"/>
            </a:lvl6pPr>
            <a:lvl7pPr indent="-228600" lvl="6" marL="3200400" algn="l">
              <a:spcBef>
                <a:spcPts val="180"/>
              </a:spcBef>
              <a:spcAft>
                <a:spcPts val="0"/>
              </a:spcAft>
              <a:buClr>
                <a:schemeClr val="dk1"/>
              </a:buClr>
              <a:buSzPts val="900"/>
              <a:buNone/>
              <a:defRPr b="1" sz="900"/>
            </a:lvl7pPr>
            <a:lvl8pPr indent="-228600" lvl="7" marL="3657600" algn="l">
              <a:spcBef>
                <a:spcPts val="180"/>
              </a:spcBef>
              <a:spcAft>
                <a:spcPts val="0"/>
              </a:spcAft>
              <a:buClr>
                <a:schemeClr val="dk1"/>
              </a:buClr>
              <a:buSzPts val="900"/>
              <a:buNone/>
              <a:defRPr b="1" sz="900"/>
            </a:lvl8pPr>
            <a:lvl9pPr indent="-228600" lvl="8" marL="4114800" algn="l">
              <a:spcBef>
                <a:spcPts val="180"/>
              </a:spcBef>
              <a:spcAft>
                <a:spcPts val="0"/>
              </a:spcAft>
              <a:buClr>
                <a:schemeClr val="dk1"/>
              </a:buClr>
              <a:buSzPts val="900"/>
              <a:buNone/>
              <a:defRPr b="1" sz="900"/>
            </a:lvl9pPr>
          </a:lstStyle>
          <a:p/>
        </p:txBody>
      </p:sp>
      <p:pic>
        <p:nvPicPr>
          <p:cNvPr id="142" name="Google Shape;142;p24"/>
          <p:cNvPicPr preferRelativeResize="0"/>
          <p:nvPr/>
        </p:nvPicPr>
        <p:blipFill rotWithShape="1">
          <a:blip r:embed="rId2">
            <a:alphaModFix/>
          </a:blip>
          <a:srcRect b="0" l="0" r="0" t="0"/>
          <a:stretch/>
        </p:blipFill>
        <p:spPr>
          <a:xfrm>
            <a:off x="786385" y="1435608"/>
            <a:ext cx="1371719" cy="7315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143" name="Shape 143"/>
        <p:cNvGrpSpPr/>
        <p:nvPr/>
      </p:nvGrpSpPr>
      <p:grpSpPr>
        <a:xfrm>
          <a:off x="0" y="0"/>
          <a:ext cx="0" cy="0"/>
          <a:chOff x="0" y="0"/>
          <a:chExt cx="0" cy="0"/>
        </a:xfrm>
      </p:grpSpPr>
      <p:sp>
        <p:nvSpPr>
          <p:cNvPr id="144" name="Google Shape;144;p25"/>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25"/>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p25"/>
          <p:cNvSpPr txBox="1"/>
          <p:nvPr>
            <p:ph idx="2" type="body"/>
          </p:nvPr>
        </p:nvSpPr>
        <p:spPr>
          <a:xfrm>
            <a:off x="4811025" y="1736724"/>
            <a:ext cx="40233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25"/>
          <p:cNvSpPr txBox="1"/>
          <p:nvPr>
            <p:ph idx="3" type="body"/>
          </p:nvPr>
        </p:nvSpPr>
        <p:spPr>
          <a:xfrm>
            <a:off x="658523" y="1736725"/>
            <a:ext cx="4023360" cy="401421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25"/>
          <p:cNvSpPr txBox="1"/>
          <p:nvPr>
            <p:ph idx="4" type="body"/>
          </p:nvPr>
        </p:nvSpPr>
        <p:spPr>
          <a:xfrm>
            <a:off x="4811025" y="3811928"/>
            <a:ext cx="40233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49" name="Google Shape;149;p25"/>
          <p:cNvPicPr preferRelativeResize="0"/>
          <p:nvPr/>
        </p:nvPicPr>
        <p:blipFill rotWithShape="1">
          <a:blip r:embed="rId2">
            <a:alphaModFix/>
          </a:blip>
          <a:srcRect b="0" l="0" r="0" t="0"/>
          <a:stretch/>
        </p:blipFill>
        <p:spPr>
          <a:xfrm>
            <a:off x="786385" y="1435608"/>
            <a:ext cx="1371719" cy="7315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150" name="Shape 150"/>
        <p:cNvGrpSpPr/>
        <p:nvPr/>
      </p:nvGrpSpPr>
      <p:grpSpPr>
        <a:xfrm>
          <a:off x="0" y="0"/>
          <a:ext cx="0" cy="0"/>
          <a:chOff x="0" y="0"/>
          <a:chExt cx="0" cy="0"/>
        </a:xfrm>
      </p:grpSpPr>
      <p:sp>
        <p:nvSpPr>
          <p:cNvPr id="151" name="Google Shape;151;p26"/>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26"/>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26"/>
          <p:cNvSpPr txBox="1"/>
          <p:nvPr>
            <p:ph idx="2" type="body"/>
          </p:nvPr>
        </p:nvSpPr>
        <p:spPr>
          <a:xfrm>
            <a:off x="4811025" y="1736725"/>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26"/>
          <p:cNvSpPr txBox="1"/>
          <p:nvPr>
            <p:ph idx="3" type="body"/>
          </p:nvPr>
        </p:nvSpPr>
        <p:spPr>
          <a:xfrm>
            <a:off x="658523" y="1736725"/>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26"/>
          <p:cNvSpPr txBox="1"/>
          <p:nvPr>
            <p:ph idx="4" type="body"/>
          </p:nvPr>
        </p:nvSpPr>
        <p:spPr>
          <a:xfrm>
            <a:off x="658523" y="3871750"/>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6"/>
          <p:cNvSpPr txBox="1"/>
          <p:nvPr>
            <p:ph idx="5" type="body"/>
          </p:nvPr>
        </p:nvSpPr>
        <p:spPr>
          <a:xfrm>
            <a:off x="4811025" y="3855164"/>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57" name="Google Shape;157;p26"/>
          <p:cNvPicPr preferRelativeResize="0"/>
          <p:nvPr/>
        </p:nvPicPr>
        <p:blipFill rotWithShape="1">
          <a:blip r:embed="rId2">
            <a:alphaModFix/>
          </a:blip>
          <a:srcRect b="0" l="0" r="0" t="0"/>
          <a:stretch/>
        </p:blipFill>
        <p:spPr>
          <a:xfrm>
            <a:off x="786385" y="1435608"/>
            <a:ext cx="1371719" cy="7315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158" name="Shape 158"/>
        <p:cNvGrpSpPr/>
        <p:nvPr/>
      </p:nvGrpSpPr>
      <p:grpSpPr>
        <a:xfrm>
          <a:off x="0" y="0"/>
          <a:ext cx="0" cy="0"/>
          <a:chOff x="0" y="0"/>
          <a:chExt cx="0" cy="0"/>
        </a:xfrm>
      </p:grpSpPr>
      <p:sp>
        <p:nvSpPr>
          <p:cNvPr id="159" name="Google Shape;159;p27"/>
          <p:cNvSpPr txBox="1"/>
          <p:nvPr>
            <p:ph type="title"/>
          </p:nvPr>
        </p:nvSpPr>
        <p:spPr>
          <a:xfrm>
            <a:off x="676656" y="374904"/>
            <a:ext cx="2949178" cy="15544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7"/>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1" name="Google Shape;161;p27"/>
          <p:cNvSpPr txBox="1"/>
          <p:nvPr>
            <p:ph idx="2" type="body"/>
          </p:nvPr>
        </p:nvSpPr>
        <p:spPr>
          <a:xfrm>
            <a:off x="840001" y="2238998"/>
            <a:ext cx="2739019" cy="362999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dk2"/>
              </a:buClr>
              <a:buSzPts val="1800"/>
              <a:buNone/>
              <a:defRPr cap="none">
                <a:latin typeface="Arial"/>
                <a:ea typeface="Arial"/>
                <a:cs typeface="Arial"/>
                <a:sym typeface="Arial"/>
              </a:defRPr>
            </a:lvl1pPr>
            <a:lvl2pPr indent="-228600" lvl="1" marL="914400" algn="l">
              <a:spcBef>
                <a:spcPts val="158"/>
              </a:spcBef>
              <a:spcAft>
                <a:spcPts val="0"/>
              </a:spcAft>
              <a:buClr>
                <a:schemeClr val="dk2"/>
              </a:buClr>
              <a:buSzPts val="788"/>
              <a:buNone/>
              <a:defRPr sz="788"/>
            </a:lvl2pPr>
            <a:lvl3pPr indent="-228600" lvl="2" marL="1371600" algn="l">
              <a:spcBef>
                <a:spcPts val="135"/>
              </a:spcBef>
              <a:spcAft>
                <a:spcPts val="0"/>
              </a:spcAft>
              <a:buClr>
                <a:schemeClr val="dk2"/>
              </a:buClr>
              <a:buSzPts val="675"/>
              <a:buNone/>
              <a:defRPr sz="675"/>
            </a:lvl3pPr>
            <a:lvl4pPr indent="-228600" lvl="3" marL="1828800" algn="l">
              <a:spcBef>
                <a:spcPts val="113"/>
              </a:spcBef>
              <a:spcAft>
                <a:spcPts val="0"/>
              </a:spcAft>
              <a:buClr>
                <a:schemeClr val="dk2"/>
              </a:buClr>
              <a:buSzPts val="563"/>
              <a:buNone/>
              <a:defRPr sz="563"/>
            </a:lvl4pPr>
            <a:lvl5pPr indent="-228600" lvl="4" marL="2286000" algn="l">
              <a:spcBef>
                <a:spcPts val="113"/>
              </a:spcBef>
              <a:spcAft>
                <a:spcPts val="0"/>
              </a:spcAft>
              <a:buClr>
                <a:schemeClr val="dk2"/>
              </a:buClr>
              <a:buSzPts val="563"/>
              <a:buNone/>
              <a:defRPr sz="563"/>
            </a:lvl5pPr>
            <a:lvl6pPr indent="-228600" lvl="5" marL="2743200" algn="l">
              <a:spcBef>
                <a:spcPts val="113"/>
              </a:spcBef>
              <a:spcAft>
                <a:spcPts val="0"/>
              </a:spcAft>
              <a:buClr>
                <a:schemeClr val="dk1"/>
              </a:buClr>
              <a:buSzPts val="563"/>
              <a:buNone/>
              <a:defRPr sz="563"/>
            </a:lvl6pPr>
            <a:lvl7pPr indent="-228600" lvl="6" marL="3200400" algn="l">
              <a:spcBef>
                <a:spcPts val="113"/>
              </a:spcBef>
              <a:spcAft>
                <a:spcPts val="0"/>
              </a:spcAft>
              <a:buClr>
                <a:schemeClr val="dk1"/>
              </a:buClr>
              <a:buSzPts val="563"/>
              <a:buNone/>
              <a:defRPr sz="563"/>
            </a:lvl7pPr>
            <a:lvl8pPr indent="-228600" lvl="7" marL="3657600" algn="l">
              <a:spcBef>
                <a:spcPts val="113"/>
              </a:spcBef>
              <a:spcAft>
                <a:spcPts val="0"/>
              </a:spcAft>
              <a:buClr>
                <a:schemeClr val="dk1"/>
              </a:buClr>
              <a:buSzPts val="563"/>
              <a:buNone/>
              <a:defRPr sz="563"/>
            </a:lvl8pPr>
            <a:lvl9pPr indent="-228600" lvl="8" marL="4114800" algn="l">
              <a:spcBef>
                <a:spcPts val="113"/>
              </a:spcBef>
              <a:spcAft>
                <a:spcPts val="0"/>
              </a:spcAft>
              <a:buClr>
                <a:schemeClr val="dk1"/>
              </a:buClr>
              <a:buSzPts val="563"/>
              <a:buNone/>
              <a:defRPr sz="563"/>
            </a:lvl9pPr>
          </a:lstStyle>
          <a:p/>
        </p:txBody>
      </p:sp>
      <p:sp>
        <p:nvSpPr>
          <p:cNvPr id="162" name="Google Shape;162;p27"/>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63" name="Google Shape;163;p27"/>
          <p:cNvPicPr preferRelativeResize="0"/>
          <p:nvPr/>
        </p:nvPicPr>
        <p:blipFill rotWithShape="1">
          <a:blip r:embed="rId2">
            <a:alphaModFix/>
          </a:blip>
          <a:srcRect b="0" l="0" r="0" t="0"/>
          <a:stretch/>
        </p:blipFill>
        <p:spPr>
          <a:xfrm>
            <a:off x="841249" y="2057400"/>
            <a:ext cx="1371719" cy="7315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166" name="Shape 166"/>
        <p:cNvGrpSpPr/>
        <p:nvPr/>
      </p:nvGrpSpPr>
      <p:grpSpPr>
        <a:xfrm>
          <a:off x="0" y="0"/>
          <a:ext cx="0" cy="0"/>
          <a:chOff x="0" y="0"/>
          <a:chExt cx="0" cy="0"/>
        </a:xfrm>
      </p:grpSpPr>
      <p:sp>
        <p:nvSpPr>
          <p:cNvPr id="167" name="Google Shape;167;p29"/>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29"/>
          <p:cNvSpPr txBox="1"/>
          <p:nvPr>
            <p:ph idx="1" type="body"/>
          </p:nvPr>
        </p:nvSpPr>
        <p:spPr>
          <a:xfrm>
            <a:off x="564023" y="803306"/>
            <a:ext cx="8203963" cy="4862557"/>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dk2"/>
              </a:buClr>
              <a:buSzPts val="1800"/>
              <a:buFont typeface="Arial"/>
              <a:buChar char="•"/>
              <a:defRPr/>
            </a:lvl1pPr>
            <a:lvl2pPr indent="-323850" lvl="1" marL="914400" algn="l">
              <a:spcBef>
                <a:spcPts val="300"/>
              </a:spcBef>
              <a:spcAft>
                <a:spcPts val="0"/>
              </a:spcAft>
              <a:buClr>
                <a:schemeClr val="dk2"/>
              </a:buClr>
              <a:buSzPts val="15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itle Slide">
  <p:cSld name="NEW Title Slide">
    <p:bg>
      <p:bgPr>
        <a:solidFill>
          <a:schemeClr val="lt2"/>
        </a:solidFill>
      </p:bgPr>
    </p:bg>
    <p:spTree>
      <p:nvGrpSpPr>
        <p:cNvPr id="174" name="Shape 174"/>
        <p:cNvGrpSpPr/>
        <p:nvPr/>
      </p:nvGrpSpPr>
      <p:grpSpPr>
        <a:xfrm>
          <a:off x="0" y="0"/>
          <a:ext cx="0" cy="0"/>
          <a:chOff x="0" y="0"/>
          <a:chExt cx="0" cy="0"/>
        </a:xfrm>
      </p:grpSpPr>
      <p:pic>
        <p:nvPicPr>
          <p:cNvPr descr="UW_W Logo_White.png" id="175" name="Google Shape;175;p31"/>
          <p:cNvPicPr preferRelativeResize="0"/>
          <p:nvPr/>
        </p:nvPicPr>
        <p:blipFill rotWithShape="1">
          <a:blip r:embed="rId2">
            <a:alphaModFix/>
          </a:blip>
          <a:srcRect b="0" l="0" r="0" t="0"/>
          <a:stretch/>
        </p:blipFill>
        <p:spPr>
          <a:xfrm>
            <a:off x="7483915" y="5945854"/>
            <a:ext cx="1371600" cy="923544"/>
          </a:xfrm>
          <a:prstGeom prst="rect">
            <a:avLst/>
          </a:prstGeom>
          <a:noFill/>
          <a:ln>
            <a:noFill/>
          </a:ln>
        </p:spPr>
      </p:pic>
      <p:sp>
        <p:nvSpPr>
          <p:cNvPr id="176" name="Google Shape;176;p31"/>
          <p:cNvSpPr txBox="1"/>
          <p:nvPr>
            <p:ph idx="1" type="body"/>
          </p:nvPr>
        </p:nvSpPr>
        <p:spPr>
          <a:xfrm>
            <a:off x="671757" y="1332224"/>
            <a:ext cx="6972300" cy="242697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50"/>
              </a:spcBef>
              <a:spcAft>
                <a:spcPts val="0"/>
              </a:spcAft>
              <a:buClr>
                <a:schemeClr val="dk2"/>
              </a:buClr>
              <a:buSzPts val="3750"/>
              <a:buNone/>
              <a:defRPr b="0" i="0" sz="3750" cap="none">
                <a:solidFill>
                  <a:schemeClr val="dk2"/>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177" name="Google Shape;177;p31"/>
          <p:cNvPicPr preferRelativeResize="0"/>
          <p:nvPr/>
        </p:nvPicPr>
        <p:blipFill rotWithShape="1">
          <a:blip r:embed="rId3">
            <a:alphaModFix/>
          </a:blip>
          <a:srcRect b="0" l="0" r="0" t="0"/>
          <a:stretch/>
        </p:blipFill>
        <p:spPr>
          <a:xfrm>
            <a:off x="813588" y="4006085"/>
            <a:ext cx="2284303" cy="112770"/>
          </a:xfrm>
          <a:prstGeom prst="rect">
            <a:avLst/>
          </a:prstGeom>
          <a:noFill/>
          <a:ln>
            <a:noFill/>
          </a:ln>
        </p:spPr>
      </p:pic>
      <p:sp>
        <p:nvSpPr>
          <p:cNvPr id="178" name="Google Shape;178;p31"/>
          <p:cNvSpPr txBox="1"/>
          <p:nvPr>
            <p:ph idx="2" type="body"/>
          </p:nvPr>
        </p:nvSpPr>
        <p:spPr>
          <a:xfrm>
            <a:off x="671756" y="4303360"/>
            <a:ext cx="6626352" cy="1642494"/>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dk2"/>
              </a:buClr>
              <a:buSzPts val="1800"/>
              <a:buNone/>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228600" lvl="4" marL="2286000" algn="l">
              <a:spcBef>
                <a:spcPts val="240"/>
              </a:spcBef>
              <a:spcAft>
                <a:spcPts val="0"/>
              </a:spcAft>
              <a:buClr>
                <a:schemeClr val="dk2"/>
              </a:buClr>
              <a:buSzPts val="12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179" name="Google Shape;179;p31"/>
          <p:cNvPicPr preferRelativeResize="0"/>
          <p:nvPr/>
        </p:nvPicPr>
        <p:blipFill rotWithShape="1">
          <a:blip r:embed="rId4">
            <a:alphaModFix/>
          </a:blip>
          <a:srcRect b="0" l="0" r="0" t="0"/>
          <a:stretch/>
        </p:blipFill>
        <p:spPr>
          <a:xfrm>
            <a:off x="6926580" y="228600"/>
            <a:ext cx="1888400" cy="573074"/>
          </a:xfrm>
          <a:prstGeom prst="rect">
            <a:avLst/>
          </a:prstGeom>
          <a:noFill/>
          <a:ln>
            <a:noFill/>
          </a:ln>
        </p:spPr>
      </p:pic>
      <p:pic>
        <p:nvPicPr>
          <p:cNvPr id="180" name="Google Shape;180;p31"/>
          <p:cNvPicPr preferRelativeResize="0"/>
          <p:nvPr/>
        </p:nvPicPr>
        <p:blipFill rotWithShape="1">
          <a:blip r:embed="rId5">
            <a:alphaModFix/>
          </a:blip>
          <a:srcRect b="0" l="0" r="0" t="0"/>
          <a:stretch/>
        </p:blipFill>
        <p:spPr>
          <a:xfrm>
            <a:off x="7749541" y="5936474"/>
            <a:ext cx="1028789" cy="9205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Section Title Slide" type="title">
  <p:cSld name="TITLE">
    <p:spTree>
      <p:nvGrpSpPr>
        <p:cNvPr id="181" name="Shape 181"/>
        <p:cNvGrpSpPr/>
        <p:nvPr/>
      </p:nvGrpSpPr>
      <p:grpSpPr>
        <a:xfrm>
          <a:off x="0" y="0"/>
          <a:ext cx="0" cy="0"/>
          <a:chOff x="0" y="0"/>
          <a:chExt cx="0" cy="0"/>
        </a:xfrm>
      </p:grpSpPr>
      <p:sp>
        <p:nvSpPr>
          <p:cNvPr id="182" name="Google Shape;182;p32"/>
          <p:cNvSpPr txBox="1"/>
          <p:nvPr>
            <p:ph type="ctrTitle"/>
          </p:nvPr>
        </p:nvSpPr>
        <p:spPr>
          <a:xfrm>
            <a:off x="554935" y="4464030"/>
            <a:ext cx="6858000" cy="124456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3750"/>
              <a:buFont typeface="Encode Sans Black"/>
              <a:buNone/>
              <a:defRPr b="0" i="0" sz="375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2"/>
          <p:cNvSpPr txBox="1"/>
          <p:nvPr>
            <p:ph idx="1" type="subTitle"/>
          </p:nvPr>
        </p:nvSpPr>
        <p:spPr>
          <a:xfrm>
            <a:off x="554934" y="3694377"/>
            <a:ext cx="6858000" cy="754025"/>
          </a:xfrm>
          <a:prstGeom prst="rect">
            <a:avLst/>
          </a:prstGeom>
          <a:noFill/>
          <a:ln>
            <a:noFill/>
          </a:ln>
        </p:spPr>
        <p:txBody>
          <a:bodyPr anchorCtr="0" anchor="b" bIns="45700" lIns="91425" spcFirstLastPara="1" rIns="91425" wrap="square" tIns="45700">
            <a:noAutofit/>
          </a:bodyPr>
          <a:lstStyle>
            <a:lvl1pPr lvl="0" algn="l">
              <a:spcBef>
                <a:spcPts val="360"/>
              </a:spcBef>
              <a:spcAft>
                <a:spcPts val="0"/>
              </a:spcAft>
              <a:buClr>
                <a:schemeClr val="dk1"/>
              </a:buClr>
              <a:buSzPts val="1800"/>
              <a:buNone/>
              <a:defRPr cap="none">
                <a:solidFill>
                  <a:schemeClr val="dk1"/>
                </a:solidFill>
                <a:latin typeface="Arial"/>
                <a:ea typeface="Arial"/>
                <a:cs typeface="Arial"/>
                <a:sym typeface="Arial"/>
              </a:defRPr>
            </a:lvl1pPr>
            <a:lvl2pPr lvl="1" algn="ctr">
              <a:spcBef>
                <a:spcPts val="225"/>
              </a:spcBef>
              <a:spcAft>
                <a:spcPts val="0"/>
              </a:spcAft>
              <a:buClr>
                <a:schemeClr val="dk2"/>
              </a:buClr>
              <a:buSzPts val="1125"/>
              <a:buNone/>
              <a:defRPr sz="1125"/>
            </a:lvl2pPr>
            <a:lvl3pPr lvl="2" algn="ctr">
              <a:spcBef>
                <a:spcPts val="203"/>
              </a:spcBef>
              <a:spcAft>
                <a:spcPts val="0"/>
              </a:spcAft>
              <a:buClr>
                <a:schemeClr val="dk2"/>
              </a:buClr>
              <a:buSzPts val="1013"/>
              <a:buNone/>
              <a:defRPr sz="1013"/>
            </a:lvl3pPr>
            <a:lvl4pPr lvl="3" algn="ctr">
              <a:spcBef>
                <a:spcPts val="180"/>
              </a:spcBef>
              <a:spcAft>
                <a:spcPts val="0"/>
              </a:spcAft>
              <a:buClr>
                <a:schemeClr val="dk2"/>
              </a:buClr>
              <a:buSzPts val="900"/>
              <a:buNone/>
              <a:defRPr sz="900"/>
            </a:lvl4pPr>
            <a:lvl5pPr lvl="4" algn="ctr">
              <a:spcBef>
                <a:spcPts val="180"/>
              </a:spcBef>
              <a:spcAft>
                <a:spcPts val="0"/>
              </a:spcAft>
              <a:buClr>
                <a:schemeClr val="dk2"/>
              </a:buClr>
              <a:buSzPts val="900"/>
              <a:buNone/>
              <a:defRPr sz="900"/>
            </a:lvl5pPr>
            <a:lvl6pPr lvl="5" algn="ctr">
              <a:spcBef>
                <a:spcPts val="180"/>
              </a:spcBef>
              <a:spcAft>
                <a:spcPts val="0"/>
              </a:spcAft>
              <a:buClr>
                <a:schemeClr val="dk1"/>
              </a:buClr>
              <a:buSzPts val="900"/>
              <a:buNone/>
              <a:defRPr sz="900"/>
            </a:lvl6pPr>
            <a:lvl7pPr lvl="6" algn="ctr">
              <a:spcBef>
                <a:spcPts val="180"/>
              </a:spcBef>
              <a:spcAft>
                <a:spcPts val="0"/>
              </a:spcAft>
              <a:buClr>
                <a:schemeClr val="dk1"/>
              </a:buClr>
              <a:buSzPts val="900"/>
              <a:buNone/>
              <a:defRPr sz="900"/>
            </a:lvl7pPr>
            <a:lvl8pPr lvl="7" algn="ctr">
              <a:spcBef>
                <a:spcPts val="180"/>
              </a:spcBef>
              <a:spcAft>
                <a:spcPts val="0"/>
              </a:spcAft>
              <a:buClr>
                <a:schemeClr val="dk1"/>
              </a:buClr>
              <a:buSzPts val="900"/>
              <a:buNone/>
              <a:defRPr sz="900"/>
            </a:lvl8pPr>
            <a:lvl9pPr lvl="8" algn="ctr">
              <a:spcBef>
                <a:spcPts val="180"/>
              </a:spcBef>
              <a:spcAft>
                <a:spcPts val="0"/>
              </a:spcAft>
              <a:buClr>
                <a:schemeClr val="dk1"/>
              </a:buClr>
              <a:buSzPts val="900"/>
              <a:buNone/>
              <a:defRPr sz="900"/>
            </a:lvl9pPr>
          </a:lstStyle>
          <a:p/>
        </p:txBody>
      </p:sp>
      <p:sp>
        <p:nvSpPr>
          <p:cNvPr id="184" name="Google Shape;184;p32"/>
          <p:cNvSpPr txBox="1"/>
          <p:nvPr>
            <p:ph idx="12" type="sldNum"/>
          </p:nvPr>
        </p:nvSpPr>
        <p:spPr>
          <a:xfrm>
            <a:off x="7086600" y="6356353"/>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85" name="Google Shape;185;p32"/>
          <p:cNvPicPr preferRelativeResize="0"/>
          <p:nvPr/>
        </p:nvPicPr>
        <p:blipFill rotWithShape="1">
          <a:blip r:embed="rId2">
            <a:alphaModFix/>
          </a:blip>
          <a:srcRect b="0" l="0" r="0" t="0"/>
          <a:stretch/>
        </p:blipFill>
        <p:spPr>
          <a:xfrm>
            <a:off x="691667" y="5788456"/>
            <a:ext cx="2286198" cy="1158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25" name="Shape 25"/>
        <p:cNvGrpSpPr/>
        <p:nvPr/>
      </p:nvGrpSpPr>
      <p:grpSpPr>
        <a:xfrm>
          <a:off x="0" y="0"/>
          <a:ext cx="0" cy="0"/>
          <a:chOff x="0" y="0"/>
          <a:chExt cx="0" cy="0"/>
        </a:xfrm>
      </p:grpSpPr>
      <p:sp>
        <p:nvSpPr>
          <p:cNvPr id="26" name="Google Shape;26;p4"/>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7" name="Google Shape;27;p4"/>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lt2"/>
              </a:buClr>
              <a:buSzPts val="1800"/>
              <a:buFont typeface="Arial"/>
              <a:buChar char="•"/>
              <a:defRPr b="1" i="0" sz="1800">
                <a:solidFill>
                  <a:schemeClr val="lt2"/>
                </a:solidFill>
                <a:latin typeface="Calibri"/>
                <a:ea typeface="Calibri"/>
                <a:cs typeface="Calibri"/>
                <a:sym typeface="Calibri"/>
              </a:defRPr>
            </a:lvl1pPr>
            <a:lvl2pPr indent="-323850" lvl="1" marL="914400" marR="0" algn="l">
              <a:lnSpc>
                <a:spcPct val="100000"/>
              </a:lnSpc>
              <a:spcBef>
                <a:spcPts val="300"/>
              </a:spcBef>
              <a:spcAft>
                <a:spcPts val="0"/>
              </a:spcAft>
              <a:buClr>
                <a:schemeClr val="lt2"/>
              </a:buClr>
              <a:buSzPts val="1500"/>
              <a:buFont typeface="Arial"/>
              <a:buChar char="–"/>
              <a:defRPr b="1" i="0" sz="1500">
                <a:solidFill>
                  <a:schemeClr val="lt2"/>
                </a:solidFill>
                <a:latin typeface="Calibri"/>
                <a:ea typeface="Calibri"/>
                <a:cs typeface="Calibri"/>
                <a:sym typeface="Calibri"/>
              </a:defRPr>
            </a:lvl2pPr>
            <a:lvl3pPr indent="-314325" lvl="2" marL="1371600" marR="0" algn="l">
              <a:lnSpc>
                <a:spcPct val="100000"/>
              </a:lnSpc>
              <a:spcBef>
                <a:spcPts val="270"/>
              </a:spcBef>
              <a:spcAft>
                <a:spcPts val="0"/>
              </a:spcAft>
              <a:buClr>
                <a:schemeClr val="lt2"/>
              </a:buClr>
              <a:buSzPts val="1350"/>
              <a:buFont typeface="Arial"/>
              <a:buChar char="•"/>
              <a:defRPr b="1" i="0" sz="1350">
                <a:solidFill>
                  <a:schemeClr val="lt2"/>
                </a:solidFill>
                <a:latin typeface="Calibri"/>
                <a:ea typeface="Calibri"/>
                <a:cs typeface="Calibri"/>
                <a:sym typeface="Calibri"/>
              </a:defRPr>
            </a:lvl3pPr>
            <a:lvl4pPr indent="-304800" lvl="3" marL="1828800" marR="0" algn="l">
              <a:lnSpc>
                <a:spcPct val="100000"/>
              </a:lnSpc>
              <a:spcBef>
                <a:spcPts val="240"/>
              </a:spcBef>
              <a:spcAft>
                <a:spcPts val="0"/>
              </a:spcAft>
              <a:buClr>
                <a:schemeClr val="lt2"/>
              </a:buClr>
              <a:buSzPts val="1200"/>
              <a:buFont typeface="Arial"/>
              <a:buChar char="–"/>
              <a:defRPr b="1" i="0" sz="1200">
                <a:solidFill>
                  <a:schemeClr val="lt2"/>
                </a:solidFill>
                <a:latin typeface="Calibri"/>
                <a:ea typeface="Calibri"/>
                <a:cs typeface="Calibri"/>
                <a:sym typeface="Calibri"/>
              </a:defRPr>
            </a:lvl4pPr>
            <a:lvl5pPr indent="-295275" lvl="4" marL="2286000" marR="0" algn="l">
              <a:lnSpc>
                <a:spcPct val="100000"/>
              </a:lnSpc>
              <a:spcBef>
                <a:spcPts val="210"/>
              </a:spcBef>
              <a:spcAft>
                <a:spcPts val="0"/>
              </a:spcAft>
              <a:buClr>
                <a:schemeClr val="lt2"/>
              </a:buClr>
              <a:buSzPts val="1050"/>
              <a:buFont typeface="Arial"/>
              <a:buChar char="»"/>
              <a:defRPr b="1" i="0" sz="1050">
                <a:solidFill>
                  <a:schemeClr val="lt2"/>
                </a:solidFill>
                <a:latin typeface="Calibri"/>
                <a:ea typeface="Calibri"/>
                <a:cs typeface="Calibri"/>
                <a:sym typeface="Calibri"/>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8" name="Google Shape;28;p4"/>
          <p:cNvSpPr txBox="1"/>
          <p:nvPr>
            <p:ph idx="3"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360"/>
              </a:spcBef>
              <a:spcAft>
                <a:spcPts val="0"/>
              </a:spcAft>
              <a:buClr>
                <a:schemeClr val="accent3"/>
              </a:buClr>
              <a:buSzPts val="1800"/>
              <a:buNone/>
              <a:defRPr b="0" i="0" sz="1800" cap="none">
                <a:solidFill>
                  <a:schemeClr val="accent3"/>
                </a:solidFill>
                <a:latin typeface="Arial"/>
                <a:ea typeface="Arial"/>
                <a:cs typeface="Arial"/>
                <a:sym typeface="Arial"/>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29" name="Google Shape;29;p4"/>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30" name="Google Shape;30;p4"/>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Subheader + Content">
  <p:cSld name="NEW_Header + Subheader + Content">
    <p:spTree>
      <p:nvGrpSpPr>
        <p:cNvPr id="186" name="Shape 186"/>
        <p:cNvGrpSpPr/>
        <p:nvPr/>
      </p:nvGrpSpPr>
      <p:grpSpPr>
        <a:xfrm>
          <a:off x="0" y="0"/>
          <a:ext cx="0" cy="0"/>
          <a:chOff x="0" y="0"/>
          <a:chExt cx="0" cy="0"/>
        </a:xfrm>
      </p:grpSpPr>
      <p:sp>
        <p:nvSpPr>
          <p:cNvPr id="187" name="Google Shape;187;p33"/>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8" name="Google Shape;188;p33"/>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1pPr>
            <a:lvl2pPr indent="-323850" lvl="1" marL="914400" marR="0" algn="l">
              <a:lnSpc>
                <a:spcPct val="100000"/>
              </a:lnSpc>
              <a:spcBef>
                <a:spcPts val="300"/>
              </a:spcBef>
              <a:spcAft>
                <a:spcPts val="0"/>
              </a:spcAft>
              <a:buClr>
                <a:schemeClr val="dk1"/>
              </a:buClr>
              <a:buSzPts val="1500"/>
              <a:buFont typeface="Arial"/>
              <a:buChar char="–"/>
              <a:defRPr b="1" i="0" sz="1500">
                <a:solidFill>
                  <a:schemeClr val="dk1"/>
                </a:solidFill>
                <a:latin typeface="Calibri"/>
                <a:ea typeface="Calibri"/>
                <a:cs typeface="Calibri"/>
                <a:sym typeface="Calibri"/>
              </a:defRPr>
            </a:lvl2pPr>
            <a:lvl3pPr indent="-314325" lvl="2" marL="1371600" marR="0" algn="l">
              <a:lnSpc>
                <a:spcPct val="100000"/>
              </a:lnSpc>
              <a:spcBef>
                <a:spcPts val="270"/>
              </a:spcBef>
              <a:spcAft>
                <a:spcPts val="0"/>
              </a:spcAft>
              <a:buClr>
                <a:schemeClr val="dk1"/>
              </a:buClr>
              <a:buSzPts val="1350"/>
              <a:buFont typeface="Arial"/>
              <a:buChar char="•"/>
              <a:defRPr b="1" i="0" sz="1350">
                <a:solidFill>
                  <a:schemeClr val="dk1"/>
                </a:solidFill>
                <a:latin typeface="Calibri"/>
                <a:ea typeface="Calibri"/>
                <a:cs typeface="Calibri"/>
                <a:sym typeface="Calibri"/>
              </a:defRPr>
            </a:lvl3pPr>
            <a:lvl4pPr indent="-304800" lvl="3" marL="1828800" marR="0" algn="l">
              <a:lnSpc>
                <a:spcPct val="100000"/>
              </a:lnSpc>
              <a:spcBef>
                <a:spcPts val="240"/>
              </a:spcBef>
              <a:spcAft>
                <a:spcPts val="0"/>
              </a:spcAft>
              <a:buClr>
                <a:schemeClr val="dk1"/>
              </a:buClr>
              <a:buSzPts val="1200"/>
              <a:buFont typeface="Arial"/>
              <a:buChar char="–"/>
              <a:defRPr b="1" i="0" sz="1200">
                <a:solidFill>
                  <a:schemeClr val="dk1"/>
                </a:solidFill>
                <a:latin typeface="Calibri"/>
                <a:ea typeface="Calibri"/>
                <a:cs typeface="Calibri"/>
                <a:sym typeface="Calibri"/>
              </a:defRPr>
            </a:lvl4pPr>
            <a:lvl5pPr indent="-295275" lvl="4" marL="2286000" marR="0" algn="l">
              <a:lnSpc>
                <a:spcPct val="100000"/>
              </a:lnSpc>
              <a:spcBef>
                <a:spcPts val="210"/>
              </a:spcBef>
              <a:spcAft>
                <a:spcPts val="0"/>
              </a:spcAft>
              <a:buClr>
                <a:schemeClr val="dk1"/>
              </a:buClr>
              <a:buSzPts val="1050"/>
              <a:buFont typeface="Arial"/>
              <a:buChar char="»"/>
              <a:defRPr b="1" i="0" sz="105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33"/>
          <p:cNvSpPr txBox="1"/>
          <p:nvPr>
            <p:ph idx="3"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360"/>
              </a:spcBef>
              <a:spcAft>
                <a:spcPts val="0"/>
              </a:spcAft>
              <a:buClr>
                <a:schemeClr val="dk1"/>
              </a:buClr>
              <a:buSzPts val="1800"/>
              <a:buNone/>
              <a:defRPr b="0" i="0" sz="1800" cap="none">
                <a:solidFill>
                  <a:schemeClr val="dk1"/>
                </a:solidFill>
                <a:latin typeface="Arial"/>
                <a:ea typeface="Arial"/>
                <a:cs typeface="Arial"/>
                <a:sym typeface="Arial"/>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190" name="Google Shape;190;p33"/>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91" name="Google Shape;191;p33"/>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192" name="Shape 192"/>
        <p:cNvGrpSpPr/>
        <p:nvPr/>
      </p:nvGrpSpPr>
      <p:grpSpPr>
        <a:xfrm>
          <a:off x="0" y="0"/>
          <a:ext cx="0" cy="0"/>
          <a:chOff x="0" y="0"/>
          <a:chExt cx="0" cy="0"/>
        </a:xfrm>
      </p:grpSpPr>
      <p:sp>
        <p:nvSpPr>
          <p:cNvPr id="193" name="Google Shape;193;p34"/>
          <p:cNvSpPr txBox="1"/>
          <p:nvPr>
            <p:ph idx="1" type="body"/>
          </p:nvPr>
        </p:nvSpPr>
        <p:spPr>
          <a:xfrm>
            <a:off x="659305" y="1736726"/>
            <a:ext cx="8076956" cy="4015497"/>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dk1"/>
              </a:buClr>
              <a:buSzPts val="1800"/>
              <a:buFont typeface="Arial"/>
              <a:buChar char="•"/>
              <a:defRPr b="1" i="0" sz="1800">
                <a:solidFill>
                  <a:schemeClr val="dk1"/>
                </a:solidFill>
                <a:latin typeface="Calibri"/>
                <a:ea typeface="Calibri"/>
                <a:cs typeface="Calibri"/>
                <a:sym typeface="Calibri"/>
              </a:defRPr>
            </a:lvl1pPr>
            <a:lvl2pPr indent="-323850" lvl="1" marL="914400" marR="0" algn="l">
              <a:lnSpc>
                <a:spcPct val="100000"/>
              </a:lnSpc>
              <a:spcBef>
                <a:spcPts val="300"/>
              </a:spcBef>
              <a:spcAft>
                <a:spcPts val="0"/>
              </a:spcAft>
              <a:buClr>
                <a:schemeClr val="dk1"/>
              </a:buClr>
              <a:buSzPts val="1500"/>
              <a:buFont typeface="Arial"/>
              <a:buChar char="–"/>
              <a:defRPr b="1" i="0" sz="1500">
                <a:solidFill>
                  <a:schemeClr val="dk1"/>
                </a:solidFill>
                <a:latin typeface="Calibri"/>
                <a:ea typeface="Calibri"/>
                <a:cs typeface="Calibri"/>
                <a:sym typeface="Calibri"/>
              </a:defRPr>
            </a:lvl2pPr>
            <a:lvl3pPr indent="-314325" lvl="2" marL="1371600" marR="0" algn="l">
              <a:lnSpc>
                <a:spcPct val="100000"/>
              </a:lnSpc>
              <a:spcBef>
                <a:spcPts val="270"/>
              </a:spcBef>
              <a:spcAft>
                <a:spcPts val="0"/>
              </a:spcAft>
              <a:buClr>
                <a:schemeClr val="dk1"/>
              </a:buClr>
              <a:buSzPts val="1350"/>
              <a:buFont typeface="Arial"/>
              <a:buChar char="•"/>
              <a:defRPr b="1" i="0" sz="1350">
                <a:solidFill>
                  <a:schemeClr val="dk1"/>
                </a:solidFill>
                <a:latin typeface="Calibri"/>
                <a:ea typeface="Calibri"/>
                <a:cs typeface="Calibri"/>
                <a:sym typeface="Calibri"/>
              </a:defRPr>
            </a:lvl3pPr>
            <a:lvl4pPr indent="-304800" lvl="3" marL="1828800" marR="0" algn="l">
              <a:lnSpc>
                <a:spcPct val="100000"/>
              </a:lnSpc>
              <a:spcBef>
                <a:spcPts val="240"/>
              </a:spcBef>
              <a:spcAft>
                <a:spcPts val="0"/>
              </a:spcAft>
              <a:buClr>
                <a:schemeClr val="dk1"/>
              </a:buClr>
              <a:buSzPts val="1200"/>
              <a:buFont typeface="Arial"/>
              <a:buChar char="–"/>
              <a:defRPr b="1" i="0" sz="1200">
                <a:solidFill>
                  <a:schemeClr val="dk1"/>
                </a:solidFill>
                <a:latin typeface="Calibri"/>
                <a:ea typeface="Calibri"/>
                <a:cs typeface="Calibri"/>
                <a:sym typeface="Calibri"/>
              </a:defRPr>
            </a:lvl4pPr>
            <a:lvl5pPr indent="-295275" lvl="4" marL="2286000" marR="0" algn="l">
              <a:lnSpc>
                <a:spcPct val="100000"/>
              </a:lnSpc>
              <a:spcBef>
                <a:spcPts val="210"/>
              </a:spcBef>
              <a:spcAft>
                <a:spcPts val="0"/>
              </a:spcAft>
              <a:buClr>
                <a:schemeClr val="dk1"/>
              </a:buClr>
              <a:buSzPts val="1050"/>
              <a:buFont typeface="Arial"/>
              <a:buChar char="»"/>
              <a:defRPr b="1" i="0" sz="1050">
                <a:solidFill>
                  <a:schemeClr val="dk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4" name="Google Shape;194;p34"/>
          <p:cNvSpPr txBox="1"/>
          <p:nvPr>
            <p:ph idx="2"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195" name="Google Shape;195;p34"/>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196" name="Google Shape;196;p34"/>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197" name="Shape 197"/>
        <p:cNvGrpSpPr/>
        <p:nvPr/>
      </p:nvGrpSpPr>
      <p:grpSpPr>
        <a:xfrm>
          <a:off x="0" y="0"/>
          <a:ext cx="0" cy="0"/>
          <a:chOff x="0" y="0"/>
          <a:chExt cx="0" cy="0"/>
        </a:xfrm>
      </p:grpSpPr>
      <p:sp>
        <p:nvSpPr>
          <p:cNvPr id="198" name="Google Shape;198;p35"/>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dk2"/>
              </a:buClr>
              <a:buSzPts val="1800"/>
              <a:buFont typeface="Arial"/>
              <a:buNone/>
              <a:defRPr b="0" i="0" sz="1800" u="none" cap="none" strike="noStrike">
                <a:solidFill>
                  <a:schemeClr val="dk2"/>
                </a:solidFill>
                <a:latin typeface="Calibri"/>
                <a:ea typeface="Calibri"/>
                <a:cs typeface="Calibri"/>
                <a:sym typeface="Calibri"/>
              </a:defRPr>
            </a:lvl1pPr>
            <a:lvl2pPr lvl="1" marR="0" rtl="0" algn="l">
              <a:spcBef>
                <a:spcPts val="300"/>
              </a:spcBef>
              <a:spcAft>
                <a:spcPts val="0"/>
              </a:spcAft>
              <a:buClr>
                <a:schemeClr val="dk2"/>
              </a:buClr>
              <a:buSzPts val="1500"/>
              <a:buFont typeface="Arial"/>
              <a:buChar char="–"/>
              <a:defRPr b="1" i="0" sz="1500" u="none" cap="none" strike="noStrike">
                <a:solidFill>
                  <a:schemeClr val="dk2"/>
                </a:solidFill>
                <a:latin typeface="Open Sans"/>
                <a:ea typeface="Open Sans"/>
                <a:cs typeface="Open Sans"/>
                <a:sym typeface="Open Sans"/>
              </a:defRPr>
            </a:lvl2pPr>
            <a:lvl3pPr lvl="2" marR="0" rtl="0" algn="l">
              <a:spcBef>
                <a:spcPts val="270"/>
              </a:spcBef>
              <a:spcAft>
                <a:spcPts val="0"/>
              </a:spcAft>
              <a:buClr>
                <a:schemeClr val="dk2"/>
              </a:buClr>
              <a:buSzPts val="1350"/>
              <a:buFont typeface="Arial"/>
              <a:buChar char="•"/>
              <a:defRPr b="1" i="0" sz="1350" u="none" cap="none" strike="noStrike">
                <a:solidFill>
                  <a:schemeClr val="dk2"/>
                </a:solidFill>
                <a:latin typeface="Open Sans"/>
                <a:ea typeface="Open Sans"/>
                <a:cs typeface="Open Sans"/>
                <a:sym typeface="Open Sans"/>
              </a:defRPr>
            </a:lvl3pPr>
            <a:lvl4pPr lvl="3"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4pPr>
            <a:lvl5pPr lvl="4"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99" name="Google Shape;199;p35"/>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200" name="Google Shape;200;p35"/>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01" name="Google Shape;201;p35"/>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202" name="Shape 202"/>
        <p:cNvGrpSpPr/>
        <p:nvPr/>
      </p:nvGrpSpPr>
      <p:grpSpPr>
        <a:xfrm>
          <a:off x="0" y="0"/>
          <a:ext cx="0" cy="0"/>
          <a:chOff x="0" y="0"/>
          <a:chExt cx="0" cy="0"/>
        </a:xfrm>
      </p:grpSpPr>
      <p:sp>
        <p:nvSpPr>
          <p:cNvPr id="203" name="Google Shape;203;p36"/>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1" i="0" sz="2250" cap="none">
                <a:solidFill>
                  <a:schemeClr val="dk1"/>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204" name="Google Shape;204;p36"/>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05" name="Google Shape;205;p36"/>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6" name="Google Shape;206;p36"/>
          <p:cNvSpPr txBox="1"/>
          <p:nvPr>
            <p:ph idx="2" type="body"/>
          </p:nvPr>
        </p:nvSpPr>
        <p:spPr>
          <a:xfrm>
            <a:off x="4811025" y="1736725"/>
            <a:ext cx="4023360" cy="40147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7" name="Google Shape;207;p36"/>
          <p:cNvSpPr txBox="1"/>
          <p:nvPr>
            <p:ph idx="3" type="body"/>
          </p:nvPr>
        </p:nvSpPr>
        <p:spPr>
          <a:xfrm>
            <a:off x="658523" y="1736725"/>
            <a:ext cx="4023360" cy="401421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208" name="Shape 208"/>
        <p:cNvGrpSpPr/>
        <p:nvPr/>
      </p:nvGrpSpPr>
      <p:grpSpPr>
        <a:xfrm>
          <a:off x="0" y="0"/>
          <a:ext cx="0" cy="0"/>
          <a:chOff x="0" y="0"/>
          <a:chExt cx="0" cy="0"/>
        </a:xfrm>
      </p:grpSpPr>
      <p:sp>
        <p:nvSpPr>
          <p:cNvPr id="209" name="Google Shape;209;p37"/>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Arial Black"/>
                <a:ea typeface="Arial Black"/>
                <a:cs typeface="Arial Black"/>
                <a:sym typeface="Arial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210" name="Google Shape;210;p37"/>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11" name="Google Shape;211;p37"/>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2" name="Google Shape;212;p37"/>
          <p:cNvSpPr txBox="1"/>
          <p:nvPr>
            <p:ph idx="2" type="body"/>
          </p:nvPr>
        </p:nvSpPr>
        <p:spPr>
          <a:xfrm>
            <a:off x="4811025" y="2559423"/>
            <a:ext cx="4023360" cy="319209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3" name="Google Shape;213;p37"/>
          <p:cNvSpPr txBox="1"/>
          <p:nvPr>
            <p:ph idx="3" type="body"/>
          </p:nvPr>
        </p:nvSpPr>
        <p:spPr>
          <a:xfrm>
            <a:off x="658523" y="2559423"/>
            <a:ext cx="4023360" cy="319151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4" name="Google Shape;214;p37"/>
          <p:cNvSpPr txBox="1"/>
          <p:nvPr>
            <p:ph idx="4" type="body"/>
          </p:nvPr>
        </p:nvSpPr>
        <p:spPr>
          <a:xfrm>
            <a:off x="658523" y="1620183"/>
            <a:ext cx="4023360" cy="82391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2"/>
              </a:buClr>
              <a:buSzPts val="1800"/>
              <a:buNone/>
              <a:defRPr>
                <a:latin typeface="Arial"/>
                <a:ea typeface="Arial"/>
                <a:cs typeface="Arial"/>
                <a:sym typeface="Arial"/>
              </a:defRPr>
            </a:lvl1pPr>
            <a:lvl2pPr indent="-228600" lvl="1" marL="914400" algn="l">
              <a:spcBef>
                <a:spcPts val="225"/>
              </a:spcBef>
              <a:spcAft>
                <a:spcPts val="0"/>
              </a:spcAft>
              <a:buClr>
                <a:schemeClr val="dk2"/>
              </a:buClr>
              <a:buSzPts val="1125"/>
              <a:buNone/>
              <a:defRPr b="1" sz="1125"/>
            </a:lvl2pPr>
            <a:lvl3pPr indent="-228600" lvl="2" marL="1371600" algn="l">
              <a:spcBef>
                <a:spcPts val="203"/>
              </a:spcBef>
              <a:spcAft>
                <a:spcPts val="0"/>
              </a:spcAft>
              <a:buClr>
                <a:schemeClr val="dk2"/>
              </a:buClr>
              <a:buSzPts val="1013"/>
              <a:buNone/>
              <a:defRPr b="1" sz="1013"/>
            </a:lvl3pPr>
            <a:lvl4pPr indent="-228600" lvl="3" marL="1828800" algn="l">
              <a:spcBef>
                <a:spcPts val="180"/>
              </a:spcBef>
              <a:spcAft>
                <a:spcPts val="0"/>
              </a:spcAft>
              <a:buClr>
                <a:schemeClr val="dk2"/>
              </a:buClr>
              <a:buSzPts val="900"/>
              <a:buNone/>
              <a:defRPr b="1" sz="900"/>
            </a:lvl4pPr>
            <a:lvl5pPr indent="-228600" lvl="4" marL="2286000" algn="l">
              <a:spcBef>
                <a:spcPts val="180"/>
              </a:spcBef>
              <a:spcAft>
                <a:spcPts val="0"/>
              </a:spcAft>
              <a:buClr>
                <a:schemeClr val="dk2"/>
              </a:buClr>
              <a:buSzPts val="900"/>
              <a:buNone/>
              <a:defRPr b="1" sz="900"/>
            </a:lvl5pPr>
            <a:lvl6pPr indent="-228600" lvl="5" marL="2743200" algn="l">
              <a:spcBef>
                <a:spcPts val="180"/>
              </a:spcBef>
              <a:spcAft>
                <a:spcPts val="0"/>
              </a:spcAft>
              <a:buClr>
                <a:schemeClr val="dk1"/>
              </a:buClr>
              <a:buSzPts val="900"/>
              <a:buNone/>
              <a:defRPr b="1" sz="900"/>
            </a:lvl6pPr>
            <a:lvl7pPr indent="-228600" lvl="6" marL="3200400" algn="l">
              <a:spcBef>
                <a:spcPts val="180"/>
              </a:spcBef>
              <a:spcAft>
                <a:spcPts val="0"/>
              </a:spcAft>
              <a:buClr>
                <a:schemeClr val="dk1"/>
              </a:buClr>
              <a:buSzPts val="900"/>
              <a:buNone/>
              <a:defRPr b="1" sz="900"/>
            </a:lvl7pPr>
            <a:lvl8pPr indent="-228600" lvl="7" marL="3657600" algn="l">
              <a:spcBef>
                <a:spcPts val="180"/>
              </a:spcBef>
              <a:spcAft>
                <a:spcPts val="0"/>
              </a:spcAft>
              <a:buClr>
                <a:schemeClr val="dk1"/>
              </a:buClr>
              <a:buSzPts val="900"/>
              <a:buNone/>
              <a:defRPr b="1" sz="900"/>
            </a:lvl8pPr>
            <a:lvl9pPr indent="-228600" lvl="8" marL="4114800" algn="l">
              <a:spcBef>
                <a:spcPts val="180"/>
              </a:spcBef>
              <a:spcAft>
                <a:spcPts val="0"/>
              </a:spcAft>
              <a:buClr>
                <a:schemeClr val="dk1"/>
              </a:buClr>
              <a:buSzPts val="900"/>
              <a:buNone/>
              <a:defRPr b="1" sz="900"/>
            </a:lvl9pPr>
          </a:lstStyle>
          <a:p/>
        </p:txBody>
      </p:sp>
      <p:sp>
        <p:nvSpPr>
          <p:cNvPr id="215" name="Google Shape;215;p37"/>
          <p:cNvSpPr txBox="1"/>
          <p:nvPr>
            <p:ph idx="5" type="body"/>
          </p:nvPr>
        </p:nvSpPr>
        <p:spPr>
          <a:xfrm>
            <a:off x="4811025" y="1626723"/>
            <a:ext cx="4023360" cy="82391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2"/>
              </a:buClr>
              <a:buSzPts val="1800"/>
              <a:buNone/>
              <a:defRPr>
                <a:latin typeface="Arial"/>
                <a:ea typeface="Arial"/>
                <a:cs typeface="Arial"/>
                <a:sym typeface="Arial"/>
              </a:defRPr>
            </a:lvl1pPr>
            <a:lvl2pPr indent="-228600" lvl="1" marL="914400" algn="l">
              <a:spcBef>
                <a:spcPts val="225"/>
              </a:spcBef>
              <a:spcAft>
                <a:spcPts val="0"/>
              </a:spcAft>
              <a:buClr>
                <a:schemeClr val="dk2"/>
              </a:buClr>
              <a:buSzPts val="1125"/>
              <a:buNone/>
              <a:defRPr b="1" sz="1125"/>
            </a:lvl2pPr>
            <a:lvl3pPr indent="-228600" lvl="2" marL="1371600" algn="l">
              <a:spcBef>
                <a:spcPts val="203"/>
              </a:spcBef>
              <a:spcAft>
                <a:spcPts val="0"/>
              </a:spcAft>
              <a:buClr>
                <a:schemeClr val="dk2"/>
              </a:buClr>
              <a:buSzPts val="1013"/>
              <a:buNone/>
              <a:defRPr b="1" sz="1013"/>
            </a:lvl3pPr>
            <a:lvl4pPr indent="-228600" lvl="3" marL="1828800" algn="l">
              <a:spcBef>
                <a:spcPts val="180"/>
              </a:spcBef>
              <a:spcAft>
                <a:spcPts val="0"/>
              </a:spcAft>
              <a:buClr>
                <a:schemeClr val="dk2"/>
              </a:buClr>
              <a:buSzPts val="900"/>
              <a:buNone/>
              <a:defRPr b="1" sz="900"/>
            </a:lvl4pPr>
            <a:lvl5pPr indent="-228600" lvl="4" marL="2286000" algn="l">
              <a:spcBef>
                <a:spcPts val="180"/>
              </a:spcBef>
              <a:spcAft>
                <a:spcPts val="0"/>
              </a:spcAft>
              <a:buClr>
                <a:schemeClr val="dk2"/>
              </a:buClr>
              <a:buSzPts val="900"/>
              <a:buNone/>
              <a:defRPr b="1" sz="900"/>
            </a:lvl5pPr>
            <a:lvl6pPr indent="-228600" lvl="5" marL="2743200" algn="l">
              <a:spcBef>
                <a:spcPts val="180"/>
              </a:spcBef>
              <a:spcAft>
                <a:spcPts val="0"/>
              </a:spcAft>
              <a:buClr>
                <a:schemeClr val="dk1"/>
              </a:buClr>
              <a:buSzPts val="900"/>
              <a:buNone/>
              <a:defRPr b="1" sz="900"/>
            </a:lvl6pPr>
            <a:lvl7pPr indent="-228600" lvl="6" marL="3200400" algn="l">
              <a:spcBef>
                <a:spcPts val="180"/>
              </a:spcBef>
              <a:spcAft>
                <a:spcPts val="0"/>
              </a:spcAft>
              <a:buClr>
                <a:schemeClr val="dk1"/>
              </a:buClr>
              <a:buSzPts val="900"/>
              <a:buNone/>
              <a:defRPr b="1" sz="900"/>
            </a:lvl7pPr>
            <a:lvl8pPr indent="-228600" lvl="7" marL="3657600" algn="l">
              <a:spcBef>
                <a:spcPts val="180"/>
              </a:spcBef>
              <a:spcAft>
                <a:spcPts val="0"/>
              </a:spcAft>
              <a:buClr>
                <a:schemeClr val="dk1"/>
              </a:buClr>
              <a:buSzPts val="900"/>
              <a:buNone/>
              <a:defRPr b="1" sz="900"/>
            </a:lvl8pPr>
            <a:lvl9pPr indent="-228600" lvl="8" marL="4114800" algn="l">
              <a:spcBef>
                <a:spcPts val="180"/>
              </a:spcBef>
              <a:spcAft>
                <a:spcPts val="0"/>
              </a:spcAft>
              <a:buClr>
                <a:schemeClr val="dk1"/>
              </a:buClr>
              <a:buSzPts val="900"/>
              <a:buNone/>
              <a:defRPr b="1" sz="9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216" name="Shape 216"/>
        <p:cNvGrpSpPr/>
        <p:nvPr/>
      </p:nvGrpSpPr>
      <p:grpSpPr>
        <a:xfrm>
          <a:off x="0" y="0"/>
          <a:ext cx="0" cy="0"/>
          <a:chOff x="0" y="0"/>
          <a:chExt cx="0" cy="0"/>
        </a:xfrm>
      </p:grpSpPr>
      <p:sp>
        <p:nvSpPr>
          <p:cNvPr id="217" name="Google Shape;217;p38"/>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218" name="Google Shape;218;p38"/>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19" name="Google Shape;219;p38"/>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0" name="Google Shape;220;p38"/>
          <p:cNvSpPr txBox="1"/>
          <p:nvPr>
            <p:ph idx="2" type="body"/>
          </p:nvPr>
        </p:nvSpPr>
        <p:spPr>
          <a:xfrm>
            <a:off x="4811025" y="1736724"/>
            <a:ext cx="40233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38"/>
          <p:cNvSpPr txBox="1"/>
          <p:nvPr>
            <p:ph idx="3" type="body"/>
          </p:nvPr>
        </p:nvSpPr>
        <p:spPr>
          <a:xfrm>
            <a:off x="658523" y="1736725"/>
            <a:ext cx="4023360" cy="401421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2" name="Google Shape;222;p38"/>
          <p:cNvSpPr txBox="1"/>
          <p:nvPr>
            <p:ph idx="4" type="body"/>
          </p:nvPr>
        </p:nvSpPr>
        <p:spPr>
          <a:xfrm>
            <a:off x="4811025" y="3811928"/>
            <a:ext cx="40233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223" name="Shape 223"/>
        <p:cNvGrpSpPr/>
        <p:nvPr/>
      </p:nvGrpSpPr>
      <p:grpSpPr>
        <a:xfrm>
          <a:off x="0" y="0"/>
          <a:ext cx="0" cy="0"/>
          <a:chOff x="0" y="0"/>
          <a:chExt cx="0" cy="0"/>
        </a:xfrm>
      </p:grpSpPr>
      <p:sp>
        <p:nvSpPr>
          <p:cNvPr id="224" name="Google Shape;224;p39"/>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dk1"/>
              </a:buClr>
              <a:buSzPts val="2250"/>
              <a:buNone/>
              <a:defRPr b="0" i="0" sz="2250" cap="none">
                <a:solidFill>
                  <a:schemeClr val="dk1"/>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Bar_RtAngle_7502_RGB.png" id="225" name="Google Shape;225;p39"/>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26" name="Google Shape;226;p39"/>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7" name="Google Shape;227;p39"/>
          <p:cNvSpPr txBox="1"/>
          <p:nvPr>
            <p:ph idx="2" type="body"/>
          </p:nvPr>
        </p:nvSpPr>
        <p:spPr>
          <a:xfrm>
            <a:off x="4811025" y="1736725"/>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39"/>
          <p:cNvSpPr txBox="1"/>
          <p:nvPr>
            <p:ph idx="3" type="body"/>
          </p:nvPr>
        </p:nvSpPr>
        <p:spPr>
          <a:xfrm>
            <a:off x="658523" y="1736725"/>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9" name="Google Shape;229;p39"/>
          <p:cNvSpPr txBox="1"/>
          <p:nvPr>
            <p:ph idx="4" type="body"/>
          </p:nvPr>
        </p:nvSpPr>
        <p:spPr>
          <a:xfrm>
            <a:off x="658523" y="3871750"/>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0" name="Google Shape;230;p39"/>
          <p:cNvSpPr txBox="1"/>
          <p:nvPr>
            <p:ph idx="5" type="body"/>
          </p:nvPr>
        </p:nvSpPr>
        <p:spPr>
          <a:xfrm>
            <a:off x="4811025" y="3855164"/>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39"/>
          <p:cNvSpPr txBox="1"/>
          <p:nvPr>
            <p:ph idx="6" type="body"/>
          </p:nvPr>
        </p:nvSpPr>
        <p:spPr>
          <a:xfrm>
            <a:off x="4833059" y="1720139"/>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39"/>
          <p:cNvSpPr txBox="1"/>
          <p:nvPr>
            <p:ph idx="7" type="body"/>
          </p:nvPr>
        </p:nvSpPr>
        <p:spPr>
          <a:xfrm>
            <a:off x="680557" y="1720139"/>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39"/>
          <p:cNvSpPr txBox="1"/>
          <p:nvPr>
            <p:ph idx="8" type="body"/>
          </p:nvPr>
        </p:nvSpPr>
        <p:spPr>
          <a:xfrm>
            <a:off x="680557" y="3855164"/>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39"/>
          <p:cNvSpPr txBox="1"/>
          <p:nvPr>
            <p:ph idx="9" type="body"/>
          </p:nvPr>
        </p:nvSpPr>
        <p:spPr>
          <a:xfrm>
            <a:off x="4833059" y="3838578"/>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ntent with Caption" type="objTx">
  <p:cSld name="OBJECT_WITH_CAPTION_TEXT">
    <p:spTree>
      <p:nvGrpSpPr>
        <p:cNvPr id="235" name="Shape 235"/>
        <p:cNvGrpSpPr/>
        <p:nvPr/>
      </p:nvGrpSpPr>
      <p:grpSpPr>
        <a:xfrm>
          <a:off x="0" y="0"/>
          <a:ext cx="0" cy="0"/>
          <a:chOff x="0" y="0"/>
          <a:chExt cx="0" cy="0"/>
        </a:xfrm>
      </p:grpSpPr>
      <p:sp>
        <p:nvSpPr>
          <p:cNvPr id="236" name="Google Shape;236;p40"/>
          <p:cNvSpPr txBox="1"/>
          <p:nvPr>
            <p:ph type="title"/>
          </p:nvPr>
        </p:nvSpPr>
        <p:spPr>
          <a:xfrm>
            <a:off x="676656" y="374904"/>
            <a:ext cx="2949178" cy="15544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250"/>
              <a:buFont typeface="Encode Sans Black"/>
              <a:buNone/>
              <a:defRPr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40"/>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2"/>
              </a:buClr>
              <a:buSzPts val="1800"/>
              <a:buChar char="•"/>
              <a:defRPr/>
            </a:lvl1pPr>
            <a:lvl2pPr indent="-342900" lvl="1" marL="914400" algn="l">
              <a:spcBef>
                <a:spcPts val="360"/>
              </a:spcBef>
              <a:spcAft>
                <a:spcPts val="0"/>
              </a:spcAft>
              <a:buClr>
                <a:schemeClr val="dk2"/>
              </a:buClr>
              <a:buSzPts val="18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40"/>
          <p:cNvSpPr txBox="1"/>
          <p:nvPr>
            <p:ph idx="2" type="body"/>
          </p:nvPr>
        </p:nvSpPr>
        <p:spPr>
          <a:xfrm>
            <a:off x="840001" y="2238998"/>
            <a:ext cx="2739019" cy="362999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dk2"/>
              </a:buClr>
              <a:buSzPts val="1800"/>
              <a:buNone/>
              <a:defRPr cap="none">
                <a:latin typeface="Arial"/>
                <a:ea typeface="Arial"/>
                <a:cs typeface="Arial"/>
                <a:sym typeface="Arial"/>
              </a:defRPr>
            </a:lvl1pPr>
            <a:lvl2pPr indent="-228600" lvl="1" marL="914400" algn="l">
              <a:spcBef>
                <a:spcPts val="158"/>
              </a:spcBef>
              <a:spcAft>
                <a:spcPts val="0"/>
              </a:spcAft>
              <a:buClr>
                <a:schemeClr val="dk2"/>
              </a:buClr>
              <a:buSzPts val="788"/>
              <a:buNone/>
              <a:defRPr sz="788"/>
            </a:lvl2pPr>
            <a:lvl3pPr indent="-228600" lvl="2" marL="1371600" algn="l">
              <a:spcBef>
                <a:spcPts val="135"/>
              </a:spcBef>
              <a:spcAft>
                <a:spcPts val="0"/>
              </a:spcAft>
              <a:buClr>
                <a:schemeClr val="dk2"/>
              </a:buClr>
              <a:buSzPts val="675"/>
              <a:buNone/>
              <a:defRPr sz="675"/>
            </a:lvl3pPr>
            <a:lvl4pPr indent="-228600" lvl="3" marL="1828800" algn="l">
              <a:spcBef>
                <a:spcPts val="113"/>
              </a:spcBef>
              <a:spcAft>
                <a:spcPts val="0"/>
              </a:spcAft>
              <a:buClr>
                <a:schemeClr val="dk2"/>
              </a:buClr>
              <a:buSzPts val="563"/>
              <a:buNone/>
              <a:defRPr sz="563"/>
            </a:lvl4pPr>
            <a:lvl5pPr indent="-228600" lvl="4" marL="2286000" algn="l">
              <a:spcBef>
                <a:spcPts val="113"/>
              </a:spcBef>
              <a:spcAft>
                <a:spcPts val="0"/>
              </a:spcAft>
              <a:buClr>
                <a:schemeClr val="dk2"/>
              </a:buClr>
              <a:buSzPts val="563"/>
              <a:buNone/>
              <a:defRPr sz="563"/>
            </a:lvl5pPr>
            <a:lvl6pPr indent="-228600" lvl="5" marL="2743200" algn="l">
              <a:spcBef>
                <a:spcPts val="113"/>
              </a:spcBef>
              <a:spcAft>
                <a:spcPts val="0"/>
              </a:spcAft>
              <a:buClr>
                <a:schemeClr val="dk1"/>
              </a:buClr>
              <a:buSzPts val="563"/>
              <a:buNone/>
              <a:defRPr sz="563"/>
            </a:lvl6pPr>
            <a:lvl7pPr indent="-228600" lvl="6" marL="3200400" algn="l">
              <a:spcBef>
                <a:spcPts val="113"/>
              </a:spcBef>
              <a:spcAft>
                <a:spcPts val="0"/>
              </a:spcAft>
              <a:buClr>
                <a:schemeClr val="dk1"/>
              </a:buClr>
              <a:buSzPts val="563"/>
              <a:buNone/>
              <a:defRPr sz="563"/>
            </a:lvl7pPr>
            <a:lvl8pPr indent="-228600" lvl="7" marL="3657600" algn="l">
              <a:spcBef>
                <a:spcPts val="113"/>
              </a:spcBef>
              <a:spcAft>
                <a:spcPts val="0"/>
              </a:spcAft>
              <a:buClr>
                <a:schemeClr val="dk1"/>
              </a:buClr>
              <a:buSzPts val="563"/>
              <a:buNone/>
              <a:defRPr sz="563"/>
            </a:lvl8pPr>
            <a:lvl9pPr indent="-228600" lvl="8" marL="4114800" algn="l">
              <a:spcBef>
                <a:spcPts val="113"/>
              </a:spcBef>
              <a:spcAft>
                <a:spcPts val="0"/>
              </a:spcAft>
              <a:buClr>
                <a:schemeClr val="dk1"/>
              </a:buClr>
              <a:buSzPts val="563"/>
              <a:buNone/>
              <a:defRPr sz="563"/>
            </a:lvl9pPr>
          </a:lstStyle>
          <a:p/>
        </p:txBody>
      </p:sp>
      <p:pic>
        <p:nvPicPr>
          <p:cNvPr id="239" name="Google Shape;239;p40"/>
          <p:cNvPicPr preferRelativeResize="0"/>
          <p:nvPr/>
        </p:nvPicPr>
        <p:blipFill rotWithShape="1">
          <a:blip r:embed="rId2">
            <a:alphaModFix/>
          </a:blip>
          <a:srcRect b="0" l="0" r="0" t="0"/>
          <a:stretch/>
        </p:blipFill>
        <p:spPr>
          <a:xfrm>
            <a:off x="840000" y="2057400"/>
            <a:ext cx="1359526" cy="73158"/>
          </a:xfrm>
          <a:prstGeom prst="rect">
            <a:avLst/>
          </a:prstGeom>
          <a:noFill/>
          <a:ln>
            <a:noFill/>
          </a:ln>
        </p:spPr>
      </p:pic>
      <p:sp>
        <p:nvSpPr>
          <p:cNvPr id="240" name="Google Shape;240;p40"/>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Blank" type="blank">
  <p:cSld name="BLANK">
    <p:spTree>
      <p:nvGrpSpPr>
        <p:cNvPr id="241" name="Shape 241"/>
        <p:cNvGrpSpPr/>
        <p:nvPr/>
      </p:nvGrpSpPr>
      <p:grpSpPr>
        <a:xfrm>
          <a:off x="0" y="0"/>
          <a:ext cx="0" cy="0"/>
          <a:chOff x="0" y="0"/>
          <a:chExt cx="0" cy="0"/>
        </a:xfrm>
      </p:grpSpPr>
      <p:sp>
        <p:nvSpPr>
          <p:cNvPr id="242" name="Google Shape;242;p41"/>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LastSlide">
  <p:cSld name="NEW LastSlide">
    <p:spTree>
      <p:nvGrpSpPr>
        <p:cNvPr id="243" name="Shape 243"/>
        <p:cNvGrpSpPr/>
        <p:nvPr/>
      </p:nvGrpSpPr>
      <p:grpSpPr>
        <a:xfrm>
          <a:off x="0" y="0"/>
          <a:ext cx="0" cy="0"/>
          <a:chOff x="0" y="0"/>
          <a:chExt cx="0" cy="0"/>
        </a:xfrm>
      </p:grpSpPr>
      <p:sp>
        <p:nvSpPr>
          <p:cNvPr id="244" name="Google Shape;244;p42"/>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chemeClr val="dk1"/>
                </a:solidFill>
                <a:latin typeface="Calibri"/>
                <a:ea typeface="Calibri"/>
                <a:cs typeface="Calibri"/>
                <a:sym typeface="Calibri"/>
              </a:defRPr>
            </a:lvl1pPr>
            <a:lvl2pPr indent="0" lvl="1" marL="0" marR="0" algn="r">
              <a:spcBef>
                <a:spcPts val="0"/>
              </a:spcBef>
              <a:buNone/>
              <a:defRPr sz="900">
                <a:solidFill>
                  <a:schemeClr val="dk1"/>
                </a:solidFill>
                <a:latin typeface="Calibri"/>
                <a:ea typeface="Calibri"/>
                <a:cs typeface="Calibri"/>
                <a:sym typeface="Calibri"/>
              </a:defRPr>
            </a:lvl2pPr>
            <a:lvl3pPr indent="0" lvl="2" marL="0" marR="0" algn="r">
              <a:spcBef>
                <a:spcPts val="0"/>
              </a:spcBef>
              <a:buNone/>
              <a:defRPr sz="900">
                <a:solidFill>
                  <a:schemeClr val="dk1"/>
                </a:solidFill>
                <a:latin typeface="Calibri"/>
                <a:ea typeface="Calibri"/>
                <a:cs typeface="Calibri"/>
                <a:sym typeface="Calibri"/>
              </a:defRPr>
            </a:lvl3pPr>
            <a:lvl4pPr indent="0" lvl="3" marL="0" marR="0" algn="r">
              <a:spcBef>
                <a:spcPts val="0"/>
              </a:spcBef>
              <a:buNone/>
              <a:defRPr sz="900">
                <a:solidFill>
                  <a:schemeClr val="dk1"/>
                </a:solidFill>
                <a:latin typeface="Calibri"/>
                <a:ea typeface="Calibri"/>
                <a:cs typeface="Calibri"/>
                <a:sym typeface="Calibri"/>
              </a:defRPr>
            </a:lvl4pPr>
            <a:lvl5pPr indent="0" lvl="4" marL="0" marR="0" algn="r">
              <a:spcBef>
                <a:spcPts val="0"/>
              </a:spcBef>
              <a:buNone/>
              <a:defRPr sz="900">
                <a:solidFill>
                  <a:schemeClr val="dk1"/>
                </a:solidFill>
                <a:latin typeface="Calibri"/>
                <a:ea typeface="Calibri"/>
                <a:cs typeface="Calibri"/>
                <a:sym typeface="Calibri"/>
              </a:defRPr>
            </a:lvl5pPr>
            <a:lvl6pPr indent="0" lvl="5" marL="0" marR="0" algn="r">
              <a:spcBef>
                <a:spcPts val="0"/>
              </a:spcBef>
              <a:buNone/>
              <a:defRPr sz="900">
                <a:solidFill>
                  <a:schemeClr val="dk1"/>
                </a:solidFill>
                <a:latin typeface="Calibri"/>
                <a:ea typeface="Calibri"/>
                <a:cs typeface="Calibri"/>
                <a:sym typeface="Calibri"/>
              </a:defRPr>
            </a:lvl6pPr>
            <a:lvl7pPr indent="0" lvl="6" marL="0" marR="0" algn="r">
              <a:spcBef>
                <a:spcPts val="0"/>
              </a:spcBef>
              <a:buNone/>
              <a:defRPr sz="900">
                <a:solidFill>
                  <a:schemeClr val="dk1"/>
                </a:solidFill>
                <a:latin typeface="Calibri"/>
                <a:ea typeface="Calibri"/>
                <a:cs typeface="Calibri"/>
                <a:sym typeface="Calibri"/>
              </a:defRPr>
            </a:lvl7pPr>
            <a:lvl8pPr indent="0" lvl="7" marL="0" marR="0" algn="r">
              <a:spcBef>
                <a:spcPts val="0"/>
              </a:spcBef>
              <a:buNone/>
              <a:defRPr sz="900">
                <a:solidFill>
                  <a:schemeClr val="dk1"/>
                </a:solidFill>
                <a:latin typeface="Calibri"/>
                <a:ea typeface="Calibri"/>
                <a:cs typeface="Calibri"/>
                <a:sym typeface="Calibri"/>
              </a:defRPr>
            </a:lvl8pPr>
            <a:lvl9pPr indent="0" lvl="8" marL="0" marR="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p42"/>
          <p:cNvSpPr txBox="1"/>
          <p:nvPr>
            <p:ph idx="1" type="body"/>
          </p:nvPr>
        </p:nvSpPr>
        <p:spPr>
          <a:xfrm>
            <a:off x="564023" y="803306"/>
            <a:ext cx="8203963" cy="4862557"/>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dk2"/>
              </a:buClr>
              <a:buSzPts val="1800"/>
              <a:buFont typeface="Arial"/>
              <a:buChar char="•"/>
              <a:defRPr/>
            </a:lvl1pPr>
            <a:lvl2pPr indent="-323850" lvl="1" marL="914400" algn="l">
              <a:spcBef>
                <a:spcPts val="300"/>
              </a:spcBef>
              <a:spcAft>
                <a:spcPts val="0"/>
              </a:spcAft>
              <a:buClr>
                <a:schemeClr val="dk2"/>
              </a:buClr>
              <a:buSzPts val="1500"/>
              <a:buChar char="–"/>
              <a:defRPr/>
            </a:lvl2pPr>
            <a:lvl3pPr indent="-342900" lvl="2" marL="1371600" algn="l">
              <a:spcBef>
                <a:spcPts val="360"/>
              </a:spcBef>
              <a:spcAft>
                <a:spcPts val="0"/>
              </a:spcAft>
              <a:buClr>
                <a:schemeClr val="dk2"/>
              </a:buClr>
              <a:buSzPts val="1800"/>
              <a:buChar char="•"/>
              <a:defRPr/>
            </a:lvl3pPr>
            <a:lvl4pPr indent="-342900" lvl="3" marL="1828800" algn="l">
              <a:spcBef>
                <a:spcPts val="360"/>
              </a:spcBef>
              <a:spcAft>
                <a:spcPts val="0"/>
              </a:spcAft>
              <a:buClr>
                <a:schemeClr val="dk2"/>
              </a:buClr>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_Header + Content">
  <p:cSld name="NEW_Header + Content">
    <p:spTree>
      <p:nvGrpSpPr>
        <p:cNvPr id="31" name="Shape 31"/>
        <p:cNvGrpSpPr/>
        <p:nvPr/>
      </p:nvGrpSpPr>
      <p:grpSpPr>
        <a:xfrm>
          <a:off x="0" y="0"/>
          <a:ext cx="0" cy="0"/>
          <a:chOff x="0" y="0"/>
          <a:chExt cx="0" cy="0"/>
        </a:xfrm>
      </p:grpSpPr>
      <p:sp>
        <p:nvSpPr>
          <p:cNvPr id="32" name="Google Shape;32;p5"/>
          <p:cNvSpPr txBox="1"/>
          <p:nvPr>
            <p:ph idx="1" type="body"/>
          </p:nvPr>
        </p:nvSpPr>
        <p:spPr>
          <a:xfrm>
            <a:off x="659305" y="1736726"/>
            <a:ext cx="8076956" cy="4015497"/>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360"/>
              </a:spcBef>
              <a:spcAft>
                <a:spcPts val="0"/>
              </a:spcAft>
              <a:buClr>
                <a:schemeClr val="accent3"/>
              </a:buClr>
              <a:buSzPts val="1800"/>
              <a:buFont typeface="Arial"/>
              <a:buChar char="•"/>
              <a:defRPr b="1" i="0" sz="1800">
                <a:solidFill>
                  <a:schemeClr val="accent3"/>
                </a:solidFill>
                <a:latin typeface="Calibri"/>
                <a:ea typeface="Calibri"/>
                <a:cs typeface="Calibri"/>
                <a:sym typeface="Calibri"/>
              </a:defRPr>
            </a:lvl1pPr>
            <a:lvl2pPr indent="-323850" lvl="1" marL="914400" marR="0" algn="l">
              <a:lnSpc>
                <a:spcPct val="100000"/>
              </a:lnSpc>
              <a:spcBef>
                <a:spcPts val="300"/>
              </a:spcBef>
              <a:spcAft>
                <a:spcPts val="0"/>
              </a:spcAft>
              <a:buClr>
                <a:schemeClr val="accent3"/>
              </a:buClr>
              <a:buSzPts val="1500"/>
              <a:buFont typeface="Arial"/>
              <a:buChar char="–"/>
              <a:defRPr b="1" i="0" sz="1500">
                <a:solidFill>
                  <a:schemeClr val="accent3"/>
                </a:solidFill>
                <a:latin typeface="Calibri"/>
                <a:ea typeface="Calibri"/>
                <a:cs typeface="Calibri"/>
                <a:sym typeface="Calibri"/>
              </a:defRPr>
            </a:lvl2pPr>
            <a:lvl3pPr indent="-314325" lvl="2" marL="1371600" marR="0" algn="l">
              <a:lnSpc>
                <a:spcPct val="100000"/>
              </a:lnSpc>
              <a:spcBef>
                <a:spcPts val="270"/>
              </a:spcBef>
              <a:spcAft>
                <a:spcPts val="0"/>
              </a:spcAft>
              <a:buClr>
                <a:schemeClr val="accent3"/>
              </a:buClr>
              <a:buSzPts val="1350"/>
              <a:buFont typeface="Arial"/>
              <a:buChar char="•"/>
              <a:defRPr b="1" i="0" sz="1350">
                <a:solidFill>
                  <a:schemeClr val="accent3"/>
                </a:solidFill>
                <a:latin typeface="Calibri"/>
                <a:ea typeface="Calibri"/>
                <a:cs typeface="Calibri"/>
                <a:sym typeface="Calibri"/>
              </a:defRPr>
            </a:lvl3pPr>
            <a:lvl4pPr indent="-304800" lvl="3" marL="1828800" marR="0" algn="l">
              <a:lnSpc>
                <a:spcPct val="100000"/>
              </a:lnSpc>
              <a:spcBef>
                <a:spcPts val="240"/>
              </a:spcBef>
              <a:spcAft>
                <a:spcPts val="0"/>
              </a:spcAft>
              <a:buClr>
                <a:schemeClr val="accent3"/>
              </a:buClr>
              <a:buSzPts val="1200"/>
              <a:buFont typeface="Arial"/>
              <a:buChar char="–"/>
              <a:defRPr b="1" i="0" sz="1200">
                <a:solidFill>
                  <a:schemeClr val="accent3"/>
                </a:solidFill>
                <a:latin typeface="Calibri"/>
                <a:ea typeface="Calibri"/>
                <a:cs typeface="Calibri"/>
                <a:sym typeface="Calibri"/>
              </a:defRPr>
            </a:lvl4pPr>
            <a:lvl5pPr indent="-295275" lvl="4" marL="2286000" marR="0" algn="l">
              <a:lnSpc>
                <a:spcPct val="100000"/>
              </a:lnSpc>
              <a:spcBef>
                <a:spcPts val="210"/>
              </a:spcBef>
              <a:spcAft>
                <a:spcPts val="0"/>
              </a:spcAft>
              <a:buClr>
                <a:schemeClr val="accent3"/>
              </a:buClr>
              <a:buSzPts val="1050"/>
              <a:buFont typeface="Arial"/>
              <a:buChar char="»"/>
              <a:defRPr b="1" i="0" sz="1050">
                <a:solidFill>
                  <a:schemeClr val="accent3"/>
                </a:solidFill>
                <a:latin typeface="Calibri"/>
                <a:ea typeface="Calibri"/>
                <a:cs typeface="Calibri"/>
                <a:sym typeface="Calibri"/>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 name="Google Shape;33;p5"/>
          <p:cNvSpPr txBox="1"/>
          <p:nvPr>
            <p:ph idx="2"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34" name="Google Shape;34;p5"/>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35" name="Google Shape;35;p5"/>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Header + Graphic">
  <p:cSld name="NEW Header + Graphic">
    <p:spTree>
      <p:nvGrpSpPr>
        <p:cNvPr id="36" name="Shape 36"/>
        <p:cNvGrpSpPr/>
        <p:nvPr/>
      </p:nvGrpSpPr>
      <p:grpSpPr>
        <a:xfrm>
          <a:off x="0" y="0"/>
          <a:ext cx="0" cy="0"/>
          <a:chOff x="0" y="0"/>
          <a:chExt cx="0" cy="0"/>
        </a:xfrm>
      </p:grpSpPr>
      <p:sp>
        <p:nvSpPr>
          <p:cNvPr id="37" name="Google Shape;37;p6"/>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360"/>
              </a:spcBef>
              <a:spcAft>
                <a:spcPts val="0"/>
              </a:spcAft>
              <a:buClr>
                <a:schemeClr val="lt2"/>
              </a:buClr>
              <a:buSzPts val="1800"/>
              <a:buFont typeface="Arial"/>
              <a:buNone/>
              <a:defRPr b="0" i="0" sz="1800" u="none" cap="none" strike="noStrike">
                <a:solidFill>
                  <a:schemeClr val="lt2"/>
                </a:solidFill>
                <a:latin typeface="Calibri"/>
                <a:ea typeface="Calibri"/>
                <a:cs typeface="Calibri"/>
                <a:sym typeface="Calibri"/>
              </a:defRPr>
            </a:lvl1pPr>
            <a:lvl2pPr lvl="1" marR="0" rtl="0" algn="l">
              <a:spcBef>
                <a:spcPts val="300"/>
              </a:spcBef>
              <a:spcAft>
                <a:spcPts val="0"/>
              </a:spcAft>
              <a:buClr>
                <a:schemeClr val="lt2"/>
              </a:buClr>
              <a:buSzPts val="1500"/>
              <a:buFont typeface="Arial"/>
              <a:buChar char="–"/>
              <a:defRPr b="1" i="0" sz="1500" u="none" cap="none" strike="noStrike">
                <a:solidFill>
                  <a:schemeClr val="lt2"/>
                </a:solidFill>
                <a:latin typeface="Open Sans"/>
                <a:ea typeface="Open Sans"/>
                <a:cs typeface="Open Sans"/>
                <a:sym typeface="Open Sans"/>
              </a:defRPr>
            </a:lvl2pPr>
            <a:lvl3pPr lvl="2" marR="0" rtl="0" algn="l">
              <a:spcBef>
                <a:spcPts val="270"/>
              </a:spcBef>
              <a:spcAft>
                <a:spcPts val="0"/>
              </a:spcAft>
              <a:buClr>
                <a:schemeClr val="lt2"/>
              </a:buClr>
              <a:buSzPts val="1350"/>
              <a:buFont typeface="Arial"/>
              <a:buChar char="•"/>
              <a:defRPr b="1" i="0" sz="1350" u="none" cap="none" strike="noStrike">
                <a:solidFill>
                  <a:schemeClr val="lt2"/>
                </a:solidFill>
                <a:latin typeface="Open Sans"/>
                <a:ea typeface="Open Sans"/>
                <a:cs typeface="Open Sans"/>
                <a:sym typeface="Open Sans"/>
              </a:defRPr>
            </a:lvl3pPr>
            <a:lvl4pPr lvl="3" marR="0" rtl="0" algn="l">
              <a:spcBef>
                <a:spcPts val="240"/>
              </a:spcBef>
              <a:spcAft>
                <a:spcPts val="0"/>
              </a:spcAft>
              <a:buClr>
                <a:schemeClr val="lt2"/>
              </a:buClr>
              <a:buSzPts val="1200"/>
              <a:buFont typeface="Arial"/>
              <a:buChar char="–"/>
              <a:defRPr b="1" i="0" sz="1200" u="none" cap="none" strike="noStrike">
                <a:solidFill>
                  <a:schemeClr val="lt2"/>
                </a:solidFill>
                <a:latin typeface="Open Sans"/>
                <a:ea typeface="Open Sans"/>
                <a:cs typeface="Open Sans"/>
                <a:sym typeface="Open Sans"/>
              </a:defRPr>
            </a:lvl4pPr>
            <a:lvl5pPr lvl="4" marR="0" rtl="0" algn="l">
              <a:spcBef>
                <a:spcPts val="240"/>
              </a:spcBef>
              <a:spcAft>
                <a:spcPts val="0"/>
              </a:spcAft>
              <a:buClr>
                <a:schemeClr val="lt2"/>
              </a:buClr>
              <a:buSzPts val="1200"/>
              <a:buFont typeface="Arial"/>
              <a:buChar char="»"/>
              <a:defRPr b="1" i="0" sz="1200" u="none" cap="none" strike="noStrike">
                <a:solidFill>
                  <a:schemeClr val="lt2"/>
                </a:solidFill>
                <a:latin typeface="Open Sans"/>
                <a:ea typeface="Open Sans"/>
                <a:cs typeface="Open Sans"/>
                <a:sym typeface="Open Sans"/>
              </a:defRPr>
            </a:lvl5pPr>
            <a:lvl6pPr lvl="5"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lvl="6"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lvl="7"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lvl="8"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38" name="Google Shape;38;p6"/>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39" name="Google Shape;39;p6"/>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0" name="Google Shape;40;p6"/>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wo Content">
  <p:cSld name="NEW Two Content">
    <p:spTree>
      <p:nvGrpSpPr>
        <p:cNvPr id="41" name="Shape 41"/>
        <p:cNvGrpSpPr/>
        <p:nvPr/>
      </p:nvGrpSpPr>
      <p:grpSpPr>
        <a:xfrm>
          <a:off x="0" y="0"/>
          <a:ext cx="0" cy="0"/>
          <a:chOff x="0" y="0"/>
          <a:chExt cx="0" cy="0"/>
        </a:xfrm>
      </p:grpSpPr>
      <p:sp>
        <p:nvSpPr>
          <p:cNvPr id="42" name="Google Shape;42;p7"/>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43" name="Google Shape;43;p7"/>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44" name="Google Shape;44;p7"/>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7"/>
          <p:cNvSpPr txBox="1"/>
          <p:nvPr>
            <p:ph idx="2" type="body"/>
          </p:nvPr>
        </p:nvSpPr>
        <p:spPr>
          <a:xfrm>
            <a:off x="4811025" y="1736725"/>
            <a:ext cx="4023360" cy="40147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6" name="Google Shape;46;p7"/>
          <p:cNvSpPr txBox="1"/>
          <p:nvPr>
            <p:ph idx="3" type="body"/>
          </p:nvPr>
        </p:nvSpPr>
        <p:spPr>
          <a:xfrm>
            <a:off x="658523" y="1736725"/>
            <a:ext cx="4023360" cy="401421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Comparison">
  <p:cSld name="NEW Comparison">
    <p:spTree>
      <p:nvGrpSpPr>
        <p:cNvPr id="47" name="Shape 47"/>
        <p:cNvGrpSpPr/>
        <p:nvPr/>
      </p:nvGrpSpPr>
      <p:grpSpPr>
        <a:xfrm>
          <a:off x="0" y="0"/>
          <a:ext cx="0" cy="0"/>
          <a:chOff x="0" y="0"/>
          <a:chExt cx="0" cy="0"/>
        </a:xfrm>
      </p:grpSpPr>
      <p:sp>
        <p:nvSpPr>
          <p:cNvPr id="48" name="Google Shape;48;p8"/>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49" name="Google Shape;49;p8"/>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50" name="Google Shape;50;p8"/>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8"/>
          <p:cNvSpPr txBox="1"/>
          <p:nvPr>
            <p:ph idx="2" type="body"/>
          </p:nvPr>
        </p:nvSpPr>
        <p:spPr>
          <a:xfrm>
            <a:off x="4811025" y="2559423"/>
            <a:ext cx="4023360" cy="319209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2" name="Google Shape;52;p8"/>
          <p:cNvSpPr txBox="1"/>
          <p:nvPr>
            <p:ph idx="3" type="body"/>
          </p:nvPr>
        </p:nvSpPr>
        <p:spPr>
          <a:xfrm>
            <a:off x="658523" y="2559423"/>
            <a:ext cx="4023360" cy="319151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53" name="Google Shape;53;p8"/>
          <p:cNvSpPr txBox="1"/>
          <p:nvPr>
            <p:ph idx="4" type="body"/>
          </p:nvPr>
        </p:nvSpPr>
        <p:spPr>
          <a:xfrm>
            <a:off x="658523" y="1620183"/>
            <a:ext cx="4023360" cy="823912"/>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lt2"/>
              </a:buClr>
              <a:buSzPts val="1350"/>
              <a:buNone/>
              <a:defRPr b="0" sz="1350">
                <a:solidFill>
                  <a:schemeClr val="lt2"/>
                </a:solidFill>
              </a:defRPr>
            </a:lvl1pPr>
            <a:lvl2pPr indent="-228600" lvl="1" marL="914400" algn="l">
              <a:spcBef>
                <a:spcPts val="225"/>
              </a:spcBef>
              <a:spcAft>
                <a:spcPts val="0"/>
              </a:spcAft>
              <a:buClr>
                <a:schemeClr val="lt2"/>
              </a:buClr>
              <a:buSzPts val="1125"/>
              <a:buNone/>
              <a:defRPr b="1" sz="1125"/>
            </a:lvl2pPr>
            <a:lvl3pPr indent="-228600" lvl="2" marL="1371600" algn="l">
              <a:spcBef>
                <a:spcPts val="203"/>
              </a:spcBef>
              <a:spcAft>
                <a:spcPts val="0"/>
              </a:spcAft>
              <a:buClr>
                <a:schemeClr val="lt2"/>
              </a:buClr>
              <a:buSzPts val="1013"/>
              <a:buNone/>
              <a:defRPr b="1" sz="1013"/>
            </a:lvl3pPr>
            <a:lvl4pPr indent="-228600" lvl="3" marL="1828800" algn="l">
              <a:spcBef>
                <a:spcPts val="180"/>
              </a:spcBef>
              <a:spcAft>
                <a:spcPts val="0"/>
              </a:spcAft>
              <a:buClr>
                <a:schemeClr val="lt2"/>
              </a:buClr>
              <a:buSzPts val="900"/>
              <a:buNone/>
              <a:defRPr b="1" sz="900"/>
            </a:lvl4pPr>
            <a:lvl5pPr indent="-228600" lvl="4" marL="2286000" algn="l">
              <a:spcBef>
                <a:spcPts val="180"/>
              </a:spcBef>
              <a:spcAft>
                <a:spcPts val="0"/>
              </a:spcAft>
              <a:buClr>
                <a:schemeClr val="lt2"/>
              </a:buClr>
              <a:buSzPts val="900"/>
              <a:buNone/>
              <a:defRPr b="1" sz="900"/>
            </a:lvl5pPr>
            <a:lvl6pPr indent="-228600" lvl="5" marL="2743200" algn="l">
              <a:spcBef>
                <a:spcPts val="180"/>
              </a:spcBef>
              <a:spcAft>
                <a:spcPts val="0"/>
              </a:spcAft>
              <a:buClr>
                <a:schemeClr val="lt1"/>
              </a:buClr>
              <a:buSzPts val="900"/>
              <a:buNone/>
              <a:defRPr b="1" sz="900"/>
            </a:lvl6pPr>
            <a:lvl7pPr indent="-228600" lvl="6" marL="3200400" algn="l">
              <a:spcBef>
                <a:spcPts val="180"/>
              </a:spcBef>
              <a:spcAft>
                <a:spcPts val="0"/>
              </a:spcAft>
              <a:buClr>
                <a:schemeClr val="lt1"/>
              </a:buClr>
              <a:buSzPts val="900"/>
              <a:buNone/>
              <a:defRPr b="1" sz="900"/>
            </a:lvl7pPr>
            <a:lvl8pPr indent="-228600" lvl="7" marL="3657600" algn="l">
              <a:spcBef>
                <a:spcPts val="180"/>
              </a:spcBef>
              <a:spcAft>
                <a:spcPts val="0"/>
              </a:spcAft>
              <a:buClr>
                <a:schemeClr val="lt1"/>
              </a:buClr>
              <a:buSzPts val="900"/>
              <a:buNone/>
              <a:defRPr b="1" sz="900"/>
            </a:lvl8pPr>
            <a:lvl9pPr indent="-228600" lvl="8" marL="4114800" algn="l">
              <a:spcBef>
                <a:spcPts val="180"/>
              </a:spcBef>
              <a:spcAft>
                <a:spcPts val="0"/>
              </a:spcAft>
              <a:buClr>
                <a:schemeClr val="lt1"/>
              </a:buClr>
              <a:buSzPts val="900"/>
              <a:buNone/>
              <a:defRPr b="1" sz="900"/>
            </a:lvl9pPr>
          </a:lstStyle>
          <a:p/>
        </p:txBody>
      </p:sp>
      <p:sp>
        <p:nvSpPr>
          <p:cNvPr id="54" name="Google Shape;54;p8"/>
          <p:cNvSpPr txBox="1"/>
          <p:nvPr>
            <p:ph idx="5" type="body"/>
          </p:nvPr>
        </p:nvSpPr>
        <p:spPr>
          <a:xfrm>
            <a:off x="4811025" y="1626723"/>
            <a:ext cx="4023360" cy="823912"/>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lt2"/>
              </a:buClr>
              <a:buSzPts val="1350"/>
              <a:buNone/>
              <a:defRPr b="0" sz="1350">
                <a:solidFill>
                  <a:schemeClr val="lt2"/>
                </a:solidFill>
              </a:defRPr>
            </a:lvl1pPr>
            <a:lvl2pPr indent="-228600" lvl="1" marL="914400" algn="l">
              <a:spcBef>
                <a:spcPts val="225"/>
              </a:spcBef>
              <a:spcAft>
                <a:spcPts val="0"/>
              </a:spcAft>
              <a:buClr>
                <a:schemeClr val="lt2"/>
              </a:buClr>
              <a:buSzPts val="1125"/>
              <a:buNone/>
              <a:defRPr b="1" sz="1125"/>
            </a:lvl2pPr>
            <a:lvl3pPr indent="-228600" lvl="2" marL="1371600" algn="l">
              <a:spcBef>
                <a:spcPts val="203"/>
              </a:spcBef>
              <a:spcAft>
                <a:spcPts val="0"/>
              </a:spcAft>
              <a:buClr>
                <a:schemeClr val="lt2"/>
              </a:buClr>
              <a:buSzPts val="1013"/>
              <a:buNone/>
              <a:defRPr b="1" sz="1013"/>
            </a:lvl3pPr>
            <a:lvl4pPr indent="-228600" lvl="3" marL="1828800" algn="l">
              <a:spcBef>
                <a:spcPts val="180"/>
              </a:spcBef>
              <a:spcAft>
                <a:spcPts val="0"/>
              </a:spcAft>
              <a:buClr>
                <a:schemeClr val="lt2"/>
              </a:buClr>
              <a:buSzPts val="900"/>
              <a:buNone/>
              <a:defRPr b="1" sz="900"/>
            </a:lvl4pPr>
            <a:lvl5pPr indent="-228600" lvl="4" marL="2286000" algn="l">
              <a:spcBef>
                <a:spcPts val="180"/>
              </a:spcBef>
              <a:spcAft>
                <a:spcPts val="0"/>
              </a:spcAft>
              <a:buClr>
                <a:schemeClr val="lt2"/>
              </a:buClr>
              <a:buSzPts val="900"/>
              <a:buNone/>
              <a:defRPr b="1" sz="900"/>
            </a:lvl5pPr>
            <a:lvl6pPr indent="-228600" lvl="5" marL="2743200" algn="l">
              <a:spcBef>
                <a:spcPts val="180"/>
              </a:spcBef>
              <a:spcAft>
                <a:spcPts val="0"/>
              </a:spcAft>
              <a:buClr>
                <a:schemeClr val="lt1"/>
              </a:buClr>
              <a:buSzPts val="900"/>
              <a:buNone/>
              <a:defRPr b="1" sz="900"/>
            </a:lvl6pPr>
            <a:lvl7pPr indent="-228600" lvl="6" marL="3200400" algn="l">
              <a:spcBef>
                <a:spcPts val="180"/>
              </a:spcBef>
              <a:spcAft>
                <a:spcPts val="0"/>
              </a:spcAft>
              <a:buClr>
                <a:schemeClr val="lt1"/>
              </a:buClr>
              <a:buSzPts val="900"/>
              <a:buNone/>
              <a:defRPr b="1" sz="900"/>
            </a:lvl7pPr>
            <a:lvl8pPr indent="-228600" lvl="7" marL="3657600" algn="l">
              <a:spcBef>
                <a:spcPts val="180"/>
              </a:spcBef>
              <a:spcAft>
                <a:spcPts val="0"/>
              </a:spcAft>
              <a:buClr>
                <a:schemeClr val="lt1"/>
              </a:buClr>
              <a:buSzPts val="900"/>
              <a:buNone/>
              <a:defRPr b="1" sz="900"/>
            </a:lvl8pPr>
            <a:lvl9pPr indent="-228600" lvl="8" marL="4114800" algn="l">
              <a:spcBef>
                <a:spcPts val="180"/>
              </a:spcBef>
              <a:spcAft>
                <a:spcPts val="0"/>
              </a:spcAft>
              <a:buClr>
                <a:schemeClr val="lt1"/>
              </a:buClr>
              <a:buSzPts val="900"/>
              <a:buNone/>
              <a:defRPr b="1"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Three Content">
  <p:cSld name="NEW Three Content">
    <p:spTree>
      <p:nvGrpSpPr>
        <p:cNvPr id="55" name="Shape 55"/>
        <p:cNvGrpSpPr/>
        <p:nvPr/>
      </p:nvGrpSpPr>
      <p:grpSpPr>
        <a:xfrm>
          <a:off x="0" y="0"/>
          <a:ext cx="0" cy="0"/>
          <a:chOff x="0" y="0"/>
          <a:chExt cx="0" cy="0"/>
        </a:xfrm>
      </p:grpSpPr>
      <p:sp>
        <p:nvSpPr>
          <p:cNvPr id="56" name="Google Shape;56;p9"/>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57" name="Google Shape;57;p9"/>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58" name="Google Shape;58;p9"/>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9"/>
          <p:cNvSpPr txBox="1"/>
          <p:nvPr>
            <p:ph idx="2" type="body"/>
          </p:nvPr>
        </p:nvSpPr>
        <p:spPr>
          <a:xfrm>
            <a:off x="4811025" y="1736724"/>
            <a:ext cx="40233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0" name="Google Shape;60;p9"/>
          <p:cNvSpPr txBox="1"/>
          <p:nvPr>
            <p:ph idx="3" type="body"/>
          </p:nvPr>
        </p:nvSpPr>
        <p:spPr>
          <a:xfrm>
            <a:off x="658523" y="1736725"/>
            <a:ext cx="4023360" cy="401421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1" name="Google Shape;61;p9"/>
          <p:cNvSpPr txBox="1"/>
          <p:nvPr>
            <p:ph idx="4" type="body"/>
          </p:nvPr>
        </p:nvSpPr>
        <p:spPr>
          <a:xfrm>
            <a:off x="4811025" y="3811928"/>
            <a:ext cx="4023360" cy="192024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W Four Content">
  <p:cSld name="NEW Four Content">
    <p:spTree>
      <p:nvGrpSpPr>
        <p:cNvPr id="62" name="Shape 62"/>
        <p:cNvGrpSpPr/>
        <p:nvPr/>
      </p:nvGrpSpPr>
      <p:grpSpPr>
        <a:xfrm>
          <a:off x="0" y="0"/>
          <a:ext cx="0" cy="0"/>
          <a:chOff x="0" y="0"/>
          <a:chExt cx="0" cy="0"/>
        </a:xfrm>
      </p:grpSpPr>
      <p:sp>
        <p:nvSpPr>
          <p:cNvPr id="63" name="Google Shape;63;p10"/>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450"/>
              </a:spcBef>
              <a:spcAft>
                <a:spcPts val="0"/>
              </a:spcAft>
              <a:buClr>
                <a:schemeClr val="accent3"/>
              </a:buClr>
              <a:buSzPts val="2250"/>
              <a:buNone/>
              <a:defRPr b="0" i="0" sz="2250" cap="none">
                <a:solidFill>
                  <a:schemeClr val="accent3"/>
                </a:solidFill>
                <a:latin typeface="Encode Sans Black"/>
                <a:ea typeface="Encode Sans Black"/>
                <a:cs typeface="Encode Sans Black"/>
                <a:sym typeface="Encode Sans Black"/>
              </a:defRPr>
            </a:lvl1pPr>
            <a:lvl2pPr indent="-228600" lvl="1" marL="914400" algn="l">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indent="-228600" lvl="2" marL="1371600" algn="l">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indent="-228600" lvl="3" marL="18288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indent="-228600" lvl="4" marL="2286000" algn="l">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descr="Bar_RtAngle_7502_RGB.png" id="64" name="Google Shape;64;p10"/>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65" name="Google Shape;65;p10"/>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algn="r">
              <a:spcBef>
                <a:spcPts val="0"/>
              </a:spcBef>
              <a:buNone/>
              <a:defRPr sz="900">
                <a:solidFill>
                  <a:srgbClr val="FFFFFF"/>
                </a:solidFill>
                <a:latin typeface="Calibri"/>
                <a:ea typeface="Calibri"/>
                <a:cs typeface="Calibri"/>
                <a:sym typeface="Calibri"/>
              </a:defRPr>
            </a:lvl1pPr>
            <a:lvl2pPr indent="0" lvl="1" marL="0" marR="0" algn="r">
              <a:spcBef>
                <a:spcPts val="0"/>
              </a:spcBef>
              <a:buNone/>
              <a:defRPr sz="900">
                <a:solidFill>
                  <a:srgbClr val="FFFFFF"/>
                </a:solidFill>
                <a:latin typeface="Calibri"/>
                <a:ea typeface="Calibri"/>
                <a:cs typeface="Calibri"/>
                <a:sym typeface="Calibri"/>
              </a:defRPr>
            </a:lvl2pPr>
            <a:lvl3pPr indent="0" lvl="2" marL="0" marR="0" algn="r">
              <a:spcBef>
                <a:spcPts val="0"/>
              </a:spcBef>
              <a:buNone/>
              <a:defRPr sz="900">
                <a:solidFill>
                  <a:srgbClr val="FFFFFF"/>
                </a:solidFill>
                <a:latin typeface="Calibri"/>
                <a:ea typeface="Calibri"/>
                <a:cs typeface="Calibri"/>
                <a:sym typeface="Calibri"/>
              </a:defRPr>
            </a:lvl3pPr>
            <a:lvl4pPr indent="0" lvl="3" marL="0" marR="0" algn="r">
              <a:spcBef>
                <a:spcPts val="0"/>
              </a:spcBef>
              <a:buNone/>
              <a:defRPr sz="900">
                <a:solidFill>
                  <a:srgbClr val="FFFFFF"/>
                </a:solidFill>
                <a:latin typeface="Calibri"/>
                <a:ea typeface="Calibri"/>
                <a:cs typeface="Calibri"/>
                <a:sym typeface="Calibri"/>
              </a:defRPr>
            </a:lvl4pPr>
            <a:lvl5pPr indent="0" lvl="4" marL="0" marR="0" algn="r">
              <a:spcBef>
                <a:spcPts val="0"/>
              </a:spcBef>
              <a:buNone/>
              <a:defRPr sz="900">
                <a:solidFill>
                  <a:srgbClr val="FFFFFF"/>
                </a:solidFill>
                <a:latin typeface="Calibri"/>
                <a:ea typeface="Calibri"/>
                <a:cs typeface="Calibri"/>
                <a:sym typeface="Calibri"/>
              </a:defRPr>
            </a:lvl5pPr>
            <a:lvl6pPr indent="0" lvl="5" marL="0" marR="0" algn="r">
              <a:spcBef>
                <a:spcPts val="0"/>
              </a:spcBef>
              <a:buNone/>
              <a:defRPr sz="900">
                <a:solidFill>
                  <a:srgbClr val="FFFFFF"/>
                </a:solidFill>
                <a:latin typeface="Calibri"/>
                <a:ea typeface="Calibri"/>
                <a:cs typeface="Calibri"/>
                <a:sym typeface="Calibri"/>
              </a:defRPr>
            </a:lvl6pPr>
            <a:lvl7pPr indent="0" lvl="6" marL="0" marR="0" algn="r">
              <a:spcBef>
                <a:spcPts val="0"/>
              </a:spcBef>
              <a:buNone/>
              <a:defRPr sz="900">
                <a:solidFill>
                  <a:srgbClr val="FFFFFF"/>
                </a:solidFill>
                <a:latin typeface="Calibri"/>
                <a:ea typeface="Calibri"/>
                <a:cs typeface="Calibri"/>
                <a:sym typeface="Calibri"/>
              </a:defRPr>
            </a:lvl7pPr>
            <a:lvl8pPr indent="0" lvl="7" marL="0" marR="0" algn="r">
              <a:spcBef>
                <a:spcPts val="0"/>
              </a:spcBef>
              <a:buNone/>
              <a:defRPr sz="900">
                <a:solidFill>
                  <a:srgbClr val="FFFFFF"/>
                </a:solidFill>
                <a:latin typeface="Calibri"/>
                <a:ea typeface="Calibri"/>
                <a:cs typeface="Calibri"/>
                <a:sym typeface="Calibri"/>
              </a:defRPr>
            </a:lvl8pPr>
            <a:lvl9pPr indent="0" lvl="8" marL="0" marR="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0"/>
          <p:cNvSpPr txBox="1"/>
          <p:nvPr>
            <p:ph idx="2" type="body"/>
          </p:nvPr>
        </p:nvSpPr>
        <p:spPr>
          <a:xfrm>
            <a:off x="4811025" y="1736725"/>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7" name="Google Shape;67;p10"/>
          <p:cNvSpPr txBox="1"/>
          <p:nvPr>
            <p:ph idx="3" type="body"/>
          </p:nvPr>
        </p:nvSpPr>
        <p:spPr>
          <a:xfrm>
            <a:off x="658523" y="1736725"/>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8" name="Google Shape;68;p10"/>
          <p:cNvSpPr txBox="1"/>
          <p:nvPr>
            <p:ph idx="4" type="body"/>
          </p:nvPr>
        </p:nvSpPr>
        <p:spPr>
          <a:xfrm>
            <a:off x="658523" y="3871750"/>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9" name="Google Shape;69;p10"/>
          <p:cNvSpPr txBox="1"/>
          <p:nvPr>
            <p:ph idx="5" type="body"/>
          </p:nvPr>
        </p:nvSpPr>
        <p:spPr>
          <a:xfrm>
            <a:off x="4811025" y="3855164"/>
            <a:ext cx="4023360" cy="20116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8.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1.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image" Target="../media/image22.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7"/>
            <a:ext cx="7886700" cy="13255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250"/>
              <a:buFont typeface="Encode Sans Black"/>
              <a:buNone/>
              <a:defRPr b="0" i="0" sz="225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lt2"/>
              </a:buClr>
              <a:buSzPts val="1800"/>
              <a:buFont typeface="Arial"/>
              <a:buChar char="•"/>
              <a:defRPr b="1" i="0" sz="1800" u="none" cap="none" strike="noStrike">
                <a:solidFill>
                  <a:schemeClr val="lt2"/>
                </a:solidFill>
                <a:latin typeface="Open Sans"/>
                <a:ea typeface="Open Sans"/>
                <a:cs typeface="Open Sans"/>
                <a:sym typeface="Open Sans"/>
              </a:defRPr>
            </a:lvl1pPr>
            <a:lvl2pPr indent="-323850" lvl="1" marL="914400" marR="0" rtl="0" algn="l">
              <a:spcBef>
                <a:spcPts val="300"/>
              </a:spcBef>
              <a:spcAft>
                <a:spcPts val="0"/>
              </a:spcAft>
              <a:buClr>
                <a:schemeClr val="lt2"/>
              </a:buClr>
              <a:buSzPts val="1500"/>
              <a:buFont typeface="Arial"/>
              <a:buChar char="–"/>
              <a:defRPr b="1" i="0" sz="1500" u="none" cap="none" strike="noStrike">
                <a:solidFill>
                  <a:schemeClr val="lt2"/>
                </a:solidFill>
                <a:latin typeface="Open Sans"/>
                <a:ea typeface="Open Sans"/>
                <a:cs typeface="Open Sans"/>
                <a:sym typeface="Open Sans"/>
              </a:defRPr>
            </a:lvl2pPr>
            <a:lvl3pPr indent="-314325" lvl="2" marL="1371600" marR="0" rtl="0" algn="l">
              <a:spcBef>
                <a:spcPts val="270"/>
              </a:spcBef>
              <a:spcAft>
                <a:spcPts val="0"/>
              </a:spcAft>
              <a:buClr>
                <a:schemeClr val="lt2"/>
              </a:buClr>
              <a:buSzPts val="1350"/>
              <a:buFont typeface="Arial"/>
              <a:buChar char="•"/>
              <a:defRPr b="1" i="0" sz="1350" u="none" cap="none" strike="noStrike">
                <a:solidFill>
                  <a:schemeClr val="lt2"/>
                </a:solidFill>
                <a:latin typeface="Open Sans"/>
                <a:ea typeface="Open Sans"/>
                <a:cs typeface="Open Sans"/>
                <a:sym typeface="Open Sans"/>
              </a:defRPr>
            </a:lvl3pPr>
            <a:lvl4pPr indent="-304800" lvl="3" marL="1828800" marR="0" rtl="0" algn="l">
              <a:spcBef>
                <a:spcPts val="240"/>
              </a:spcBef>
              <a:spcAft>
                <a:spcPts val="0"/>
              </a:spcAft>
              <a:buClr>
                <a:schemeClr val="lt2"/>
              </a:buClr>
              <a:buSzPts val="1200"/>
              <a:buFont typeface="Arial"/>
              <a:buChar char="–"/>
              <a:defRPr b="1" i="0" sz="1200" u="none" cap="none" strike="noStrike">
                <a:solidFill>
                  <a:schemeClr val="lt2"/>
                </a:solidFill>
                <a:latin typeface="Open Sans"/>
                <a:ea typeface="Open Sans"/>
                <a:cs typeface="Open Sans"/>
                <a:sym typeface="Open Sans"/>
              </a:defRPr>
            </a:lvl4pPr>
            <a:lvl5pPr indent="-304800" lvl="4" marL="2286000" marR="0" rtl="0" algn="l">
              <a:spcBef>
                <a:spcPts val="240"/>
              </a:spcBef>
              <a:spcAft>
                <a:spcPts val="0"/>
              </a:spcAft>
              <a:buClr>
                <a:schemeClr val="lt2"/>
              </a:buClr>
              <a:buSzPts val="1200"/>
              <a:buFont typeface="Arial"/>
              <a:buChar char="»"/>
              <a:defRPr b="1" i="0" sz="1200" u="none" cap="none" strike="noStrike">
                <a:solidFill>
                  <a:schemeClr val="lt2"/>
                </a:solidFill>
                <a:latin typeface="Open Sans"/>
                <a:ea typeface="Open Sans"/>
                <a:cs typeface="Open Sans"/>
                <a:sym typeface="Open Sans"/>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12" name="Google Shape;12;p1"/>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900" u="none" cap="none" strike="noStrike">
                <a:solidFill>
                  <a:srgbClr val="FFFFFF"/>
                </a:solidFill>
                <a:latin typeface="Calibri"/>
                <a:ea typeface="Calibri"/>
                <a:cs typeface="Calibri"/>
                <a:sym typeface="Calibri"/>
              </a:defRPr>
            </a:lvl1pPr>
            <a:lvl2pPr indent="0" lvl="1" marL="0" marR="0" rtl="0" algn="r">
              <a:spcBef>
                <a:spcPts val="0"/>
              </a:spcBef>
              <a:buNone/>
              <a:defRPr b="0" i="0" sz="900" u="none" cap="none" strike="noStrike">
                <a:solidFill>
                  <a:srgbClr val="FFFFFF"/>
                </a:solidFill>
                <a:latin typeface="Calibri"/>
                <a:ea typeface="Calibri"/>
                <a:cs typeface="Calibri"/>
                <a:sym typeface="Calibri"/>
              </a:defRPr>
            </a:lvl2pPr>
            <a:lvl3pPr indent="0" lvl="2" marL="0" marR="0" rtl="0" algn="r">
              <a:spcBef>
                <a:spcPts val="0"/>
              </a:spcBef>
              <a:buNone/>
              <a:defRPr b="0" i="0" sz="900" u="none" cap="none" strike="noStrike">
                <a:solidFill>
                  <a:srgbClr val="FFFFFF"/>
                </a:solidFill>
                <a:latin typeface="Calibri"/>
                <a:ea typeface="Calibri"/>
                <a:cs typeface="Calibri"/>
                <a:sym typeface="Calibri"/>
              </a:defRPr>
            </a:lvl3pPr>
            <a:lvl4pPr indent="0" lvl="3" marL="0" marR="0" rtl="0" algn="r">
              <a:spcBef>
                <a:spcPts val="0"/>
              </a:spcBef>
              <a:buNone/>
              <a:defRPr b="0" i="0" sz="900" u="none" cap="none" strike="noStrike">
                <a:solidFill>
                  <a:srgbClr val="FFFFFF"/>
                </a:solidFill>
                <a:latin typeface="Calibri"/>
                <a:ea typeface="Calibri"/>
                <a:cs typeface="Calibri"/>
                <a:sym typeface="Calibri"/>
              </a:defRPr>
            </a:lvl4pPr>
            <a:lvl5pPr indent="0" lvl="4" marL="0" marR="0" rtl="0" algn="r">
              <a:spcBef>
                <a:spcPts val="0"/>
              </a:spcBef>
              <a:buNone/>
              <a:defRPr b="0" i="0" sz="900" u="none" cap="none" strike="noStrike">
                <a:solidFill>
                  <a:srgbClr val="FFFFFF"/>
                </a:solidFill>
                <a:latin typeface="Calibri"/>
                <a:ea typeface="Calibri"/>
                <a:cs typeface="Calibri"/>
                <a:sym typeface="Calibri"/>
              </a:defRPr>
            </a:lvl5pPr>
            <a:lvl6pPr indent="0" lvl="5" marL="0" marR="0" rtl="0" algn="r">
              <a:spcBef>
                <a:spcPts val="0"/>
              </a:spcBef>
              <a:buNone/>
              <a:defRPr b="0" i="0" sz="900" u="none" cap="none" strike="noStrike">
                <a:solidFill>
                  <a:srgbClr val="FFFFFF"/>
                </a:solidFill>
                <a:latin typeface="Calibri"/>
                <a:ea typeface="Calibri"/>
                <a:cs typeface="Calibri"/>
                <a:sym typeface="Calibri"/>
              </a:defRPr>
            </a:lvl6pPr>
            <a:lvl7pPr indent="0" lvl="6" marL="0" marR="0" rtl="0" algn="r">
              <a:spcBef>
                <a:spcPts val="0"/>
              </a:spcBef>
              <a:buNone/>
              <a:defRPr b="0" i="0" sz="900" u="none" cap="none" strike="noStrike">
                <a:solidFill>
                  <a:srgbClr val="FFFFFF"/>
                </a:solidFill>
                <a:latin typeface="Calibri"/>
                <a:ea typeface="Calibri"/>
                <a:cs typeface="Calibri"/>
                <a:sym typeface="Calibri"/>
              </a:defRPr>
            </a:lvl7pPr>
            <a:lvl8pPr indent="0" lvl="7" marL="0" marR="0" rtl="0" algn="r">
              <a:spcBef>
                <a:spcPts val="0"/>
              </a:spcBef>
              <a:buNone/>
              <a:defRPr b="0" i="0" sz="900" u="none" cap="none" strike="noStrike">
                <a:solidFill>
                  <a:srgbClr val="FFFFFF"/>
                </a:solidFill>
                <a:latin typeface="Calibri"/>
                <a:ea typeface="Calibri"/>
                <a:cs typeface="Calibri"/>
                <a:sym typeface="Calibri"/>
              </a:defRPr>
            </a:lvl8pPr>
            <a:lvl9pPr indent="0" lvl="8" marL="0" marR="0" rtl="0" algn="r">
              <a:spcBef>
                <a:spcPts val="0"/>
              </a:spcBef>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
            <a:alphaModFix/>
          </a:blip>
          <a:srcRect b="0" l="0" r="0" t="0"/>
          <a:stretch/>
        </p:blipFill>
        <p:spPr>
          <a:xfrm>
            <a:off x="548640" y="6244280"/>
            <a:ext cx="2802879" cy="4572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628650" y="365127"/>
            <a:ext cx="7886700" cy="13255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2"/>
              </a:buClr>
              <a:buSzPts val="2250"/>
              <a:buFont typeface="Encode Sans Black"/>
              <a:buNone/>
              <a:defRPr b="0" i="0" sz="2250" u="none" cap="none" strike="noStrik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2"/>
              </a:buClr>
              <a:buSzPts val="1800"/>
              <a:buFont typeface="Arial"/>
              <a:buChar char="•"/>
              <a:defRPr b="1" i="0" sz="1800" u="none" cap="none" strike="noStrike">
                <a:solidFill>
                  <a:schemeClr val="dk2"/>
                </a:solidFill>
                <a:latin typeface="Open Sans"/>
                <a:ea typeface="Open Sans"/>
                <a:cs typeface="Open Sans"/>
                <a:sym typeface="Open Sans"/>
              </a:defRPr>
            </a:lvl1pPr>
            <a:lvl2pPr indent="-323850" lvl="1" marL="914400" marR="0" rtl="0" algn="l">
              <a:spcBef>
                <a:spcPts val="300"/>
              </a:spcBef>
              <a:spcAft>
                <a:spcPts val="0"/>
              </a:spcAft>
              <a:buClr>
                <a:schemeClr val="dk2"/>
              </a:buClr>
              <a:buSzPts val="1500"/>
              <a:buFont typeface="Arial"/>
              <a:buChar char="–"/>
              <a:defRPr b="1" i="0" sz="1500" u="none" cap="none" strike="noStrike">
                <a:solidFill>
                  <a:schemeClr val="dk2"/>
                </a:solidFill>
                <a:latin typeface="Open Sans"/>
                <a:ea typeface="Open Sans"/>
                <a:cs typeface="Open Sans"/>
                <a:sym typeface="Open Sans"/>
              </a:defRPr>
            </a:lvl2pPr>
            <a:lvl3pPr indent="-314325" lvl="2" marL="1371600" marR="0" rtl="0" algn="l">
              <a:spcBef>
                <a:spcPts val="270"/>
              </a:spcBef>
              <a:spcAft>
                <a:spcPts val="0"/>
              </a:spcAft>
              <a:buClr>
                <a:schemeClr val="dk2"/>
              </a:buClr>
              <a:buSzPts val="1350"/>
              <a:buFont typeface="Arial"/>
              <a:buChar char="•"/>
              <a:defRPr b="1" i="0" sz="1350" u="none" cap="none" strike="noStrike">
                <a:solidFill>
                  <a:schemeClr val="dk2"/>
                </a:solidFill>
                <a:latin typeface="Open Sans"/>
                <a:ea typeface="Open Sans"/>
                <a:cs typeface="Open Sans"/>
                <a:sym typeface="Open Sans"/>
              </a:defRPr>
            </a:lvl3pPr>
            <a:lvl4pPr indent="-304800" lvl="3" marL="1828800"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4pPr>
            <a:lvl5pPr indent="-304800" lvl="4" marL="2286000"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95" name="Google Shape;95;p16"/>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b="0" i="0" sz="900" u="none" cap="none" strike="noStrike">
                <a:solidFill>
                  <a:schemeClr val="dk2"/>
                </a:solidFill>
                <a:latin typeface="Calibri"/>
                <a:ea typeface="Calibri"/>
                <a:cs typeface="Calibri"/>
                <a:sym typeface="Calibri"/>
              </a:defRPr>
            </a:lvl1pPr>
            <a:lvl2pPr indent="0" lvl="1" marL="0" marR="0" rtl="0" algn="r">
              <a:spcBef>
                <a:spcPts val="0"/>
              </a:spcBef>
              <a:buNone/>
              <a:defRPr b="0" i="0" sz="900" u="none" cap="none" strike="noStrike">
                <a:solidFill>
                  <a:schemeClr val="dk2"/>
                </a:solidFill>
                <a:latin typeface="Calibri"/>
                <a:ea typeface="Calibri"/>
                <a:cs typeface="Calibri"/>
                <a:sym typeface="Calibri"/>
              </a:defRPr>
            </a:lvl2pPr>
            <a:lvl3pPr indent="0" lvl="2" marL="0" marR="0" rtl="0" algn="r">
              <a:spcBef>
                <a:spcPts val="0"/>
              </a:spcBef>
              <a:buNone/>
              <a:defRPr b="0" i="0" sz="900" u="none" cap="none" strike="noStrike">
                <a:solidFill>
                  <a:schemeClr val="dk2"/>
                </a:solidFill>
                <a:latin typeface="Calibri"/>
                <a:ea typeface="Calibri"/>
                <a:cs typeface="Calibri"/>
                <a:sym typeface="Calibri"/>
              </a:defRPr>
            </a:lvl3pPr>
            <a:lvl4pPr indent="0" lvl="3" marL="0" marR="0" rtl="0" algn="r">
              <a:spcBef>
                <a:spcPts val="0"/>
              </a:spcBef>
              <a:buNone/>
              <a:defRPr b="0" i="0" sz="900" u="none" cap="none" strike="noStrike">
                <a:solidFill>
                  <a:schemeClr val="dk2"/>
                </a:solidFill>
                <a:latin typeface="Calibri"/>
                <a:ea typeface="Calibri"/>
                <a:cs typeface="Calibri"/>
                <a:sym typeface="Calibri"/>
              </a:defRPr>
            </a:lvl4pPr>
            <a:lvl5pPr indent="0" lvl="4" marL="0" marR="0" rtl="0" algn="r">
              <a:spcBef>
                <a:spcPts val="0"/>
              </a:spcBef>
              <a:buNone/>
              <a:defRPr b="0" i="0" sz="900" u="none" cap="none" strike="noStrike">
                <a:solidFill>
                  <a:schemeClr val="dk2"/>
                </a:solidFill>
                <a:latin typeface="Calibri"/>
                <a:ea typeface="Calibri"/>
                <a:cs typeface="Calibri"/>
                <a:sym typeface="Calibri"/>
              </a:defRPr>
            </a:lvl5pPr>
            <a:lvl6pPr indent="0" lvl="5" marL="0" marR="0" rtl="0" algn="r">
              <a:spcBef>
                <a:spcPts val="0"/>
              </a:spcBef>
              <a:buNone/>
              <a:defRPr b="0" i="0" sz="900" u="none" cap="none" strike="noStrike">
                <a:solidFill>
                  <a:schemeClr val="dk2"/>
                </a:solidFill>
                <a:latin typeface="Calibri"/>
                <a:ea typeface="Calibri"/>
                <a:cs typeface="Calibri"/>
                <a:sym typeface="Calibri"/>
              </a:defRPr>
            </a:lvl6pPr>
            <a:lvl7pPr indent="0" lvl="6" marL="0" marR="0" rtl="0" algn="r">
              <a:spcBef>
                <a:spcPts val="0"/>
              </a:spcBef>
              <a:buNone/>
              <a:defRPr b="0" i="0" sz="900" u="none" cap="none" strike="noStrike">
                <a:solidFill>
                  <a:schemeClr val="dk2"/>
                </a:solidFill>
                <a:latin typeface="Calibri"/>
                <a:ea typeface="Calibri"/>
                <a:cs typeface="Calibri"/>
                <a:sym typeface="Calibri"/>
              </a:defRPr>
            </a:lvl7pPr>
            <a:lvl8pPr indent="0" lvl="7" marL="0" marR="0" rtl="0" algn="r">
              <a:spcBef>
                <a:spcPts val="0"/>
              </a:spcBef>
              <a:buNone/>
              <a:defRPr b="0" i="0" sz="900" u="none" cap="none" strike="noStrike">
                <a:solidFill>
                  <a:schemeClr val="dk2"/>
                </a:solidFill>
                <a:latin typeface="Calibri"/>
                <a:ea typeface="Calibri"/>
                <a:cs typeface="Calibri"/>
                <a:sym typeface="Calibri"/>
              </a:defRPr>
            </a:lvl8pPr>
            <a:lvl9pPr indent="0" lvl="8" marL="0" marR="0" rtl="0" algn="r">
              <a:spcBef>
                <a:spcPts val="0"/>
              </a:spcBef>
              <a:buNone/>
              <a:defRPr b="0" i="0" sz="9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16"/>
          <p:cNvPicPr preferRelativeResize="0"/>
          <p:nvPr/>
        </p:nvPicPr>
        <p:blipFill rotWithShape="1">
          <a:blip r:embed="rId1">
            <a:alphaModFix/>
          </a:blip>
          <a:srcRect b="0" l="0" r="0" t="0"/>
          <a:stretch/>
        </p:blipFill>
        <p:spPr>
          <a:xfrm>
            <a:off x="548640" y="6208776"/>
            <a:ext cx="2327350" cy="4145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69" name="Shape 169"/>
        <p:cNvGrpSpPr/>
        <p:nvPr/>
      </p:nvGrpSpPr>
      <p:grpSpPr>
        <a:xfrm>
          <a:off x="0" y="0"/>
          <a:ext cx="0" cy="0"/>
          <a:chOff x="0" y="0"/>
          <a:chExt cx="0" cy="0"/>
        </a:xfrm>
      </p:grpSpPr>
      <p:sp>
        <p:nvSpPr>
          <p:cNvPr id="170" name="Google Shape;170;p30"/>
          <p:cNvSpPr txBox="1"/>
          <p:nvPr>
            <p:ph type="title"/>
          </p:nvPr>
        </p:nvSpPr>
        <p:spPr>
          <a:xfrm>
            <a:off x="628650" y="365127"/>
            <a:ext cx="7886700" cy="13255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250"/>
              <a:buFont typeface="Encode Sans Black"/>
              <a:buNone/>
              <a:defRPr b="0" i="0" sz="225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2"/>
              </a:buClr>
              <a:buSzPts val="1800"/>
              <a:buFont typeface="Arial"/>
              <a:buChar char="•"/>
              <a:defRPr b="1" i="0" sz="1800" u="none" cap="none" strike="noStrike">
                <a:solidFill>
                  <a:schemeClr val="dk2"/>
                </a:solidFill>
                <a:latin typeface="Open Sans"/>
                <a:ea typeface="Open Sans"/>
                <a:cs typeface="Open Sans"/>
                <a:sym typeface="Open Sans"/>
              </a:defRPr>
            </a:lvl1pPr>
            <a:lvl2pPr indent="-323850" lvl="1" marL="914400" marR="0" rtl="0" algn="l">
              <a:spcBef>
                <a:spcPts val="300"/>
              </a:spcBef>
              <a:spcAft>
                <a:spcPts val="0"/>
              </a:spcAft>
              <a:buClr>
                <a:schemeClr val="dk2"/>
              </a:buClr>
              <a:buSzPts val="1500"/>
              <a:buFont typeface="Arial"/>
              <a:buChar char="–"/>
              <a:defRPr b="1" i="0" sz="1500" u="none" cap="none" strike="noStrike">
                <a:solidFill>
                  <a:schemeClr val="dk2"/>
                </a:solidFill>
                <a:latin typeface="Open Sans"/>
                <a:ea typeface="Open Sans"/>
                <a:cs typeface="Open Sans"/>
                <a:sym typeface="Open Sans"/>
              </a:defRPr>
            </a:lvl2pPr>
            <a:lvl3pPr indent="-314325" lvl="2" marL="1371600" marR="0" rtl="0" algn="l">
              <a:spcBef>
                <a:spcPts val="270"/>
              </a:spcBef>
              <a:spcAft>
                <a:spcPts val="0"/>
              </a:spcAft>
              <a:buClr>
                <a:schemeClr val="dk2"/>
              </a:buClr>
              <a:buSzPts val="1350"/>
              <a:buFont typeface="Arial"/>
              <a:buChar char="•"/>
              <a:defRPr b="1" i="0" sz="1350" u="none" cap="none" strike="noStrike">
                <a:solidFill>
                  <a:schemeClr val="dk2"/>
                </a:solidFill>
                <a:latin typeface="Open Sans"/>
                <a:ea typeface="Open Sans"/>
                <a:cs typeface="Open Sans"/>
                <a:sym typeface="Open Sans"/>
              </a:defRPr>
            </a:lvl3pPr>
            <a:lvl4pPr indent="-304800" lvl="3" marL="1828800"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4pPr>
            <a:lvl5pPr indent="-304800" lvl="4" marL="2286000" marR="0" rtl="0" algn="l">
              <a:spcBef>
                <a:spcPts val="240"/>
              </a:spcBef>
              <a:spcAft>
                <a:spcPts val="0"/>
              </a:spcAft>
              <a:buClr>
                <a:schemeClr val="dk2"/>
              </a:buClr>
              <a:buSzPts val="1200"/>
              <a:buFont typeface="Arial"/>
              <a:buChar char="»"/>
              <a:defRPr b="1" i="0" sz="1200" u="none" cap="none" strike="noStrike">
                <a:solidFill>
                  <a:schemeClr val="dk2"/>
                </a:solidFill>
                <a:latin typeface="Open Sans"/>
                <a:ea typeface="Open Sans"/>
                <a:cs typeface="Open Sans"/>
                <a:sym typeface="Open Sans"/>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72" name="Google Shape;172;p30"/>
          <p:cNvSpPr txBox="1"/>
          <p:nvPr>
            <p:ph idx="12" type="sldNum"/>
          </p:nvPr>
        </p:nvSpPr>
        <p:spPr>
          <a:xfrm>
            <a:off x="7086600" y="6336395"/>
            <a:ext cx="2057400" cy="365125"/>
          </a:xfrm>
          <a:prstGeom prst="rect">
            <a:avLst/>
          </a:prstGeom>
          <a:noFill/>
          <a:ln>
            <a:noFill/>
          </a:ln>
        </p:spPr>
        <p:txBody>
          <a:bodyPr anchorCtr="0" anchor="ctr" bIns="45700" lIns="91425" spcFirstLastPara="1" rIns="548625" wrap="square" tIns="45700">
            <a:noAutofit/>
          </a:bodyPr>
          <a:lstStyle>
            <a:lvl1pPr indent="0" lvl="0" marL="0" marR="0" rtl="0" algn="r">
              <a:spcBef>
                <a:spcPts val="0"/>
              </a:spcBef>
              <a:buNone/>
              <a:defRPr sz="900">
                <a:solidFill>
                  <a:schemeClr val="dk1"/>
                </a:solidFill>
                <a:latin typeface="Calibri"/>
                <a:ea typeface="Calibri"/>
                <a:cs typeface="Calibri"/>
                <a:sym typeface="Calibri"/>
              </a:defRPr>
            </a:lvl1pPr>
            <a:lvl2pPr indent="0" lvl="1" marL="0" marR="0" rtl="0" algn="r">
              <a:spcBef>
                <a:spcPts val="0"/>
              </a:spcBef>
              <a:buNone/>
              <a:defRPr sz="900">
                <a:solidFill>
                  <a:schemeClr val="dk1"/>
                </a:solidFill>
                <a:latin typeface="Calibri"/>
                <a:ea typeface="Calibri"/>
                <a:cs typeface="Calibri"/>
                <a:sym typeface="Calibri"/>
              </a:defRPr>
            </a:lvl2pPr>
            <a:lvl3pPr indent="0" lvl="2" marL="0" marR="0" rtl="0" algn="r">
              <a:spcBef>
                <a:spcPts val="0"/>
              </a:spcBef>
              <a:buNone/>
              <a:defRPr sz="900">
                <a:solidFill>
                  <a:schemeClr val="dk1"/>
                </a:solidFill>
                <a:latin typeface="Calibri"/>
                <a:ea typeface="Calibri"/>
                <a:cs typeface="Calibri"/>
                <a:sym typeface="Calibri"/>
              </a:defRPr>
            </a:lvl3pPr>
            <a:lvl4pPr indent="0" lvl="3" marL="0" marR="0" rtl="0" algn="r">
              <a:spcBef>
                <a:spcPts val="0"/>
              </a:spcBef>
              <a:buNone/>
              <a:defRPr sz="900">
                <a:solidFill>
                  <a:schemeClr val="dk1"/>
                </a:solidFill>
                <a:latin typeface="Calibri"/>
                <a:ea typeface="Calibri"/>
                <a:cs typeface="Calibri"/>
                <a:sym typeface="Calibri"/>
              </a:defRPr>
            </a:lvl4pPr>
            <a:lvl5pPr indent="0" lvl="4" marL="0" marR="0" rtl="0" algn="r">
              <a:spcBef>
                <a:spcPts val="0"/>
              </a:spcBef>
              <a:buNone/>
              <a:defRPr sz="900">
                <a:solidFill>
                  <a:schemeClr val="dk1"/>
                </a:solidFill>
                <a:latin typeface="Calibri"/>
                <a:ea typeface="Calibri"/>
                <a:cs typeface="Calibri"/>
                <a:sym typeface="Calibri"/>
              </a:defRPr>
            </a:lvl5pPr>
            <a:lvl6pPr indent="0" lvl="5" marL="0" marR="0" rtl="0" algn="r">
              <a:spcBef>
                <a:spcPts val="0"/>
              </a:spcBef>
              <a:buNone/>
              <a:defRPr sz="900">
                <a:solidFill>
                  <a:schemeClr val="dk1"/>
                </a:solidFill>
                <a:latin typeface="Calibri"/>
                <a:ea typeface="Calibri"/>
                <a:cs typeface="Calibri"/>
                <a:sym typeface="Calibri"/>
              </a:defRPr>
            </a:lvl6pPr>
            <a:lvl7pPr indent="0" lvl="6" marL="0" marR="0" rtl="0" algn="r">
              <a:spcBef>
                <a:spcPts val="0"/>
              </a:spcBef>
              <a:buNone/>
              <a:defRPr sz="900">
                <a:solidFill>
                  <a:schemeClr val="dk1"/>
                </a:solidFill>
                <a:latin typeface="Calibri"/>
                <a:ea typeface="Calibri"/>
                <a:cs typeface="Calibri"/>
                <a:sym typeface="Calibri"/>
              </a:defRPr>
            </a:lvl7pPr>
            <a:lvl8pPr indent="0" lvl="7" marL="0" marR="0" rtl="0" algn="r">
              <a:spcBef>
                <a:spcPts val="0"/>
              </a:spcBef>
              <a:buNone/>
              <a:defRPr sz="900">
                <a:solidFill>
                  <a:schemeClr val="dk1"/>
                </a:solidFill>
                <a:latin typeface="Calibri"/>
                <a:ea typeface="Calibri"/>
                <a:cs typeface="Calibri"/>
                <a:sym typeface="Calibri"/>
              </a:defRPr>
            </a:lvl8pPr>
            <a:lvl9pPr indent="0" lvl="8" marL="0" marR="0" rtl="0" algn="r">
              <a:spcBef>
                <a:spcPts val="0"/>
              </a:spcBef>
              <a:buNone/>
              <a:defRPr sz="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3" name="Google Shape;173;p30"/>
          <p:cNvPicPr preferRelativeResize="0"/>
          <p:nvPr/>
        </p:nvPicPr>
        <p:blipFill rotWithShape="1">
          <a:blip r:embed="rId1">
            <a:alphaModFix/>
          </a:blip>
          <a:srcRect b="-1" l="17630" r="0" t="-3477"/>
          <a:stretch/>
        </p:blipFill>
        <p:spPr>
          <a:xfrm>
            <a:off x="548640" y="6210300"/>
            <a:ext cx="2305890" cy="4129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harb@uw.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3"/>
          <p:cNvSpPr txBox="1"/>
          <p:nvPr>
            <p:ph idx="1" type="body"/>
          </p:nvPr>
        </p:nvSpPr>
        <p:spPr>
          <a:xfrm>
            <a:off x="671757" y="1332224"/>
            <a:ext cx="6972300" cy="2426976"/>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3700"/>
              <a:buNone/>
            </a:pPr>
            <a:r>
              <a:rPr lang="en-US"/>
              <a:t>EH&amp;S UPDATE </a:t>
            </a:r>
            <a:endParaRPr/>
          </a:p>
          <a:p>
            <a:pPr indent="0" lvl="0" marL="0" rtl="0" algn="l">
              <a:lnSpc>
                <a:spcPct val="100000"/>
              </a:lnSpc>
              <a:spcBef>
                <a:spcPts val="740"/>
              </a:spcBef>
              <a:spcAft>
                <a:spcPts val="0"/>
              </a:spcAft>
              <a:buClr>
                <a:schemeClr val="lt2"/>
              </a:buClr>
              <a:buSzPts val="3700"/>
              <a:buNone/>
            </a:pPr>
            <a:r>
              <a:rPr lang="en-US"/>
              <a:t>LAB SAFETY PROGRAM</a:t>
            </a:r>
            <a:endParaRPr/>
          </a:p>
        </p:txBody>
      </p:sp>
      <p:sp>
        <p:nvSpPr>
          <p:cNvPr id="251" name="Google Shape;251;p43"/>
          <p:cNvSpPr txBox="1"/>
          <p:nvPr>
            <p:ph idx="2" type="body"/>
          </p:nvPr>
        </p:nvSpPr>
        <p:spPr>
          <a:xfrm>
            <a:off x="199103" y="4497725"/>
            <a:ext cx="8944897" cy="12318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665"/>
              <a:buNone/>
            </a:pPr>
            <a:r>
              <a:rPr lang="en-US" sz="1665"/>
              <a:t>Katia Harb, Senior Director, Environmental Health &amp; Safety</a:t>
            </a:r>
            <a:endParaRPr/>
          </a:p>
          <a:p>
            <a:pPr indent="0" lvl="0" marL="0" rtl="0" algn="l">
              <a:lnSpc>
                <a:spcPct val="90000"/>
              </a:lnSpc>
              <a:spcBef>
                <a:spcPts val="333"/>
              </a:spcBef>
              <a:spcAft>
                <a:spcPts val="0"/>
              </a:spcAft>
              <a:buClr>
                <a:schemeClr val="lt2"/>
              </a:buClr>
              <a:buSzPts val="1665"/>
              <a:buNone/>
            </a:pPr>
            <a:r>
              <a:rPr lang="en-US" sz="1665"/>
              <a:t>MRAM</a:t>
            </a:r>
            <a:endParaRPr/>
          </a:p>
          <a:p>
            <a:pPr indent="0" lvl="0" marL="0" rtl="0" algn="l">
              <a:lnSpc>
                <a:spcPct val="90000"/>
              </a:lnSpc>
              <a:spcBef>
                <a:spcPts val="333"/>
              </a:spcBef>
              <a:spcAft>
                <a:spcPts val="0"/>
              </a:spcAft>
              <a:buClr>
                <a:schemeClr val="lt2"/>
              </a:buClr>
              <a:buSzPts val="1665"/>
              <a:buNone/>
            </a:pPr>
            <a:r>
              <a:rPr lang="en-US" sz="1665"/>
              <a:t>January 9, 2020</a:t>
            </a:r>
            <a:endParaRPr/>
          </a:p>
          <a:p>
            <a:pPr indent="0" lvl="0" marL="0" rtl="0" algn="l">
              <a:lnSpc>
                <a:spcPct val="90000"/>
              </a:lnSpc>
              <a:spcBef>
                <a:spcPts val="333"/>
              </a:spcBef>
              <a:spcAft>
                <a:spcPts val="0"/>
              </a:spcAft>
              <a:buClr>
                <a:schemeClr val="lt2"/>
              </a:buClr>
              <a:buSzPts val="1665"/>
              <a:buNone/>
            </a:pPr>
            <a:r>
              <a:rPr lang="en-US" sz="1665" u="sng">
                <a:solidFill>
                  <a:schemeClr val="hlink"/>
                </a:solidFill>
                <a:hlinkClick r:id="rId3"/>
              </a:rPr>
              <a:t>kharb@uw.edu</a:t>
            </a:r>
            <a:r>
              <a:rPr lang="en-US" sz="1665"/>
              <a:t>, 206.616.4146</a:t>
            </a:r>
            <a:endParaRPr sz="166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4"/>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LABORATORY SAFETY SURVEY PROGRAM</a:t>
            </a:r>
            <a:endParaRPr/>
          </a:p>
        </p:txBody>
      </p:sp>
      <p:sp>
        <p:nvSpPr>
          <p:cNvPr id="258" name="Google Shape;258;p44"/>
          <p:cNvSpPr txBox="1"/>
          <p:nvPr>
            <p:ph idx="2" type="body"/>
          </p:nvPr>
        </p:nvSpPr>
        <p:spPr>
          <a:xfrm>
            <a:off x="671757" y="2590055"/>
            <a:ext cx="8197114" cy="2857565"/>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Clr>
                <a:schemeClr val="dk1"/>
              </a:buClr>
              <a:buSzPts val="1800"/>
              <a:buFont typeface="Noto Sans Symbols"/>
              <a:buChar char="▪"/>
            </a:pPr>
            <a:r>
              <a:rPr lang="en-US"/>
              <a:t>Approximately 950 Investigator groups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Over 4,400 laboratory spaces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60% Investigators have biological use authorization </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12% have radiological use authorization</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Each lab surveyed every 14 months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Laboratory safety initiative pilot project 2016-2018</a:t>
            </a:r>
            <a:endParaRPr/>
          </a:p>
          <a:p>
            <a:pPr indent="0" lvl="0" marL="0" rtl="0" algn="l">
              <a:lnSpc>
                <a:spcPct val="100000"/>
              </a:lnSpc>
              <a:spcBef>
                <a:spcPts val="360"/>
              </a:spcBef>
              <a:spcAft>
                <a:spcPts val="0"/>
              </a:spcAft>
              <a:buClr>
                <a:schemeClr val="dk1"/>
              </a:buClr>
              <a:buSzPts val="1800"/>
              <a:buNone/>
            </a:pPr>
            <a:r>
              <a:rPr lang="en-US"/>
              <a:t> </a:t>
            </a:r>
            <a:endParaRPr/>
          </a:p>
        </p:txBody>
      </p:sp>
      <p:sp>
        <p:nvSpPr>
          <p:cNvPr id="259" name="Google Shape;259;p44"/>
          <p:cNvSpPr txBox="1"/>
          <p:nvPr>
            <p:ph idx="3"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a:p>
        </p:txBody>
      </p:sp>
      <p:pic>
        <p:nvPicPr>
          <p:cNvPr id="260" name="Google Shape;260;p44"/>
          <p:cNvPicPr preferRelativeResize="0"/>
          <p:nvPr/>
        </p:nvPicPr>
        <p:blipFill rotWithShape="1">
          <a:blip r:embed="rId3">
            <a:alphaModFix/>
          </a:blip>
          <a:srcRect b="0" l="0" r="0" t="0"/>
          <a:stretch/>
        </p:blipFill>
        <p:spPr>
          <a:xfrm>
            <a:off x="6304856" y="2463629"/>
            <a:ext cx="2551564" cy="1913673"/>
          </a:xfrm>
          <a:prstGeom prst="rect">
            <a:avLst/>
          </a:prstGeom>
          <a:noFill/>
          <a:ln cap="flat" cmpd="sng" w="9525">
            <a:solidFill>
              <a:srgbClr val="7030A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5"/>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CURRENT STATE OF UW LAB SAFETY PERFORMANCE</a:t>
            </a:r>
            <a:endParaRPr/>
          </a:p>
        </p:txBody>
      </p:sp>
      <p:sp>
        <p:nvSpPr>
          <p:cNvPr id="267" name="Google Shape;267;p45"/>
          <p:cNvSpPr txBox="1"/>
          <p:nvPr>
            <p:ph idx="4294967295" type="sldNum"/>
          </p:nvPr>
        </p:nvSpPr>
        <p:spPr>
          <a:xfrm>
            <a:off x="6457950" y="5609036"/>
            <a:ext cx="1543050" cy="273844"/>
          </a:xfrm>
          <a:prstGeom prst="rect">
            <a:avLst/>
          </a:prstGeom>
          <a:noFill/>
          <a:ln>
            <a:noFill/>
          </a:ln>
        </p:spPr>
        <p:txBody>
          <a:bodyPr anchorCtr="0" anchor="ctr" bIns="45700" lIns="91425" spcFirstLastPara="1" rIns="5486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pic>
        <p:nvPicPr>
          <p:cNvPr id="268" name="Google Shape;268;p45"/>
          <p:cNvPicPr preferRelativeResize="0"/>
          <p:nvPr/>
        </p:nvPicPr>
        <p:blipFill rotWithShape="1">
          <a:blip r:embed="rId3">
            <a:alphaModFix/>
          </a:blip>
          <a:srcRect b="0" l="0" r="0" t="0"/>
          <a:stretch/>
        </p:blipFill>
        <p:spPr>
          <a:xfrm>
            <a:off x="3676879" y="2004923"/>
            <a:ext cx="5371994" cy="3090797"/>
          </a:xfrm>
          <a:prstGeom prst="rect">
            <a:avLst/>
          </a:prstGeom>
          <a:noFill/>
          <a:ln>
            <a:noFill/>
          </a:ln>
        </p:spPr>
      </p:pic>
      <p:sp>
        <p:nvSpPr>
          <p:cNvPr id="269" name="Google Shape;269;p45"/>
          <p:cNvSpPr/>
          <p:nvPr/>
        </p:nvSpPr>
        <p:spPr>
          <a:xfrm>
            <a:off x="7229476" y="3780089"/>
            <a:ext cx="910184" cy="352592"/>
          </a:xfrm>
          <a:prstGeom prst="rect">
            <a:avLst/>
          </a:prstGeom>
          <a:solidFill>
            <a:schemeClr val="lt2"/>
          </a:soli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13" u="none" cap="none" strike="noStrike">
                <a:solidFill>
                  <a:schemeClr val="dk1"/>
                </a:solidFill>
                <a:latin typeface="Calibri"/>
                <a:ea typeface="Calibri"/>
                <a:cs typeface="Calibri"/>
                <a:sym typeface="Calibri"/>
              </a:rPr>
              <a:t>57% </a:t>
            </a:r>
            <a:endParaRPr/>
          </a:p>
          <a:p>
            <a:pPr indent="0" lvl="0" marL="0" marR="0" rtl="0" algn="ctr">
              <a:spcBef>
                <a:spcPts val="0"/>
              </a:spcBef>
              <a:spcAft>
                <a:spcPts val="0"/>
              </a:spcAft>
              <a:buNone/>
            </a:pPr>
            <a:r>
              <a:rPr b="0" i="0" lang="en-US" sz="1013" u="none" cap="none" strike="noStrike">
                <a:solidFill>
                  <a:schemeClr val="dk1"/>
                </a:solidFill>
                <a:latin typeface="Calibri"/>
                <a:ea typeface="Calibri"/>
                <a:cs typeface="Calibri"/>
                <a:sym typeface="Calibri"/>
              </a:rPr>
              <a:t>(40% pre-LSI)</a:t>
            </a:r>
            <a:endParaRPr/>
          </a:p>
        </p:txBody>
      </p:sp>
      <p:sp>
        <p:nvSpPr>
          <p:cNvPr id="270" name="Google Shape;270;p45"/>
          <p:cNvSpPr/>
          <p:nvPr/>
        </p:nvSpPr>
        <p:spPr>
          <a:xfrm>
            <a:off x="5070424" y="4265417"/>
            <a:ext cx="989351" cy="352592"/>
          </a:xfrm>
          <a:prstGeom prst="rect">
            <a:avLst/>
          </a:prstGeom>
          <a:solidFill>
            <a:schemeClr val="lt2"/>
          </a:soli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13" u="none" cap="none" strike="noStrike">
                <a:solidFill>
                  <a:schemeClr val="dk1"/>
                </a:solidFill>
                <a:latin typeface="Calibri"/>
                <a:ea typeface="Calibri"/>
                <a:cs typeface="Calibri"/>
                <a:sym typeface="Calibri"/>
              </a:rPr>
              <a:t>23%</a:t>
            </a:r>
            <a:endParaRPr/>
          </a:p>
          <a:p>
            <a:pPr indent="0" lvl="0" marL="0" marR="0" rtl="0" algn="ctr">
              <a:spcBef>
                <a:spcPts val="0"/>
              </a:spcBef>
              <a:spcAft>
                <a:spcPts val="0"/>
              </a:spcAft>
              <a:buNone/>
            </a:pPr>
            <a:r>
              <a:rPr b="0" i="0" lang="en-US" sz="1013" u="none" cap="none" strike="noStrike">
                <a:solidFill>
                  <a:schemeClr val="dk1"/>
                </a:solidFill>
                <a:latin typeface="Calibri"/>
                <a:ea typeface="Calibri"/>
                <a:cs typeface="Calibri"/>
                <a:sym typeface="Calibri"/>
              </a:rPr>
              <a:t> (24% pre-LSI)</a:t>
            </a:r>
            <a:endParaRPr/>
          </a:p>
        </p:txBody>
      </p:sp>
      <p:sp>
        <p:nvSpPr>
          <p:cNvPr id="271" name="Google Shape;271;p45"/>
          <p:cNvSpPr/>
          <p:nvPr/>
        </p:nvSpPr>
        <p:spPr>
          <a:xfrm>
            <a:off x="4019238" y="4626701"/>
            <a:ext cx="956497" cy="379179"/>
          </a:xfrm>
          <a:prstGeom prst="rect">
            <a:avLst/>
          </a:prstGeom>
          <a:solidFill>
            <a:schemeClr val="lt2"/>
          </a:soli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13" u="none" cap="none" strike="noStrike">
                <a:solidFill>
                  <a:schemeClr val="dk1"/>
                </a:solidFill>
                <a:latin typeface="Calibri"/>
                <a:ea typeface="Calibri"/>
                <a:cs typeface="Calibri"/>
                <a:sym typeface="Calibri"/>
              </a:rPr>
              <a:t>20%</a:t>
            </a:r>
            <a:endParaRPr/>
          </a:p>
          <a:p>
            <a:pPr indent="0" lvl="0" marL="0" marR="0" rtl="0" algn="ctr">
              <a:spcBef>
                <a:spcPts val="0"/>
              </a:spcBef>
              <a:spcAft>
                <a:spcPts val="0"/>
              </a:spcAft>
              <a:buNone/>
            </a:pPr>
            <a:r>
              <a:rPr b="0" i="0" lang="en-US" sz="1013" u="none" cap="none" strike="noStrike">
                <a:solidFill>
                  <a:schemeClr val="dk1"/>
                </a:solidFill>
                <a:latin typeface="Calibri"/>
                <a:ea typeface="Calibri"/>
                <a:cs typeface="Calibri"/>
                <a:sym typeface="Calibri"/>
              </a:rPr>
              <a:t> (36% pre- LSI)</a:t>
            </a:r>
            <a:endParaRPr/>
          </a:p>
        </p:txBody>
      </p:sp>
      <p:sp>
        <p:nvSpPr>
          <p:cNvPr id="272" name="Google Shape;272;p45"/>
          <p:cNvSpPr txBox="1"/>
          <p:nvPr>
            <p:ph idx="2" type="body"/>
          </p:nvPr>
        </p:nvSpPr>
        <p:spPr>
          <a:xfrm>
            <a:off x="195912" y="2112835"/>
            <a:ext cx="3480966" cy="34790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50"/>
              <a:buNone/>
            </a:pPr>
            <a:r>
              <a:rPr lang="en-US" sz="2250">
                <a:latin typeface="Calibri"/>
                <a:ea typeface="Calibri"/>
                <a:cs typeface="Calibri"/>
                <a:sym typeface="Calibri"/>
              </a:rPr>
              <a:t>Lab Safety Initiative (LSI):</a:t>
            </a:r>
            <a:endParaRPr/>
          </a:p>
          <a:p>
            <a:pPr indent="-257175" lvl="0" marL="257175" rtl="0" algn="l">
              <a:lnSpc>
                <a:spcPct val="100000"/>
              </a:lnSpc>
              <a:spcBef>
                <a:spcPts val="390"/>
              </a:spcBef>
              <a:spcAft>
                <a:spcPts val="0"/>
              </a:spcAft>
              <a:buClr>
                <a:schemeClr val="dk1"/>
              </a:buClr>
              <a:buSzPts val="1950"/>
              <a:buFont typeface="Noto Sans Symbols"/>
              <a:buChar char="▪"/>
            </a:pPr>
            <a:r>
              <a:rPr lang="en-US" sz="1950">
                <a:latin typeface="Calibri"/>
                <a:ea typeface="Calibri"/>
                <a:cs typeface="Calibri"/>
                <a:sym typeface="Calibri"/>
              </a:rPr>
              <a:t>90 pilot labs</a:t>
            </a:r>
            <a:endParaRPr/>
          </a:p>
          <a:p>
            <a:pPr indent="-257175" lvl="0" marL="257175" rtl="0" algn="l">
              <a:lnSpc>
                <a:spcPct val="100000"/>
              </a:lnSpc>
              <a:spcBef>
                <a:spcPts val="390"/>
              </a:spcBef>
              <a:spcAft>
                <a:spcPts val="0"/>
              </a:spcAft>
              <a:buClr>
                <a:schemeClr val="dk1"/>
              </a:buClr>
              <a:buSzPts val="1950"/>
              <a:buFont typeface="Noto Sans Symbols"/>
              <a:buChar char="▪"/>
            </a:pPr>
            <a:r>
              <a:rPr lang="en-US" sz="1950">
                <a:latin typeface="Calibri"/>
                <a:ea typeface="Calibri"/>
                <a:cs typeface="Calibri"/>
                <a:sym typeface="Calibri"/>
              </a:rPr>
              <a:t>Two-year project funded by Provost</a:t>
            </a:r>
            <a:endParaRPr/>
          </a:p>
          <a:p>
            <a:pPr indent="-257175" lvl="0" marL="257175" rtl="0" algn="l">
              <a:lnSpc>
                <a:spcPct val="100000"/>
              </a:lnSpc>
              <a:spcBef>
                <a:spcPts val="390"/>
              </a:spcBef>
              <a:spcAft>
                <a:spcPts val="0"/>
              </a:spcAft>
              <a:buClr>
                <a:schemeClr val="dk1"/>
              </a:buClr>
              <a:buSzPts val="1950"/>
              <a:buFont typeface="Noto Sans Symbols"/>
              <a:buChar char="▪"/>
            </a:pPr>
            <a:r>
              <a:rPr lang="en-US" sz="1950">
                <a:latin typeface="Calibri"/>
                <a:ea typeface="Calibri"/>
                <a:cs typeface="Calibri"/>
                <a:sym typeface="Calibri"/>
              </a:rPr>
              <a:t>Worked to reduce safety barriers</a:t>
            </a:r>
            <a:endParaRPr/>
          </a:p>
          <a:p>
            <a:pPr indent="-214312" lvl="1" marL="557213" rtl="0" algn="l">
              <a:lnSpc>
                <a:spcPct val="100000"/>
              </a:lnSpc>
              <a:spcBef>
                <a:spcPts val="360"/>
              </a:spcBef>
              <a:spcAft>
                <a:spcPts val="0"/>
              </a:spcAft>
              <a:buClr>
                <a:schemeClr val="dk1"/>
              </a:buClr>
              <a:buSzPts val="1800"/>
              <a:buFont typeface="Noto Sans Symbols"/>
              <a:buChar char="▪"/>
            </a:pPr>
            <a:r>
              <a:rPr lang="en-US" sz="1800">
                <a:latin typeface="Calibri"/>
                <a:ea typeface="Calibri"/>
                <a:cs typeface="Calibri"/>
                <a:sym typeface="Calibri"/>
              </a:rPr>
              <a:t>Unclear roles and responsibilities</a:t>
            </a:r>
            <a:endParaRPr/>
          </a:p>
          <a:p>
            <a:pPr indent="-214312" lvl="1" marL="557213" rtl="0" algn="l">
              <a:lnSpc>
                <a:spcPct val="100000"/>
              </a:lnSpc>
              <a:spcBef>
                <a:spcPts val="360"/>
              </a:spcBef>
              <a:spcAft>
                <a:spcPts val="0"/>
              </a:spcAft>
              <a:buClr>
                <a:schemeClr val="dk1"/>
              </a:buClr>
              <a:buSzPts val="1800"/>
              <a:buFont typeface="Noto Sans Symbols"/>
              <a:buChar char="▪"/>
            </a:pPr>
            <a:r>
              <a:rPr lang="en-US" sz="1800">
                <a:latin typeface="Calibri"/>
                <a:ea typeface="Calibri"/>
                <a:cs typeface="Calibri"/>
                <a:sym typeface="Calibri"/>
              </a:rPr>
              <a:t>Training, education, safety strategies</a:t>
            </a:r>
            <a:endParaRPr/>
          </a:p>
          <a:p>
            <a:pPr indent="-142875" lvl="0" marL="257175" marR="0" rtl="0" algn="l">
              <a:lnSpc>
                <a:spcPct val="100000"/>
              </a:lnSpc>
              <a:spcBef>
                <a:spcPts val="360"/>
              </a:spcBef>
              <a:spcAft>
                <a:spcPts val="0"/>
              </a:spcAft>
              <a:buClr>
                <a:schemeClr val="dk1"/>
              </a:buClr>
              <a:buSzPts val="1800"/>
              <a:buFont typeface="Arial"/>
              <a:buNone/>
            </a:pPr>
            <a:r>
              <a:t/>
            </a:r>
            <a:endParaRPr>
              <a:latin typeface="Open Sans"/>
              <a:ea typeface="Open Sans"/>
              <a:cs typeface="Open Sans"/>
              <a:sym typeface="Open Sans"/>
            </a:endParaRPr>
          </a:p>
          <a:p>
            <a:pPr indent="-57150" lvl="2" marL="857250" rtl="0" algn="l">
              <a:lnSpc>
                <a:spcPct val="100000"/>
              </a:lnSpc>
              <a:spcBef>
                <a:spcPts val="360"/>
              </a:spcBef>
              <a:spcAft>
                <a:spcPts val="0"/>
              </a:spcAft>
              <a:buClr>
                <a:schemeClr val="dk1"/>
              </a:buClr>
              <a:buSzPts val="1800"/>
              <a:buFont typeface="Noto Sans Symbols"/>
              <a:buNone/>
            </a:pPr>
            <a:r>
              <a:t/>
            </a:r>
            <a:endParaRPr sz="1800">
              <a:latin typeface="Open Sans"/>
              <a:ea typeface="Open Sans"/>
              <a:cs typeface="Open Sans"/>
              <a:sym typeface="Open Sans"/>
            </a:endParaRPr>
          </a:p>
          <a:p>
            <a:pPr indent="-109537" lvl="1" marL="557213" rtl="0" algn="l">
              <a:lnSpc>
                <a:spcPct val="100000"/>
              </a:lnSpc>
              <a:spcBef>
                <a:spcPts val="330"/>
              </a:spcBef>
              <a:spcAft>
                <a:spcPts val="0"/>
              </a:spcAft>
              <a:buClr>
                <a:schemeClr val="dk1"/>
              </a:buClr>
              <a:buSzPts val="1650"/>
              <a:buFont typeface="Noto Sans Symbols"/>
              <a:buNone/>
            </a:pPr>
            <a:r>
              <a:t/>
            </a:r>
            <a:endParaRPr sz="1650">
              <a:latin typeface="Open Sans"/>
              <a:ea typeface="Open Sans"/>
              <a:cs typeface="Open Sans"/>
              <a:sym typeface="Open Sans"/>
            </a:endParaRPr>
          </a:p>
          <a:p>
            <a:pPr indent="-109537" lvl="1" marL="557213" rtl="0" algn="l">
              <a:lnSpc>
                <a:spcPct val="100000"/>
              </a:lnSpc>
              <a:spcBef>
                <a:spcPts val="330"/>
              </a:spcBef>
              <a:spcAft>
                <a:spcPts val="0"/>
              </a:spcAft>
              <a:buClr>
                <a:schemeClr val="dk1"/>
              </a:buClr>
              <a:buSzPts val="1650"/>
              <a:buFont typeface="Noto Sans Symbols"/>
              <a:buNone/>
            </a:pPr>
            <a:r>
              <a:t/>
            </a:r>
            <a:endParaRPr sz="1650">
              <a:latin typeface="Open Sans"/>
              <a:ea typeface="Open Sans"/>
              <a:cs typeface="Open Sans"/>
              <a:sym typeface="Open Sans"/>
            </a:endParaRPr>
          </a:p>
          <a:p>
            <a:pPr indent="-185737" lvl="0" marL="257175" marR="0" rtl="0" algn="l">
              <a:lnSpc>
                <a:spcPct val="100000"/>
              </a:lnSpc>
              <a:spcBef>
                <a:spcPts val="225"/>
              </a:spcBef>
              <a:spcAft>
                <a:spcPts val="0"/>
              </a:spcAft>
              <a:buClr>
                <a:schemeClr val="dk1"/>
              </a:buClr>
              <a:buSzPts val="1125"/>
              <a:buFont typeface="Arial"/>
              <a:buNone/>
            </a:pPr>
            <a:r>
              <a:t/>
            </a:r>
            <a:endParaRPr sz="1125">
              <a:latin typeface="Open Sans"/>
              <a:ea typeface="Open Sans"/>
              <a:cs typeface="Open Sans"/>
              <a:sym typeface="Open Sans"/>
            </a:endParaRPr>
          </a:p>
          <a:p>
            <a:pPr indent="0" lvl="0" marL="0" rtl="0" algn="l">
              <a:lnSpc>
                <a:spcPct val="100000"/>
              </a:lnSpc>
              <a:spcBef>
                <a:spcPts val="225"/>
              </a:spcBef>
              <a:spcAft>
                <a:spcPts val="0"/>
              </a:spcAft>
              <a:buClr>
                <a:schemeClr val="dk1"/>
              </a:buClr>
              <a:buSzPts val="1125"/>
              <a:buNone/>
            </a:pPr>
            <a:r>
              <a:t/>
            </a:r>
            <a:endParaRPr sz="1125">
              <a:latin typeface="Open Sans"/>
              <a:ea typeface="Open Sans"/>
              <a:cs typeface="Open Sans"/>
              <a:sym typeface="Open Sans"/>
            </a:endParaRPr>
          </a:p>
          <a:p>
            <a:pPr indent="0" lvl="0" marL="0" rtl="0" algn="l">
              <a:lnSpc>
                <a:spcPct val="100000"/>
              </a:lnSpc>
              <a:spcBef>
                <a:spcPts val="225"/>
              </a:spcBef>
              <a:spcAft>
                <a:spcPts val="0"/>
              </a:spcAft>
              <a:buClr>
                <a:schemeClr val="dk1"/>
              </a:buClr>
              <a:buSzPts val="1125"/>
              <a:buNone/>
            </a:pPr>
            <a:r>
              <a:t/>
            </a:r>
            <a:endParaRPr sz="1125">
              <a:latin typeface="Open Sans"/>
              <a:ea typeface="Open Sans"/>
              <a:cs typeface="Open Sans"/>
              <a:sym typeface="Open Sans"/>
            </a:endParaRPr>
          </a:p>
          <a:p>
            <a:pPr indent="-185737" lvl="0" marL="257175" marR="0" rtl="0" algn="l">
              <a:lnSpc>
                <a:spcPct val="100000"/>
              </a:lnSpc>
              <a:spcBef>
                <a:spcPts val="225"/>
              </a:spcBef>
              <a:spcAft>
                <a:spcPts val="0"/>
              </a:spcAft>
              <a:buClr>
                <a:schemeClr val="dk1"/>
              </a:buClr>
              <a:buSzPts val="1125"/>
              <a:buFont typeface="Arial"/>
              <a:buNone/>
            </a:pPr>
            <a:r>
              <a:t/>
            </a:r>
            <a:endParaRPr sz="1125">
              <a:latin typeface="Open Sans"/>
              <a:ea typeface="Open Sans"/>
              <a:cs typeface="Open Sans"/>
              <a:sym typeface="Open Sans"/>
            </a:endParaRPr>
          </a:p>
          <a:p>
            <a:pPr indent="0" lvl="0" marL="0" rtl="0" algn="l">
              <a:lnSpc>
                <a:spcPct val="100000"/>
              </a:lnSpc>
              <a:spcBef>
                <a:spcPts val="360"/>
              </a:spcBef>
              <a:spcAft>
                <a:spcPts val="0"/>
              </a:spcAft>
              <a:buClr>
                <a:schemeClr val="dk1"/>
              </a:buClr>
              <a:buSzPts val="1800"/>
              <a:buNone/>
            </a:pPr>
            <a:r>
              <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6"/>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PROVOST TASK FORCE ON LAB SAFETY RECOMMENDATIONS</a:t>
            </a:r>
            <a:endParaRPr/>
          </a:p>
        </p:txBody>
      </p:sp>
      <p:sp>
        <p:nvSpPr>
          <p:cNvPr id="279" name="Google Shape;279;p46"/>
          <p:cNvSpPr txBox="1"/>
          <p:nvPr>
            <p:ph idx="2" type="body"/>
          </p:nvPr>
        </p:nvSpPr>
        <p:spPr>
          <a:xfrm>
            <a:off x="359764" y="2285063"/>
            <a:ext cx="8496656" cy="316993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800"/>
              <a:buFont typeface="Calibri"/>
              <a:buAutoNum type="arabicPeriod"/>
            </a:pPr>
            <a:r>
              <a:rPr lang="en-US"/>
              <a:t>Adopt policy for chemical and physical safety requirements in research </a:t>
            </a:r>
            <a:endParaRPr/>
          </a:p>
          <a:p>
            <a:pPr indent="0" lvl="1" marL="300038" rtl="0" algn="l">
              <a:lnSpc>
                <a:spcPct val="100000"/>
              </a:lnSpc>
              <a:spcBef>
                <a:spcPts val="300"/>
              </a:spcBef>
              <a:spcAft>
                <a:spcPts val="0"/>
              </a:spcAft>
              <a:buClr>
                <a:schemeClr val="dk1"/>
              </a:buClr>
              <a:buSzPts val="1500"/>
              <a:buNone/>
            </a:pPr>
            <a:r>
              <a:rPr lang="en-US"/>
              <a:t>	-By January 31, 2020</a:t>
            </a:r>
            <a:endParaRPr/>
          </a:p>
          <a:p>
            <a:pPr indent="-342900" lvl="0" marL="342900" rtl="0" algn="l">
              <a:lnSpc>
                <a:spcPct val="100000"/>
              </a:lnSpc>
              <a:spcBef>
                <a:spcPts val="360"/>
              </a:spcBef>
              <a:spcAft>
                <a:spcPts val="0"/>
              </a:spcAft>
              <a:buClr>
                <a:schemeClr val="dk1"/>
              </a:buClr>
              <a:buSzPts val="1800"/>
              <a:buFont typeface="Calibri"/>
              <a:buAutoNum type="arabicPeriod"/>
            </a:pPr>
            <a:r>
              <a:rPr lang="en-US"/>
              <a:t>Constitute institutional chemical and physical safety committee </a:t>
            </a:r>
            <a:endParaRPr/>
          </a:p>
          <a:p>
            <a:pPr indent="0" lvl="1" marL="300038" rtl="0" algn="l">
              <a:lnSpc>
                <a:spcPct val="100000"/>
              </a:lnSpc>
              <a:spcBef>
                <a:spcPts val="300"/>
              </a:spcBef>
              <a:spcAft>
                <a:spcPts val="0"/>
              </a:spcAft>
              <a:buClr>
                <a:schemeClr val="dk1"/>
              </a:buClr>
              <a:buSzPts val="1500"/>
              <a:buNone/>
            </a:pPr>
            <a:r>
              <a:rPr lang="en-US"/>
              <a:t>	-By December 31, 2019</a:t>
            </a:r>
            <a:endParaRPr/>
          </a:p>
          <a:p>
            <a:pPr indent="-342900" lvl="0" marL="342900" rtl="0" algn="l">
              <a:lnSpc>
                <a:spcPct val="100000"/>
              </a:lnSpc>
              <a:spcBef>
                <a:spcPts val="360"/>
              </a:spcBef>
              <a:spcAft>
                <a:spcPts val="0"/>
              </a:spcAft>
              <a:buClr>
                <a:schemeClr val="dk1"/>
              </a:buClr>
              <a:buSzPts val="1800"/>
              <a:buFont typeface="Calibri"/>
              <a:buAutoNum type="arabicPeriod"/>
            </a:pPr>
            <a:r>
              <a:rPr lang="en-US"/>
              <a:t>Expand Executive Order 55 to include all institutional safety committees </a:t>
            </a:r>
            <a:endParaRPr/>
          </a:p>
          <a:p>
            <a:pPr indent="0" lvl="1" marL="300038" rtl="0" algn="l">
              <a:lnSpc>
                <a:spcPct val="100000"/>
              </a:lnSpc>
              <a:spcBef>
                <a:spcPts val="300"/>
              </a:spcBef>
              <a:spcAft>
                <a:spcPts val="0"/>
              </a:spcAft>
              <a:buClr>
                <a:schemeClr val="dk1"/>
              </a:buClr>
              <a:buSzPts val="1500"/>
              <a:buNone/>
            </a:pPr>
            <a:r>
              <a:rPr lang="en-US"/>
              <a:t>	-Winter, 2020</a:t>
            </a:r>
            <a:endParaRPr/>
          </a:p>
          <a:p>
            <a:pPr indent="-342900" lvl="0" marL="342900" rtl="0" algn="l">
              <a:lnSpc>
                <a:spcPct val="100000"/>
              </a:lnSpc>
              <a:spcBef>
                <a:spcPts val="360"/>
              </a:spcBef>
              <a:spcAft>
                <a:spcPts val="0"/>
              </a:spcAft>
              <a:buClr>
                <a:schemeClr val="dk1"/>
              </a:buClr>
              <a:buSzPts val="1800"/>
              <a:buFont typeface="Calibri"/>
              <a:buAutoNum type="arabicPeriod"/>
            </a:pPr>
            <a:r>
              <a:rPr lang="en-US"/>
              <a:t>Develop formal escalation policy for correcting lab deficiencies</a:t>
            </a:r>
            <a:endParaRPr/>
          </a:p>
          <a:p>
            <a:pPr indent="0" lvl="1" marL="300038" rtl="0" algn="l">
              <a:lnSpc>
                <a:spcPct val="100000"/>
              </a:lnSpc>
              <a:spcBef>
                <a:spcPts val="300"/>
              </a:spcBef>
              <a:spcAft>
                <a:spcPts val="0"/>
              </a:spcAft>
              <a:buClr>
                <a:schemeClr val="dk1"/>
              </a:buClr>
              <a:buSzPts val="1500"/>
              <a:buNone/>
            </a:pPr>
            <a:r>
              <a:rPr lang="en-US"/>
              <a:t>	-January 31, 2020</a:t>
            </a:r>
            <a:endParaRPr/>
          </a:p>
          <a:p>
            <a:pPr indent="-342900" lvl="0" marL="342900" rtl="0" algn="l">
              <a:lnSpc>
                <a:spcPct val="100000"/>
              </a:lnSpc>
              <a:spcBef>
                <a:spcPts val="360"/>
              </a:spcBef>
              <a:spcAft>
                <a:spcPts val="0"/>
              </a:spcAft>
              <a:buClr>
                <a:schemeClr val="dk1"/>
              </a:buClr>
              <a:buSzPts val="1800"/>
              <a:buFont typeface="Calibri"/>
              <a:buAutoNum type="arabicPeriod"/>
            </a:pPr>
            <a:r>
              <a:rPr lang="en-US"/>
              <a:t>Form advisory group of institutional safety committee chairs </a:t>
            </a:r>
            <a:endParaRPr/>
          </a:p>
          <a:p>
            <a:pPr indent="0" lvl="1" marL="300038" rtl="0" algn="l">
              <a:lnSpc>
                <a:spcPct val="100000"/>
              </a:lnSpc>
              <a:spcBef>
                <a:spcPts val="300"/>
              </a:spcBef>
              <a:spcAft>
                <a:spcPts val="0"/>
              </a:spcAft>
              <a:buClr>
                <a:schemeClr val="dk1"/>
              </a:buClr>
              <a:buSzPts val="1500"/>
              <a:buNone/>
            </a:pPr>
            <a:r>
              <a:rPr lang="en-US"/>
              <a:t>	-Summer, 2020</a:t>
            </a:r>
            <a:endParaRPr/>
          </a:p>
          <a:p>
            <a:pPr indent="-228600" lvl="0" marL="342900" rtl="0" algn="l">
              <a:lnSpc>
                <a:spcPct val="100000"/>
              </a:lnSpc>
              <a:spcBef>
                <a:spcPts val="360"/>
              </a:spcBef>
              <a:spcAft>
                <a:spcPts val="0"/>
              </a:spcAft>
              <a:buClr>
                <a:schemeClr val="dk1"/>
              </a:buClr>
              <a:buSzPts val="1800"/>
              <a:buFont typeface="Calibri"/>
              <a:buNone/>
            </a:pPr>
            <a:r>
              <a:t/>
            </a:r>
            <a:endParaRPr/>
          </a:p>
          <a:p>
            <a:pPr indent="-142875" lvl="0" marL="257175" marR="0" rtl="0" algn="l">
              <a:lnSpc>
                <a:spcPct val="100000"/>
              </a:lnSpc>
              <a:spcBef>
                <a:spcPts val="360"/>
              </a:spcBef>
              <a:spcAft>
                <a:spcPts val="0"/>
              </a:spcAft>
              <a:buClr>
                <a:schemeClr val="dk1"/>
              </a:buClr>
              <a:buSzPts val="18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7"/>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INSTITUTIONAL CHEMICAL AND PHYSICAL SAFETY COMMITTEE </a:t>
            </a:r>
            <a:endParaRPr/>
          </a:p>
        </p:txBody>
      </p:sp>
      <p:sp>
        <p:nvSpPr>
          <p:cNvPr id="286" name="Google Shape;286;p47"/>
          <p:cNvSpPr txBox="1"/>
          <p:nvPr>
            <p:ph idx="2" type="body"/>
          </p:nvPr>
        </p:nvSpPr>
        <p:spPr>
          <a:xfrm>
            <a:off x="497074" y="2276956"/>
            <a:ext cx="4911170" cy="2857565"/>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Clr>
                <a:schemeClr val="dk1"/>
              </a:buClr>
              <a:buSzPts val="1800"/>
              <a:buFont typeface="Noto Sans Symbols"/>
              <a:buChar char="▪"/>
            </a:pPr>
            <a:r>
              <a:rPr lang="en-US"/>
              <a:t>Scope is research and academic labs and other research environments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Faculty led committee</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Administered by EH&amp;S</a:t>
            </a:r>
            <a:endParaRPr/>
          </a:p>
          <a:p>
            <a:pPr indent="-214312" lvl="1" marL="557213" rtl="0" algn="l">
              <a:lnSpc>
                <a:spcPct val="100000"/>
              </a:lnSpc>
              <a:spcBef>
                <a:spcPts val="300"/>
              </a:spcBef>
              <a:spcAft>
                <a:spcPts val="0"/>
              </a:spcAft>
              <a:buClr>
                <a:schemeClr val="dk1"/>
              </a:buClr>
              <a:buSzPts val="1500"/>
              <a:buFont typeface="Noto Sans Symbols"/>
              <a:buChar char="▪"/>
            </a:pPr>
            <a:r>
              <a:rPr lang="en-US"/>
              <a:t>Oversight by Health Sciences Administration</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Independent oversight committee supporting safety and compliance in research</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Escalation procedure for lab safety findings that need attention</a:t>
            </a:r>
            <a:endParaRPr/>
          </a:p>
        </p:txBody>
      </p:sp>
      <p:pic>
        <p:nvPicPr>
          <p:cNvPr id="287" name="Google Shape;287;p47"/>
          <p:cNvPicPr preferRelativeResize="0"/>
          <p:nvPr/>
        </p:nvPicPr>
        <p:blipFill rotWithShape="1">
          <a:blip r:embed="rId3">
            <a:alphaModFix/>
          </a:blip>
          <a:srcRect b="0" l="0" r="0" t="0"/>
          <a:stretch/>
        </p:blipFill>
        <p:spPr>
          <a:xfrm>
            <a:off x="6495103" y="2597430"/>
            <a:ext cx="2249486" cy="2537092"/>
          </a:xfrm>
          <a:prstGeom prst="rect">
            <a:avLst/>
          </a:prstGeom>
          <a:noFill/>
          <a:ln cap="flat" cmpd="sng" w="9525">
            <a:solidFill>
              <a:schemeClr val="accen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8"/>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OTHER EH&amp;S RESEARCH SAFETY PROGRAM UPDATES</a:t>
            </a:r>
            <a:endParaRPr/>
          </a:p>
        </p:txBody>
      </p:sp>
      <p:sp>
        <p:nvSpPr>
          <p:cNvPr id="294" name="Google Shape;294;p48"/>
          <p:cNvSpPr txBox="1"/>
          <p:nvPr>
            <p:ph idx="2" type="body"/>
          </p:nvPr>
        </p:nvSpPr>
        <p:spPr>
          <a:xfrm>
            <a:off x="398207" y="2073992"/>
            <a:ext cx="6186948" cy="3381002"/>
          </a:xfrm>
          <a:prstGeom prst="rect">
            <a:avLst/>
          </a:prstGeom>
          <a:noFill/>
          <a:ln>
            <a:noFill/>
          </a:ln>
        </p:spPr>
        <p:txBody>
          <a:bodyPr anchorCtr="0" anchor="t" bIns="45700" lIns="91425" spcFirstLastPara="1" rIns="91425" wrap="square" tIns="45700">
            <a:noAutofit/>
          </a:bodyPr>
          <a:lstStyle/>
          <a:p>
            <a:pPr indent="-257175" lvl="0" marL="257175" rtl="0" algn="l">
              <a:lnSpc>
                <a:spcPct val="90000"/>
              </a:lnSpc>
              <a:spcBef>
                <a:spcPts val="0"/>
              </a:spcBef>
              <a:spcAft>
                <a:spcPts val="0"/>
              </a:spcAft>
              <a:buClr>
                <a:schemeClr val="dk1"/>
              </a:buClr>
              <a:buSzPts val="1665"/>
              <a:buFont typeface="Noto Sans Symbols"/>
              <a:buChar char="▪"/>
            </a:pPr>
            <a:r>
              <a:rPr lang="en-US" sz="1665"/>
              <a:t>Electronic Tools – reduce administrative burden</a:t>
            </a:r>
            <a:endParaRPr/>
          </a:p>
          <a:p>
            <a:pPr indent="-214312" lvl="1" marL="557213" rtl="0" algn="l">
              <a:lnSpc>
                <a:spcPct val="90000"/>
              </a:lnSpc>
              <a:spcBef>
                <a:spcPts val="277"/>
              </a:spcBef>
              <a:spcAft>
                <a:spcPts val="0"/>
              </a:spcAft>
              <a:buClr>
                <a:schemeClr val="dk1"/>
              </a:buClr>
              <a:buSzPts val="1387"/>
              <a:buFont typeface="Noto Sans Symbols"/>
              <a:buChar char="▪"/>
            </a:pPr>
            <a:r>
              <a:rPr lang="en-US" sz="1387"/>
              <a:t>Biological safety- electronic lab survey</a:t>
            </a:r>
            <a:endParaRPr/>
          </a:p>
          <a:p>
            <a:pPr indent="-214312" lvl="1" marL="557213" rtl="0" algn="l">
              <a:lnSpc>
                <a:spcPct val="90000"/>
              </a:lnSpc>
              <a:spcBef>
                <a:spcPts val="277"/>
              </a:spcBef>
              <a:spcAft>
                <a:spcPts val="0"/>
              </a:spcAft>
              <a:buClr>
                <a:schemeClr val="dk1"/>
              </a:buClr>
              <a:buSzPts val="1387"/>
              <a:buFont typeface="Noto Sans Symbols"/>
              <a:buChar char="▪"/>
            </a:pPr>
            <a:r>
              <a:rPr lang="en-US" sz="1387"/>
              <a:t>Radiation safety electronic lab surveys</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Data consolidation and management efforts</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Chemical waste collection improvements</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Chemical inventory system upgrade (MyChem)</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Bridge Learning Management System </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Efforts enhance standardization</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Strategic dashboard</a:t>
            </a:r>
            <a:endParaRPr/>
          </a:p>
          <a:p>
            <a:pPr indent="-257175" lvl="0" marL="257175" rtl="0" algn="l">
              <a:lnSpc>
                <a:spcPct val="90000"/>
              </a:lnSpc>
              <a:spcBef>
                <a:spcPts val="333"/>
              </a:spcBef>
              <a:spcAft>
                <a:spcPts val="0"/>
              </a:spcAft>
              <a:buClr>
                <a:schemeClr val="dk1"/>
              </a:buClr>
              <a:buSzPts val="1665"/>
              <a:buFont typeface="Noto Sans Symbols"/>
              <a:buChar char="▪"/>
            </a:pPr>
            <a:r>
              <a:rPr lang="en-US" sz="1665"/>
              <a:t>Outreach projects</a:t>
            </a:r>
            <a:endParaRPr/>
          </a:p>
          <a:p>
            <a:pPr indent="-214312" lvl="1" marL="557213" rtl="0" algn="l">
              <a:lnSpc>
                <a:spcPct val="90000"/>
              </a:lnSpc>
              <a:spcBef>
                <a:spcPts val="277"/>
              </a:spcBef>
              <a:spcAft>
                <a:spcPts val="0"/>
              </a:spcAft>
              <a:buClr>
                <a:schemeClr val="dk1"/>
              </a:buClr>
              <a:buSzPts val="1387"/>
              <a:buChar char="–"/>
            </a:pPr>
            <a:r>
              <a:rPr lang="en-US" sz="1387"/>
              <a:t>Lab Safety Innovation Event</a:t>
            </a:r>
            <a:endParaRPr/>
          </a:p>
          <a:p>
            <a:pPr indent="-214312" lvl="1" marL="557213" rtl="0" algn="l">
              <a:lnSpc>
                <a:spcPct val="90000"/>
              </a:lnSpc>
              <a:spcBef>
                <a:spcPts val="277"/>
              </a:spcBef>
              <a:spcAft>
                <a:spcPts val="0"/>
              </a:spcAft>
              <a:buClr>
                <a:schemeClr val="dk1"/>
              </a:buClr>
              <a:buSzPts val="1387"/>
              <a:buChar char="–"/>
            </a:pPr>
            <a:r>
              <a:rPr lang="en-US" sz="1387"/>
              <a:t>Sharps Injury Reduction</a:t>
            </a:r>
            <a:endParaRPr/>
          </a:p>
          <a:p>
            <a:pPr indent="0" lvl="0" marL="0" rtl="0" algn="l">
              <a:lnSpc>
                <a:spcPct val="90000"/>
              </a:lnSpc>
              <a:spcBef>
                <a:spcPts val="333"/>
              </a:spcBef>
              <a:spcAft>
                <a:spcPts val="0"/>
              </a:spcAft>
              <a:buClr>
                <a:schemeClr val="dk1"/>
              </a:buClr>
              <a:buSzPts val="1665"/>
              <a:buNone/>
            </a:pPr>
            <a:r>
              <a:t/>
            </a:r>
            <a:endParaRPr sz="1665"/>
          </a:p>
          <a:p>
            <a:pPr indent="-151447" lvl="0" marL="257175" marR="0" rtl="0" algn="l">
              <a:lnSpc>
                <a:spcPct val="90000"/>
              </a:lnSpc>
              <a:spcBef>
                <a:spcPts val="333"/>
              </a:spcBef>
              <a:spcAft>
                <a:spcPts val="0"/>
              </a:spcAft>
              <a:buClr>
                <a:schemeClr val="dk1"/>
              </a:buClr>
              <a:buSzPts val="1665"/>
              <a:buFont typeface="Arial"/>
              <a:buNone/>
            </a:pPr>
            <a:r>
              <a:t/>
            </a:r>
            <a:endParaRPr sz="1665"/>
          </a:p>
          <a:p>
            <a:pPr indent="-151447" lvl="0" marL="257175" marR="0" rtl="0" algn="l">
              <a:lnSpc>
                <a:spcPct val="90000"/>
              </a:lnSpc>
              <a:spcBef>
                <a:spcPts val="333"/>
              </a:spcBef>
              <a:spcAft>
                <a:spcPts val="0"/>
              </a:spcAft>
              <a:buClr>
                <a:schemeClr val="dk1"/>
              </a:buClr>
              <a:buSzPts val="1665"/>
              <a:buFont typeface="Arial"/>
              <a:buNone/>
            </a:pPr>
            <a:r>
              <a:t/>
            </a:r>
            <a:endParaRPr sz="1665"/>
          </a:p>
        </p:txBody>
      </p:sp>
      <p:pic>
        <p:nvPicPr>
          <p:cNvPr id="295" name="Google Shape;295;p48"/>
          <p:cNvPicPr preferRelativeResize="0"/>
          <p:nvPr/>
        </p:nvPicPr>
        <p:blipFill rotWithShape="1">
          <a:blip r:embed="rId3">
            <a:alphaModFix/>
          </a:blip>
          <a:srcRect b="0" l="0" r="0" t="0"/>
          <a:stretch/>
        </p:blipFill>
        <p:spPr>
          <a:xfrm>
            <a:off x="5913658" y="1735317"/>
            <a:ext cx="3068110" cy="2307585"/>
          </a:xfrm>
          <a:prstGeom prst="rect">
            <a:avLst/>
          </a:prstGeom>
          <a:noFill/>
          <a:ln>
            <a:noFill/>
          </a:ln>
          <a:effectLst>
            <a:outerShdw blurRad="50800" rotWithShape="0" algn="tl" dir="2700000" dist="38100">
              <a:srgbClr val="000000">
                <a:alpha val="40000"/>
              </a:srgbClr>
            </a:outerShdw>
          </a:effectLst>
        </p:spPr>
      </p:pic>
      <p:pic>
        <p:nvPicPr>
          <p:cNvPr id="296" name="Google Shape;296;p48"/>
          <p:cNvPicPr preferRelativeResize="0"/>
          <p:nvPr/>
        </p:nvPicPr>
        <p:blipFill rotWithShape="1">
          <a:blip r:embed="rId4">
            <a:alphaModFix/>
          </a:blip>
          <a:srcRect b="0" l="0" r="0" t="0"/>
          <a:stretch/>
        </p:blipFill>
        <p:spPr>
          <a:xfrm>
            <a:off x="6251291" y="3279800"/>
            <a:ext cx="2791848" cy="2097832"/>
          </a:xfrm>
          <a:prstGeom prst="rect">
            <a:avLst/>
          </a:prstGeom>
          <a:noFill/>
          <a:ln>
            <a:noFill/>
          </a:ln>
          <a:effectLst>
            <a:outerShdw blurRad="50800" rotWithShape="0" algn="tl" dir="2700000"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9"/>
          <p:cNvSpPr txBox="1"/>
          <p:nvPr>
            <p:ph idx="1" type="body"/>
          </p:nvPr>
        </p:nvSpPr>
        <p:spPr>
          <a:xfrm>
            <a:off x="243329" y="678682"/>
            <a:ext cx="8613000" cy="744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THANK YOU FOR YOUR PARTNERSHIP AND SUPPORT</a:t>
            </a:r>
            <a:endParaRPr/>
          </a:p>
        </p:txBody>
      </p:sp>
      <p:sp>
        <p:nvSpPr>
          <p:cNvPr id="303" name="Google Shape;303;p49"/>
          <p:cNvSpPr txBox="1"/>
          <p:nvPr>
            <p:ph idx="2" type="body"/>
          </p:nvPr>
        </p:nvSpPr>
        <p:spPr>
          <a:xfrm>
            <a:off x="243329" y="2344470"/>
            <a:ext cx="5390555" cy="2931131"/>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Clr>
                <a:schemeClr val="dk1"/>
              </a:buClr>
              <a:buSzPts val="1800"/>
              <a:buFont typeface="Noto Sans Symbols"/>
              <a:buChar char="▪"/>
            </a:pPr>
            <a:r>
              <a:rPr lang="en-US"/>
              <a:t>Provost Richards and former Provost Baldasty</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Health Sciences Administration, Dave Anderson</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Faculty Senate</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Office of Research</a:t>
            </a:r>
            <a:endParaRPr/>
          </a:p>
          <a:p>
            <a:pPr indent="-214312" lvl="1" marL="557213" rtl="0" algn="l">
              <a:lnSpc>
                <a:spcPct val="100000"/>
              </a:lnSpc>
              <a:spcBef>
                <a:spcPts val="300"/>
              </a:spcBef>
              <a:spcAft>
                <a:spcPts val="0"/>
              </a:spcAft>
              <a:buClr>
                <a:schemeClr val="dk1"/>
              </a:buClr>
              <a:buSzPts val="1500"/>
              <a:buFont typeface="Noto Sans Symbols"/>
              <a:buChar char="▪"/>
            </a:pPr>
            <a:r>
              <a:rPr lang="en-US"/>
              <a:t> Mary Lidstrom, Joe Giffels, Jim Kresl </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Deans, Directors, Chairs </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Task Force on Lab Safety</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EH&amp;S Lab Safety Survey Team</a:t>
            </a:r>
            <a:endParaRPr/>
          </a:p>
          <a:p>
            <a:pPr indent="-214312" lvl="1" marL="557213" rtl="0" algn="l">
              <a:lnSpc>
                <a:spcPct val="100000"/>
              </a:lnSpc>
              <a:spcBef>
                <a:spcPts val="300"/>
              </a:spcBef>
              <a:spcAft>
                <a:spcPts val="0"/>
              </a:spcAft>
              <a:buClr>
                <a:schemeClr val="dk1"/>
              </a:buClr>
              <a:buSzPts val="1500"/>
              <a:buFont typeface="Noto Sans Symbols"/>
              <a:buChar char="▪"/>
            </a:pPr>
            <a:r>
              <a:rPr lang="en-US"/>
              <a:t>Jude Van Buren, Mark Murray </a:t>
            </a:r>
            <a:endParaRPr/>
          </a:p>
        </p:txBody>
      </p:sp>
      <p:pic>
        <p:nvPicPr>
          <p:cNvPr id="304" name="Google Shape;304;p49"/>
          <p:cNvPicPr preferRelativeResize="0"/>
          <p:nvPr/>
        </p:nvPicPr>
        <p:blipFill rotWithShape="1">
          <a:blip r:embed="rId3">
            <a:alphaModFix/>
          </a:blip>
          <a:srcRect b="0" l="0" r="0" t="0"/>
          <a:stretch/>
        </p:blipFill>
        <p:spPr>
          <a:xfrm>
            <a:off x="6073610" y="2177100"/>
            <a:ext cx="2715768" cy="21945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j0412570[1]" id="310" name="Google Shape;310;p50"/>
          <p:cNvPicPr preferRelativeResize="0"/>
          <p:nvPr/>
        </p:nvPicPr>
        <p:blipFill rotWithShape="1">
          <a:blip r:embed="rId3">
            <a:alphaModFix/>
          </a:blip>
          <a:srcRect b="0" l="0" r="0" t="0"/>
          <a:stretch/>
        </p:blipFill>
        <p:spPr>
          <a:xfrm>
            <a:off x="2257469" y="1104818"/>
            <a:ext cx="3635735" cy="4208318"/>
          </a:xfrm>
          <a:prstGeom prst="rect">
            <a:avLst/>
          </a:prstGeom>
          <a:noFill/>
          <a:ln>
            <a:noFill/>
          </a:ln>
          <a:effectLst>
            <a:reflection blurRad="0" dir="5400000" dist="50800" endA="0" endPos="65000" fadeDir="5400000" kx="0" rotWithShape="0" algn="bl" stA="67000" stPos="0" sy="-100000" ky="0"/>
          </a:effectLst>
        </p:spPr>
      </p:pic>
      <p:sp>
        <p:nvSpPr>
          <p:cNvPr id="311" name="Google Shape;311;p50"/>
          <p:cNvSpPr txBox="1"/>
          <p:nvPr/>
        </p:nvSpPr>
        <p:spPr>
          <a:xfrm>
            <a:off x="3988595" y="3402806"/>
            <a:ext cx="14978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312" name="Google Shape;312;p50"/>
          <p:cNvSpPr/>
          <p:nvPr/>
        </p:nvSpPr>
        <p:spPr>
          <a:xfrm>
            <a:off x="1203442" y="4861822"/>
            <a:ext cx="2057400" cy="571500"/>
          </a:xfrm>
          <a:prstGeom prst="rect">
            <a:avLst/>
          </a:prstGeom>
          <a:solidFill>
            <a:srgbClr val="800000"/>
          </a:solidFill>
          <a:ln cap="flat" cmpd="sng" w="952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1. No Formal Safety Framework</a:t>
            </a:r>
            <a:endParaRPr b="1" sz="12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750">
                <a:solidFill>
                  <a:srgbClr val="FFFFFF"/>
                </a:solidFill>
                <a:latin typeface="Calibri"/>
                <a:ea typeface="Calibri"/>
                <a:cs typeface="Calibri"/>
                <a:sym typeface="Calibri"/>
              </a:rPr>
              <a:t>Safety is not integrated into business</a:t>
            </a:r>
            <a:endParaRPr b="1" sz="900">
              <a:solidFill>
                <a:srgbClr val="FFFFFF"/>
              </a:solidFill>
              <a:latin typeface="Calibri"/>
              <a:ea typeface="Calibri"/>
              <a:cs typeface="Calibri"/>
              <a:sym typeface="Calibri"/>
            </a:endParaRPr>
          </a:p>
        </p:txBody>
      </p:sp>
      <p:sp>
        <p:nvSpPr>
          <p:cNvPr id="313" name="Google Shape;313;p50"/>
          <p:cNvSpPr txBox="1"/>
          <p:nvPr/>
        </p:nvSpPr>
        <p:spPr>
          <a:xfrm>
            <a:off x="2544799" y="4249899"/>
            <a:ext cx="2057400" cy="530369"/>
          </a:xfrm>
          <a:prstGeom prst="rect">
            <a:avLst/>
          </a:prstGeom>
          <a:solidFill>
            <a:srgbClr val="008080"/>
          </a:solidFill>
          <a:ln cap="flat" cmpd="sng" w="952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u="none">
                <a:solidFill>
                  <a:srgbClr val="FFFFFF"/>
                </a:solidFill>
                <a:latin typeface="Arial"/>
                <a:ea typeface="Arial"/>
                <a:cs typeface="Arial"/>
                <a:sym typeface="Arial"/>
              </a:rPr>
              <a:t>2. Safety is Important</a:t>
            </a:r>
            <a:endParaRPr/>
          </a:p>
          <a:p>
            <a:pPr indent="-342900" lvl="0" marL="342900" marR="0" rtl="0" algn="ctr">
              <a:spcBef>
                <a:spcPts val="0"/>
              </a:spcBef>
              <a:spcAft>
                <a:spcPts val="0"/>
              </a:spcAft>
              <a:buNone/>
            </a:pPr>
            <a:r>
              <a:rPr b="1" lang="en-US" sz="900" u="none">
                <a:solidFill>
                  <a:srgbClr val="FFFFFF"/>
                </a:solidFill>
                <a:latin typeface="Arial"/>
                <a:ea typeface="Arial"/>
                <a:cs typeface="Arial"/>
                <a:sym typeface="Arial"/>
              </a:rPr>
              <a:t>Compliance is important </a:t>
            </a:r>
            <a:endParaRPr/>
          </a:p>
        </p:txBody>
      </p:sp>
      <p:sp>
        <p:nvSpPr>
          <p:cNvPr id="314" name="Google Shape;314;p50"/>
          <p:cNvSpPr txBox="1"/>
          <p:nvPr/>
        </p:nvSpPr>
        <p:spPr>
          <a:xfrm>
            <a:off x="3751293" y="3559999"/>
            <a:ext cx="1926431" cy="542276"/>
          </a:xfrm>
          <a:prstGeom prst="rect">
            <a:avLst/>
          </a:prstGeom>
          <a:solidFill>
            <a:srgbClr val="FF6600"/>
          </a:solidFill>
          <a:ln cap="flat" cmpd="sng" w="952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3. Safety is a Priority</a:t>
            </a:r>
            <a:endParaRPr/>
          </a:p>
          <a:p>
            <a:pPr indent="0" lvl="0" marL="0" marR="0" rtl="0" algn="ctr">
              <a:spcBef>
                <a:spcPts val="0"/>
              </a:spcBef>
              <a:spcAft>
                <a:spcPts val="0"/>
              </a:spcAft>
              <a:buNone/>
            </a:pPr>
            <a:r>
              <a:rPr b="1" lang="en-US" sz="900">
                <a:solidFill>
                  <a:srgbClr val="FFFFFF"/>
                </a:solidFill>
                <a:latin typeface="Calibri"/>
                <a:ea typeface="Calibri"/>
                <a:cs typeface="Calibri"/>
                <a:sym typeface="Calibri"/>
              </a:rPr>
              <a:t>We have systems in place to manage EHS risks</a:t>
            </a:r>
            <a:endParaRPr/>
          </a:p>
        </p:txBody>
      </p:sp>
      <p:sp>
        <p:nvSpPr>
          <p:cNvPr id="315" name="Google Shape;315;p50"/>
          <p:cNvSpPr txBox="1"/>
          <p:nvPr/>
        </p:nvSpPr>
        <p:spPr>
          <a:xfrm>
            <a:off x="4624973" y="2852374"/>
            <a:ext cx="2171700" cy="501146"/>
          </a:xfrm>
          <a:prstGeom prst="rect">
            <a:avLst/>
          </a:prstGeom>
          <a:solidFill>
            <a:srgbClr val="7030A0"/>
          </a:solidFill>
          <a:ln cap="flat" cmpd="sng" w="952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4. Safety is a Value</a:t>
            </a:r>
            <a:endParaRPr/>
          </a:p>
          <a:p>
            <a:pPr indent="0" lvl="0" marL="0" marR="0" rtl="0" algn="ctr">
              <a:spcBef>
                <a:spcPts val="0"/>
              </a:spcBef>
              <a:spcAft>
                <a:spcPts val="0"/>
              </a:spcAft>
              <a:buNone/>
            </a:pPr>
            <a:r>
              <a:rPr b="1" lang="en-US" sz="900">
                <a:solidFill>
                  <a:srgbClr val="FFFFFF"/>
                </a:solidFill>
                <a:latin typeface="Calibri"/>
                <a:ea typeface="Calibri"/>
                <a:cs typeface="Calibri"/>
                <a:sym typeface="Calibri"/>
              </a:rPr>
              <a:t>We work proactively on the problems that we still find</a:t>
            </a:r>
            <a:endParaRPr/>
          </a:p>
        </p:txBody>
      </p:sp>
      <p:sp>
        <p:nvSpPr>
          <p:cNvPr id="316" name="Google Shape;316;p50"/>
          <p:cNvSpPr txBox="1"/>
          <p:nvPr/>
        </p:nvSpPr>
        <p:spPr>
          <a:xfrm>
            <a:off x="5787737" y="2164226"/>
            <a:ext cx="2057400" cy="467591"/>
          </a:xfrm>
          <a:prstGeom prst="rect">
            <a:avLst/>
          </a:prstGeom>
          <a:solidFill>
            <a:srgbClr val="00B050"/>
          </a:solidFill>
          <a:ln cap="flat" cmpd="sng" w="9525">
            <a:solidFill>
              <a:srgbClr val="FFFF00"/>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5. Safety is inherent</a:t>
            </a:r>
            <a:endParaRPr/>
          </a:p>
          <a:p>
            <a:pPr indent="0" lvl="0" marL="0" marR="0" rtl="0" algn="ctr">
              <a:spcBef>
                <a:spcPts val="0"/>
              </a:spcBef>
              <a:spcAft>
                <a:spcPts val="0"/>
              </a:spcAft>
              <a:buNone/>
            </a:pPr>
            <a:r>
              <a:rPr b="1" lang="en-US" sz="900">
                <a:solidFill>
                  <a:srgbClr val="FFFFFF"/>
                </a:solidFill>
                <a:latin typeface="Calibri"/>
                <a:ea typeface="Calibri"/>
                <a:cs typeface="Calibri"/>
                <a:sym typeface="Calibri"/>
              </a:rPr>
              <a:t>EHS is fully integrated into the business</a:t>
            </a:r>
            <a:endParaRPr/>
          </a:p>
        </p:txBody>
      </p:sp>
      <p:cxnSp>
        <p:nvCxnSpPr>
          <p:cNvPr id="317" name="Google Shape;317;p50"/>
          <p:cNvCxnSpPr/>
          <p:nvPr/>
        </p:nvCxnSpPr>
        <p:spPr>
          <a:xfrm flipH="1" rot="10800000">
            <a:off x="1620441" y="2425304"/>
            <a:ext cx="3348038" cy="2190750"/>
          </a:xfrm>
          <a:prstGeom prst="straightConnector1">
            <a:avLst/>
          </a:prstGeom>
          <a:noFill/>
          <a:ln cap="flat" cmpd="sng" w="38100">
            <a:solidFill>
              <a:srgbClr val="FFFFFF"/>
            </a:solidFill>
            <a:prstDash val="solid"/>
            <a:round/>
            <a:headEnd len="med" w="med" type="none"/>
            <a:tailEnd len="med" w="med" type="triangle"/>
          </a:ln>
        </p:spPr>
      </p:cxnSp>
      <p:cxnSp>
        <p:nvCxnSpPr>
          <p:cNvPr id="318" name="Google Shape;318;p50"/>
          <p:cNvCxnSpPr/>
          <p:nvPr/>
        </p:nvCxnSpPr>
        <p:spPr>
          <a:xfrm flipH="1" rot="10800000">
            <a:off x="4098133" y="3276600"/>
            <a:ext cx="3345656" cy="2191941"/>
          </a:xfrm>
          <a:prstGeom prst="straightConnector1">
            <a:avLst/>
          </a:prstGeom>
          <a:noFill/>
          <a:ln cap="flat" cmpd="sng" w="38100">
            <a:solidFill>
              <a:srgbClr val="FFFFFF"/>
            </a:solidFill>
            <a:prstDash val="solid"/>
            <a:round/>
            <a:headEnd len="med" w="med" type="none"/>
            <a:tailEnd len="med" w="med" type="triangle"/>
          </a:ln>
        </p:spPr>
      </p:cxnSp>
      <p:sp>
        <p:nvSpPr>
          <p:cNvPr id="319" name="Google Shape;319;p50"/>
          <p:cNvSpPr txBox="1"/>
          <p:nvPr/>
        </p:nvSpPr>
        <p:spPr>
          <a:xfrm>
            <a:off x="1314450" y="2164600"/>
            <a:ext cx="1485900" cy="4416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C00000"/>
                </a:solidFill>
                <a:latin typeface="Calibri"/>
                <a:ea typeface="Calibri"/>
                <a:cs typeface="Calibri"/>
                <a:sym typeface="Calibri"/>
              </a:rPr>
              <a:t>Increasingly Trustful</a:t>
            </a:r>
            <a:endParaRPr/>
          </a:p>
        </p:txBody>
      </p:sp>
      <p:sp>
        <p:nvSpPr>
          <p:cNvPr id="320" name="Google Shape;320;p50"/>
          <p:cNvSpPr/>
          <p:nvPr/>
        </p:nvSpPr>
        <p:spPr>
          <a:xfrm>
            <a:off x="5908248" y="4121087"/>
            <a:ext cx="1424053" cy="621325"/>
          </a:xfrm>
          <a:prstGeom prst="rect">
            <a:avLst/>
          </a:prstGeom>
          <a:noFill/>
          <a:ln>
            <a:noFill/>
          </a:ln>
        </p:spPr>
        <p:txBody>
          <a:bodyPr anchorCtr="0" anchor="t" bIns="33325" lIns="67850" spcFirstLastPara="1" rIns="67850" wrap="square" tIns="33325">
            <a:noAutofit/>
          </a:bodyPr>
          <a:lstStyle/>
          <a:p>
            <a:pPr indent="0" lvl="0" marL="0" marR="0" rtl="0" algn="ctr">
              <a:spcBef>
                <a:spcPts val="0"/>
              </a:spcBef>
              <a:spcAft>
                <a:spcPts val="0"/>
              </a:spcAft>
              <a:buNone/>
            </a:pPr>
            <a:r>
              <a:rPr b="1" lang="en-US" sz="1800">
                <a:solidFill>
                  <a:srgbClr val="C00000"/>
                </a:solidFill>
                <a:latin typeface="Calibri"/>
                <a:ea typeface="Calibri"/>
                <a:cs typeface="Calibri"/>
                <a:sym typeface="Calibri"/>
              </a:rPr>
              <a:t>Increasingly Accountable</a:t>
            </a:r>
            <a:endParaRPr/>
          </a:p>
        </p:txBody>
      </p:sp>
      <p:cxnSp>
        <p:nvCxnSpPr>
          <p:cNvPr id="321" name="Google Shape;321;p50"/>
          <p:cNvCxnSpPr/>
          <p:nvPr/>
        </p:nvCxnSpPr>
        <p:spPr>
          <a:xfrm flipH="1" rot="10800000">
            <a:off x="3700247" y="2793205"/>
            <a:ext cx="4010306" cy="2640117"/>
          </a:xfrm>
          <a:prstGeom prst="straightConnector1">
            <a:avLst/>
          </a:prstGeom>
          <a:noFill/>
          <a:ln cap="flat" cmpd="sng" w="38100">
            <a:solidFill>
              <a:schemeClr val="dk1"/>
            </a:solidFill>
            <a:prstDash val="solid"/>
            <a:round/>
            <a:headEnd len="med" w="med" type="none"/>
            <a:tailEnd len="lg" w="lg" type="triangle"/>
          </a:ln>
        </p:spPr>
      </p:cxnSp>
      <p:cxnSp>
        <p:nvCxnSpPr>
          <p:cNvPr id="322" name="Google Shape;322;p50"/>
          <p:cNvCxnSpPr/>
          <p:nvPr/>
        </p:nvCxnSpPr>
        <p:spPr>
          <a:xfrm flipH="1" rot="10800000">
            <a:off x="1893139" y="2164225"/>
            <a:ext cx="3823051" cy="2339597"/>
          </a:xfrm>
          <a:prstGeom prst="straightConnector1">
            <a:avLst/>
          </a:prstGeom>
          <a:noFill/>
          <a:ln cap="flat" cmpd="sng" w="38100">
            <a:solidFill>
              <a:schemeClr val="dk1"/>
            </a:solidFill>
            <a:prstDash val="solid"/>
            <a:round/>
            <a:headEnd len="med" w="med" type="none"/>
            <a:tailEnd len="lg" w="lg" type="triangle"/>
          </a:ln>
        </p:spPr>
      </p:cxnSp>
      <p:sp>
        <p:nvSpPr>
          <p:cNvPr id="323" name="Google Shape;323;p50"/>
          <p:cNvSpPr/>
          <p:nvPr/>
        </p:nvSpPr>
        <p:spPr>
          <a:xfrm>
            <a:off x="1200692" y="3993508"/>
            <a:ext cx="1131094" cy="482825"/>
          </a:xfrm>
          <a:prstGeom prst="rect">
            <a:avLst/>
          </a:prstGeom>
          <a:noFill/>
          <a:ln>
            <a:noFill/>
          </a:ln>
        </p:spPr>
        <p:txBody>
          <a:bodyPr anchorCtr="0" anchor="t" bIns="33325" lIns="67850" spcFirstLastPara="1" rIns="67850" wrap="square" tIns="33325">
            <a:noAutofit/>
          </a:bodyPr>
          <a:lstStyle/>
          <a:p>
            <a:pPr indent="0" lvl="0" marL="0" marR="0" rtl="0" algn="l">
              <a:spcBef>
                <a:spcPts val="0"/>
              </a:spcBef>
              <a:spcAft>
                <a:spcPts val="0"/>
              </a:spcAft>
              <a:buNone/>
            </a:pPr>
            <a:r>
              <a:rPr b="1" lang="en-US" sz="900">
                <a:solidFill>
                  <a:schemeClr val="dk2"/>
                </a:solidFill>
                <a:latin typeface="Calibri"/>
                <a:ea typeface="Calibri"/>
                <a:cs typeface="Calibri"/>
                <a:sym typeface="Calibri"/>
              </a:rPr>
              <a:t>“I do not know how to keep myself safe at work”</a:t>
            </a:r>
            <a:endParaRPr/>
          </a:p>
        </p:txBody>
      </p:sp>
      <p:sp>
        <p:nvSpPr>
          <p:cNvPr id="324" name="Google Shape;324;p50"/>
          <p:cNvSpPr/>
          <p:nvPr/>
        </p:nvSpPr>
        <p:spPr>
          <a:xfrm>
            <a:off x="3692724" y="2308163"/>
            <a:ext cx="1131094" cy="621325"/>
          </a:xfrm>
          <a:prstGeom prst="rect">
            <a:avLst/>
          </a:prstGeom>
          <a:noFill/>
          <a:ln>
            <a:noFill/>
          </a:ln>
        </p:spPr>
        <p:txBody>
          <a:bodyPr anchorCtr="0" anchor="t" bIns="33325" lIns="67850" spcFirstLastPara="1" rIns="67850" wrap="square" tIns="33325">
            <a:noAutofit/>
          </a:bodyPr>
          <a:lstStyle/>
          <a:p>
            <a:pPr indent="0" lvl="0" marL="0" marR="0" rtl="0" algn="ctr">
              <a:spcBef>
                <a:spcPts val="0"/>
              </a:spcBef>
              <a:spcAft>
                <a:spcPts val="0"/>
              </a:spcAft>
              <a:buNone/>
            </a:pPr>
            <a:r>
              <a:rPr b="1" lang="en-US" sz="900">
                <a:solidFill>
                  <a:schemeClr val="dk2"/>
                </a:solidFill>
                <a:latin typeface="Calibri"/>
                <a:ea typeface="Calibri"/>
                <a:cs typeface="Calibri"/>
                <a:sym typeface="Calibri"/>
              </a:rPr>
              <a:t>“I say something when I see unsafe behaviors or conditions”</a:t>
            </a:r>
            <a:endParaRPr/>
          </a:p>
        </p:txBody>
      </p:sp>
      <p:sp>
        <p:nvSpPr>
          <p:cNvPr id="325" name="Google Shape;325;p50"/>
          <p:cNvSpPr txBox="1"/>
          <p:nvPr>
            <p:ph type="title"/>
          </p:nvPr>
        </p:nvSpPr>
        <p:spPr>
          <a:xfrm>
            <a:off x="3426533" y="5017191"/>
            <a:ext cx="6483928" cy="84430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100"/>
              <a:buFont typeface="Encode Sans Black"/>
              <a:buNone/>
            </a:pPr>
            <a:r>
              <a:rPr lang="en-US" sz="2100"/>
              <a:t>ACHIEVING A CULTURE OF SAFETY</a:t>
            </a:r>
            <a:endParaRPr sz="2100"/>
          </a:p>
        </p:txBody>
      </p:sp>
      <p:sp>
        <p:nvSpPr>
          <p:cNvPr id="326" name="Google Shape;326;p50"/>
          <p:cNvSpPr/>
          <p:nvPr/>
        </p:nvSpPr>
        <p:spPr>
          <a:xfrm>
            <a:off x="2841066" y="2779890"/>
            <a:ext cx="1131094" cy="482825"/>
          </a:xfrm>
          <a:prstGeom prst="rect">
            <a:avLst/>
          </a:prstGeom>
          <a:noFill/>
          <a:ln>
            <a:noFill/>
          </a:ln>
        </p:spPr>
        <p:txBody>
          <a:bodyPr anchorCtr="0" anchor="t" bIns="33325" lIns="67850" spcFirstLastPara="1" rIns="67850" wrap="square" tIns="33325">
            <a:noAutofit/>
          </a:bodyPr>
          <a:lstStyle/>
          <a:p>
            <a:pPr indent="0" lvl="0" marL="0" marR="0" rtl="0" algn="ctr">
              <a:spcBef>
                <a:spcPts val="0"/>
              </a:spcBef>
              <a:spcAft>
                <a:spcPts val="0"/>
              </a:spcAft>
              <a:buNone/>
            </a:pPr>
            <a:r>
              <a:rPr b="1" lang="en-US" sz="900">
                <a:solidFill>
                  <a:schemeClr val="dk2"/>
                </a:solidFill>
                <a:latin typeface="Calibri"/>
                <a:ea typeface="Calibri"/>
                <a:cs typeface="Calibri"/>
                <a:sym typeface="Calibri"/>
              </a:rPr>
              <a:t>“I know what to do and have resources to keep myself safe”</a:t>
            </a:r>
            <a:endParaRPr/>
          </a:p>
        </p:txBody>
      </p:sp>
      <p:sp>
        <p:nvSpPr>
          <p:cNvPr id="327" name="Google Shape;327;p50"/>
          <p:cNvSpPr/>
          <p:nvPr/>
        </p:nvSpPr>
        <p:spPr>
          <a:xfrm>
            <a:off x="1772887" y="3208978"/>
            <a:ext cx="1407511" cy="621325"/>
          </a:xfrm>
          <a:prstGeom prst="rect">
            <a:avLst/>
          </a:prstGeom>
          <a:noFill/>
          <a:ln>
            <a:noFill/>
          </a:ln>
        </p:spPr>
        <p:txBody>
          <a:bodyPr anchorCtr="0" anchor="t" bIns="33325" lIns="67850" spcFirstLastPara="1" rIns="67850" wrap="square" tIns="33325">
            <a:noAutofit/>
          </a:bodyPr>
          <a:lstStyle/>
          <a:p>
            <a:pPr indent="0" lvl="0" marL="0" marR="0" rtl="0" algn="ctr">
              <a:spcBef>
                <a:spcPts val="0"/>
              </a:spcBef>
              <a:spcAft>
                <a:spcPts val="0"/>
              </a:spcAft>
              <a:buNone/>
            </a:pPr>
            <a:r>
              <a:rPr b="1" lang="en-US" sz="900">
                <a:solidFill>
                  <a:schemeClr val="dk2"/>
                </a:solidFill>
                <a:latin typeface="Calibri"/>
                <a:ea typeface="Calibri"/>
                <a:cs typeface="Calibri"/>
                <a:sym typeface="Calibri"/>
              </a:rPr>
              <a:t>“I know what to do to keep safe but do not have resources or safety is the Safety Officer’s job”</a:t>
            </a:r>
            <a:endParaRPr/>
          </a:p>
        </p:txBody>
      </p:sp>
      <p:sp>
        <p:nvSpPr>
          <p:cNvPr id="328" name="Google Shape;328;p50"/>
          <p:cNvSpPr/>
          <p:nvPr/>
        </p:nvSpPr>
        <p:spPr>
          <a:xfrm>
            <a:off x="4402932" y="1975861"/>
            <a:ext cx="1131094" cy="344326"/>
          </a:xfrm>
          <a:prstGeom prst="rect">
            <a:avLst/>
          </a:prstGeom>
          <a:noFill/>
          <a:ln>
            <a:noFill/>
          </a:ln>
        </p:spPr>
        <p:txBody>
          <a:bodyPr anchorCtr="0" anchor="t" bIns="33325" lIns="67850" spcFirstLastPara="1" rIns="67850" wrap="square" tIns="33325">
            <a:noAutofit/>
          </a:bodyPr>
          <a:lstStyle/>
          <a:p>
            <a:pPr indent="0" lvl="0" marL="0" marR="0" rtl="0" algn="ctr">
              <a:spcBef>
                <a:spcPts val="0"/>
              </a:spcBef>
              <a:spcAft>
                <a:spcPts val="0"/>
              </a:spcAft>
              <a:buNone/>
            </a:pPr>
            <a:r>
              <a:rPr b="1" lang="en-US" sz="900">
                <a:solidFill>
                  <a:schemeClr val="dk2"/>
                </a:solidFill>
                <a:latin typeface="Calibri"/>
                <a:ea typeface="Calibri"/>
                <a:cs typeface="Calibri"/>
                <a:sym typeface="Calibri"/>
              </a:rPr>
              <a:t>“Safety is shared by Everyone”</a:t>
            </a:r>
            <a:endParaRPr/>
          </a:p>
        </p:txBody>
      </p:sp>
      <p:sp>
        <p:nvSpPr>
          <p:cNvPr id="329" name="Google Shape;329;p50"/>
          <p:cNvSpPr txBox="1"/>
          <p:nvPr>
            <p:ph type="title"/>
          </p:nvPr>
        </p:nvSpPr>
        <p:spPr>
          <a:xfrm>
            <a:off x="228608" y="201416"/>
            <a:ext cx="6483900" cy="844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2100"/>
              <a:buFont typeface="Encode Sans Black"/>
              <a:buNone/>
            </a:pPr>
            <a:r>
              <a:rPr lang="en-US" sz="4800">
                <a:latin typeface="Encode Sans"/>
                <a:ea typeface="Encode Sans"/>
                <a:cs typeface="Encode Sans"/>
                <a:sym typeface="Encode Sans"/>
              </a:rPr>
              <a:t>Questions</a:t>
            </a:r>
            <a:endParaRPr sz="4800">
              <a:latin typeface="Encode Sans"/>
              <a:ea typeface="Encode Sans"/>
              <a:cs typeface="Encode Sans"/>
              <a:sym typeface="Encod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1"/>
          <p:cNvSpPr txBox="1"/>
          <p:nvPr>
            <p:ph idx="1" type="body"/>
          </p:nvPr>
        </p:nvSpPr>
        <p:spPr>
          <a:xfrm>
            <a:off x="671758"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EH&amp;S WEBSITE RESOURCES</a:t>
            </a:r>
            <a:endParaRPr/>
          </a:p>
        </p:txBody>
      </p:sp>
      <p:sp>
        <p:nvSpPr>
          <p:cNvPr id="336" name="Google Shape;336;p51"/>
          <p:cNvSpPr txBox="1"/>
          <p:nvPr>
            <p:ph idx="2" type="body"/>
          </p:nvPr>
        </p:nvSpPr>
        <p:spPr>
          <a:xfrm>
            <a:off x="659307" y="2597429"/>
            <a:ext cx="3955556" cy="2857565"/>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0"/>
              </a:spcBef>
              <a:spcAft>
                <a:spcPts val="0"/>
              </a:spcAft>
              <a:buClr>
                <a:schemeClr val="dk1"/>
              </a:buClr>
              <a:buSzPts val="1800"/>
              <a:buFont typeface="Noto Sans Symbols"/>
              <a:buChar char="▪"/>
            </a:pPr>
            <a:r>
              <a:rPr lang="en-US"/>
              <a:t>Laboratory Safety Dashboard (Executive, Chair, and PI links)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Safety Training</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EH&amp;S Guide for Investigators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Laboratory Safety Manual</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Template standard operating procedures</a:t>
            </a:r>
            <a:endParaRPr/>
          </a:p>
          <a:p>
            <a:pPr indent="-257175" lvl="0" marL="257175" rtl="0" algn="l">
              <a:lnSpc>
                <a:spcPct val="100000"/>
              </a:lnSpc>
              <a:spcBef>
                <a:spcPts val="360"/>
              </a:spcBef>
              <a:spcAft>
                <a:spcPts val="0"/>
              </a:spcAft>
              <a:buClr>
                <a:schemeClr val="dk1"/>
              </a:buClr>
              <a:buSzPts val="1800"/>
              <a:buFont typeface="Noto Sans Symbols"/>
              <a:buChar char="▪"/>
            </a:pPr>
            <a:r>
              <a:rPr lang="en-US"/>
              <a:t>Annual Report</a:t>
            </a:r>
            <a:endParaRPr/>
          </a:p>
          <a:p>
            <a:pPr indent="0" lvl="0" marL="0" rtl="0" algn="l">
              <a:lnSpc>
                <a:spcPct val="100000"/>
              </a:lnSpc>
              <a:spcBef>
                <a:spcPts val="360"/>
              </a:spcBef>
              <a:spcAft>
                <a:spcPts val="0"/>
              </a:spcAft>
              <a:buClr>
                <a:schemeClr val="dk1"/>
              </a:buClr>
              <a:buSzPts val="1800"/>
              <a:buNone/>
            </a:pPr>
            <a:r>
              <a:t/>
            </a:r>
            <a:endParaRPr/>
          </a:p>
          <a:p>
            <a:pPr indent="-142875" lvl="0" marL="257175" marR="0" rtl="0" algn="l">
              <a:lnSpc>
                <a:spcPct val="100000"/>
              </a:lnSpc>
              <a:spcBef>
                <a:spcPts val="360"/>
              </a:spcBef>
              <a:spcAft>
                <a:spcPts val="0"/>
              </a:spcAft>
              <a:buClr>
                <a:schemeClr val="dk1"/>
              </a:buClr>
              <a:buSzPts val="1800"/>
              <a:buFont typeface="Arial"/>
              <a:buNone/>
            </a:pPr>
            <a:r>
              <a:t/>
            </a:r>
            <a:endParaRPr/>
          </a:p>
        </p:txBody>
      </p:sp>
      <p:sp>
        <p:nvSpPr>
          <p:cNvPr id="337" name="Google Shape;337;p51"/>
          <p:cNvSpPr txBox="1"/>
          <p:nvPr>
            <p:ph idx="3"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HTTPS://WWW.EHS.WASHINGTON.EDU/</a:t>
            </a:r>
            <a:endParaRPr/>
          </a:p>
        </p:txBody>
      </p:sp>
      <p:pic>
        <p:nvPicPr>
          <p:cNvPr id="338" name="Google Shape;338;p51"/>
          <p:cNvPicPr preferRelativeResize="0"/>
          <p:nvPr/>
        </p:nvPicPr>
        <p:blipFill rotWithShape="1">
          <a:blip r:embed="rId3">
            <a:alphaModFix/>
          </a:blip>
          <a:srcRect b="0" l="0" r="0" t="0"/>
          <a:stretch/>
        </p:blipFill>
        <p:spPr>
          <a:xfrm>
            <a:off x="4615885" y="2597429"/>
            <a:ext cx="4370953" cy="24317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old_Plain">
  <a:themeElements>
    <a:clrScheme name="UW Basic Colors">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_Plain">
  <a:themeElements>
    <a:clrScheme name="UW Basic Colors">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urple_Plain">
  <a:themeElements>
    <a:clrScheme name="UW Basic Colors">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