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6858000" cx="9144000"/>
  <p:notesSz cx="6858000" cy="9144000"/>
  <p:embeddedFontLst>
    <p:embeddedFont>
      <p:font typeface="Encode Sans Black"/>
      <p:bold r:id="rId11"/>
    </p:embeddedFont>
    <p:embeddedFont>
      <p:font typeface="Open Sans Light"/>
      <p:regular r:id="rId12"/>
      <p:bold r:id="rId13"/>
      <p:italic r:id="rId14"/>
      <p:boldItalic r:id="rId15"/>
    </p:embeddedFont>
    <p:embeddedFont>
      <p:font typeface="Open Sans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EncodeSansBlack-bold.fntdata"/><Relationship Id="rId10" Type="http://schemas.openxmlformats.org/officeDocument/2006/relationships/slide" Target="slides/slide4.xml"/><Relationship Id="rId13" Type="http://schemas.openxmlformats.org/officeDocument/2006/relationships/font" Target="fonts/OpenSansLight-bold.fntdata"/><Relationship Id="rId12" Type="http://schemas.openxmlformats.org/officeDocument/2006/relationships/font" Target="fonts/OpenSansLigh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OpenSansLight-boldItalic.fntdata"/><Relationship Id="rId14" Type="http://schemas.openxmlformats.org/officeDocument/2006/relationships/font" Target="fonts/OpenSansLight-italic.fntdata"/><Relationship Id="rId17" Type="http://schemas.openxmlformats.org/officeDocument/2006/relationships/font" Target="fonts/OpenSans-bold.fntdata"/><Relationship Id="rId16" Type="http://schemas.openxmlformats.org/officeDocument/2006/relationships/font" Target="fonts/OpenSans-regular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OpenSans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OpenSans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5" name="Google Shape;5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8" name="Google Shape;78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itle Slide">
  <p:cSld name="1_Title Slide">
    <p:bg>
      <p:bgPr>
        <a:solidFill>
          <a:srgbClr val="4B2E83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1" name="Google Shape;11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Subheader + Content">
  <p:cSld name="Header + Sub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0" name="Google Shape;2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Content">
  <p:cSld name="Header + Content">
    <p:bg>
      <p:bgPr>
        <a:solidFill>
          <a:srgbClr val="4B2E83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22" name="Google Shape;22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Graphic">
  <p:cSld name="Header + Graphic">
    <p:bg>
      <p:bgPr>
        <a:solidFill>
          <a:srgbClr val="4B2E83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Content">
  <p:cSld name="Header + Conte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5" name="Google Shape;35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6" name="Google Shape;3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 Slide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9" name="Google Shape;39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40" name="Google Shape;4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1" name="Google Shape;41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Subheader + Content">
  <p:cSld name="Header + Subheader + Conte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6" name="Google Shape;46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7" name="Google Shape;47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Graphic">
  <p:cSld name="Header + Graphic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51" name="Google Shape;51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52" name="Google Shape;5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4B2E8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2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692029" y="1640263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625"/>
              <a:buNone/>
            </a:pPr>
            <a:r>
              <a:rPr lang="en-US" sz="4625">
                <a:latin typeface="Arial"/>
                <a:ea typeface="Arial"/>
                <a:cs typeface="Arial"/>
                <a:sym typeface="Arial"/>
              </a:rPr>
              <a:t>OFFICE OF RESEARCH PERSONNEL CHANGES</a:t>
            </a:r>
            <a:endParaRPr/>
          </a:p>
        </p:txBody>
      </p:sp>
      <p:sp>
        <p:nvSpPr>
          <p:cNvPr id="59" name="Google Shape;59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February 2020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Joe Giffels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Office of Research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Manager, Internal Research Funding Programs</a:t>
            </a:r>
            <a:endParaRPr/>
          </a:p>
        </p:txBody>
      </p:sp>
      <p:sp>
        <p:nvSpPr>
          <p:cNvPr id="66" name="Google Shape;66;p12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Karen Luetjen – Starts February 25</a:t>
            </a:r>
            <a:endParaRPr/>
          </a:p>
          <a:p>
            <a:pPr indent="0" lvl="1" marL="45720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Royalty Research Fund</a:t>
            </a:r>
            <a:endParaRPr/>
          </a:p>
          <a:p>
            <a:pPr indent="0" lvl="1" marL="45720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Matching Funds</a:t>
            </a:r>
            <a:endParaRPr/>
          </a:p>
          <a:p>
            <a:pPr indent="0" lvl="1" marL="45720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Bridge Funding</a:t>
            </a:r>
            <a:endParaRPr/>
          </a:p>
          <a:p>
            <a:pPr indent="0" lvl="1" marL="45720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Limited Submissions</a:t>
            </a:r>
            <a:endParaRPr/>
          </a:p>
        </p:txBody>
      </p:sp>
      <p:sp>
        <p:nvSpPr>
          <p:cNvPr id="67" name="Google Shape;67;p1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Joe Giffels – Office of Research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Director, Office of Research Misconduct Proceedings (ORMP)</a:t>
            </a:r>
            <a:endParaRPr/>
          </a:p>
        </p:txBody>
      </p:sp>
      <p:sp>
        <p:nvSpPr>
          <p:cNvPr id="74" name="Google Shape;74;p1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Julie Severson – Starts February 24</a:t>
            </a:r>
            <a:endParaRPr/>
          </a:p>
          <a:p>
            <a:pPr indent="0" lvl="1" marL="4000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Administrative transfer of ORMP from Academic Personnel to the Office of Research</a:t>
            </a:r>
            <a:endParaRPr/>
          </a:p>
        </p:txBody>
      </p:sp>
      <p:sp>
        <p:nvSpPr>
          <p:cNvPr id="75" name="Google Shape;75;p13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Joe Giffels – Office of Research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Meet them at a future MRAM!</a:t>
            </a:r>
            <a:endParaRPr/>
          </a:p>
        </p:txBody>
      </p:sp>
      <p:sp>
        <p:nvSpPr>
          <p:cNvPr id="82" name="Google Shape;82;p14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… be nice</a:t>
            </a:r>
            <a:endParaRPr/>
          </a:p>
        </p:txBody>
      </p:sp>
      <p:sp>
        <p:nvSpPr>
          <p:cNvPr id="83" name="Google Shape;83;p14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Joe Giffels – Office of Research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